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</p:sldIdLst>
  <p:sldSz cx="12192000" cy="6858000"/>
  <p:notesSz cx="6858000" cy="9236075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4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6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2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0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796A-6279-4AA5-9A8B-7F98EE132141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8E9A-3557-46C8-B8F2-B231AF3C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6367343" y="334537"/>
            <a:ext cx="4103649" cy="6032809"/>
          </a:xfrm>
          <a:prstGeom prst="flowChartAlternateProcess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13031" y="1092820"/>
            <a:ext cx="3490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Doffing Reused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Cloth Gowns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8229596" y="485079"/>
            <a:ext cx="457200" cy="45720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6110865" y="111512"/>
            <a:ext cx="4583151" cy="6490009"/>
          </a:xfrm>
          <a:prstGeom prst="flowChartAlternateProcess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1462314" y="340180"/>
            <a:ext cx="4103649" cy="6032809"/>
          </a:xfrm>
          <a:prstGeom prst="flowChartAlternateProcess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08002" y="1098463"/>
            <a:ext cx="3490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Donning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Reused 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Cloth Gowns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3324567" y="490722"/>
            <a:ext cx="457200" cy="45720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1205836" y="117155"/>
            <a:ext cx="4583151" cy="6490009"/>
          </a:xfrm>
          <a:prstGeom prst="flowChartAlternateProcess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4" b="78929"/>
          <a:stretch/>
        </p:blipFill>
        <p:spPr bwMode="auto">
          <a:xfrm>
            <a:off x="6568065" y="2230244"/>
            <a:ext cx="3635297" cy="65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4" b="78929"/>
          <a:stretch/>
        </p:blipFill>
        <p:spPr bwMode="auto">
          <a:xfrm>
            <a:off x="1657815" y="2248832"/>
            <a:ext cx="3635297" cy="65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272" y="3033134"/>
            <a:ext cx="3166809" cy="31834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164" y="3016617"/>
            <a:ext cx="3239687" cy="320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6367343" y="334537"/>
            <a:ext cx="4103649" cy="6032809"/>
          </a:xfrm>
          <a:prstGeom prst="flowChartAlternateProcess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13031" y="1092820"/>
            <a:ext cx="349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Doffing Reused 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Cloth Gowns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8229596" y="485079"/>
            <a:ext cx="457200" cy="45720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6110865" y="111512"/>
            <a:ext cx="4583151" cy="6490009"/>
          </a:xfrm>
          <a:prstGeom prst="flowChartAlternateProcess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1462314" y="340180"/>
            <a:ext cx="4103649" cy="6032809"/>
          </a:xfrm>
          <a:prstGeom prst="flowChartAlternateProcess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08002" y="1098463"/>
            <a:ext cx="349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Donning/Doffing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PPE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3324567" y="490722"/>
            <a:ext cx="457200" cy="45720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1205836" y="117155"/>
            <a:ext cx="4583151" cy="6490009"/>
          </a:xfrm>
          <a:prstGeom prst="flowChartAlternateProcess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4" b="78929"/>
          <a:stretch/>
        </p:blipFill>
        <p:spPr bwMode="auto">
          <a:xfrm>
            <a:off x="6568065" y="2230244"/>
            <a:ext cx="3635297" cy="65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4" b="78929"/>
          <a:stretch/>
        </p:blipFill>
        <p:spPr bwMode="auto">
          <a:xfrm>
            <a:off x="1657815" y="2248832"/>
            <a:ext cx="3635297" cy="65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272" y="2988530"/>
            <a:ext cx="3166809" cy="3183477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1995952" y="3055436"/>
            <a:ext cx="3297160" cy="29327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84105" y="1867157"/>
            <a:ext cx="154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01:35 to 02:35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5624" y="1874595"/>
            <a:ext cx="1421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06:15 to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464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33&quot;&gt;&lt;property id=&quot;20148&quot; value=&quot;5&quot;/&gt;&lt;property id=&quot;20300&quot; value=&quot;Slide 1&quot;/&gt;&lt;property id=&quot;20307&quot; value=&quot;258&quot;/&gt;&lt;/object&gt;&lt;object type=&quot;3&quot; unique_id=&quot;10062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A8A04F-DF6D-4B49-9C0C-6F445DA91A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91FD4F-99BC-458A-BE32-AC11E83346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FCCC21-47C1-423B-B8A8-89ACEF7882F9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3b098e3-28aa-4995-99e1-8e73efd60e5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Lee</dc:creator>
  <cp:lastModifiedBy>Anderson Jamie - Sunrise</cp:lastModifiedBy>
  <cp:revision>25</cp:revision>
  <cp:lastPrinted>2020-04-21T19:55:55Z</cp:lastPrinted>
  <dcterms:created xsi:type="dcterms:W3CDTF">2020-03-10T19:47:43Z</dcterms:created>
  <dcterms:modified xsi:type="dcterms:W3CDTF">2020-08-26T18:31:12Z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