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3"/>
    <p:sldMasterId id="2147483663" r:id="rId14"/>
  </p:sldMasterIdLst>
  <p:notesMasterIdLst>
    <p:notesMasterId r:id="rId22"/>
  </p:notesMasterIdLst>
  <p:sldIdLst>
    <p:sldId id="257" r:id="rId15"/>
    <p:sldId id="268" r:id="rId16"/>
    <p:sldId id="269" r:id="rId17"/>
    <p:sldId id="270" r:id="rId18"/>
    <p:sldId id="274"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B417C-A2F6-1044-8B8A-1A3D18DBB0DC}" v="7" dt="2021-01-25T15:02:32.227"/>
    <p1510:client id="{806A0076-41EE-3D4A-B2C2-2520EC555E47}" v="9" dt="2021-01-25T15:10:14.830"/>
    <p1510:client id="{DCCD85FF-A916-4967-AA87-66ED8E851F34}" v="48" dt="2021-01-25T15:00:03.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2" autoAdjust="0"/>
    <p:restoredTop sz="85159" autoAdjust="0"/>
  </p:normalViewPr>
  <p:slideViewPr>
    <p:cSldViewPr snapToGrid="0">
      <p:cViewPr varScale="1">
        <p:scale>
          <a:sx n="98" d="100"/>
          <a:sy n="98" d="100"/>
        </p:scale>
        <p:origin x="9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1.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hlke, Travis" userId="ae7851a2-cd6f-4223-be3f-6e38ba5e993d" providerId="ADAL" clId="{806A0076-41EE-3D4A-B2C2-2520EC555E47}"/>
    <pc:docChg chg="undo custSel modMainMaster">
      <pc:chgData name="Dahlke, Travis" userId="ae7851a2-cd6f-4223-be3f-6e38ba5e993d" providerId="ADAL" clId="{806A0076-41EE-3D4A-B2C2-2520EC555E47}" dt="2021-01-25T15:10:51.869" v="32" actId="20577"/>
      <pc:docMkLst>
        <pc:docMk/>
      </pc:docMkLst>
      <pc:sldMasterChg chg="modSp mod modSldLayout">
        <pc:chgData name="Dahlke, Travis" userId="ae7851a2-cd6f-4223-be3f-6e38ba5e993d" providerId="ADAL" clId="{806A0076-41EE-3D4A-B2C2-2520EC555E47}" dt="2021-01-25T15:10:51.869" v="32" actId="20577"/>
        <pc:sldMasterMkLst>
          <pc:docMk/>
          <pc:sldMasterMk cId="1272631621" sldId="2147483663"/>
        </pc:sldMasterMkLst>
        <pc:spChg chg="mod">
          <ac:chgData name="Dahlke, Travis" userId="ae7851a2-cd6f-4223-be3f-6e38ba5e993d" providerId="ADAL" clId="{806A0076-41EE-3D4A-B2C2-2520EC555E47}" dt="2021-01-25T15:10:51.869" v="32" actId="20577"/>
          <ac:spMkLst>
            <pc:docMk/>
            <pc:sldMasterMk cId="1272631621" sldId="2147483663"/>
            <ac:spMk id="7" creationId="{00000000-0000-0000-0000-000000000000}"/>
          </ac:spMkLst>
        </pc:spChg>
        <pc:sldLayoutChg chg="addSp delSp modSp mod">
          <pc:chgData name="Dahlke, Travis" userId="ae7851a2-cd6f-4223-be3f-6e38ba5e993d" providerId="ADAL" clId="{806A0076-41EE-3D4A-B2C2-2520EC555E47}" dt="2021-01-25T15:10:18.234" v="20"/>
          <pc:sldLayoutMkLst>
            <pc:docMk/>
            <pc:sldMasterMk cId="1272631621" sldId="2147483663"/>
            <pc:sldLayoutMk cId="3532398614" sldId="2147483668"/>
          </pc:sldLayoutMkLst>
          <pc:spChg chg="add del mod">
            <ac:chgData name="Dahlke, Travis" userId="ae7851a2-cd6f-4223-be3f-6e38ba5e993d" providerId="ADAL" clId="{806A0076-41EE-3D4A-B2C2-2520EC555E47}" dt="2021-01-25T15:09:03.927" v="5"/>
            <ac:spMkLst>
              <pc:docMk/>
              <pc:sldMasterMk cId="1272631621" sldId="2147483663"/>
              <pc:sldLayoutMk cId="3532398614" sldId="2147483668"/>
              <ac:spMk id="3" creationId="{D42AF2B9-E0E6-C54F-B2ED-2949B23A9680}"/>
            </ac:spMkLst>
          </pc:spChg>
          <pc:spChg chg="add del mod">
            <ac:chgData name="Dahlke, Travis" userId="ae7851a2-cd6f-4223-be3f-6e38ba5e993d" providerId="ADAL" clId="{806A0076-41EE-3D4A-B2C2-2520EC555E47}" dt="2021-01-25T15:09:15.394" v="8"/>
            <ac:spMkLst>
              <pc:docMk/>
              <pc:sldMasterMk cId="1272631621" sldId="2147483663"/>
              <pc:sldLayoutMk cId="3532398614" sldId="2147483668"/>
              <ac:spMk id="7" creationId="{8B6FDB11-E178-1741-8B69-C9CECDDD962F}"/>
            </ac:spMkLst>
          </pc:spChg>
          <pc:spChg chg="add del mod">
            <ac:chgData name="Dahlke, Travis" userId="ae7851a2-cd6f-4223-be3f-6e38ba5e993d" providerId="ADAL" clId="{806A0076-41EE-3D4A-B2C2-2520EC555E47}" dt="2021-01-25T15:09:47.978" v="11"/>
            <ac:spMkLst>
              <pc:docMk/>
              <pc:sldMasterMk cId="1272631621" sldId="2147483663"/>
              <pc:sldLayoutMk cId="3532398614" sldId="2147483668"/>
              <ac:spMk id="9" creationId="{D0621242-4DA9-1F4D-A6E7-ED3C477E6694}"/>
            </ac:spMkLst>
          </pc:spChg>
          <pc:spChg chg="add del mod">
            <ac:chgData name="Dahlke, Travis" userId="ae7851a2-cd6f-4223-be3f-6e38ba5e993d" providerId="ADAL" clId="{806A0076-41EE-3D4A-B2C2-2520EC555E47}" dt="2021-01-25T15:09:54.421" v="14"/>
            <ac:spMkLst>
              <pc:docMk/>
              <pc:sldMasterMk cId="1272631621" sldId="2147483663"/>
              <pc:sldLayoutMk cId="3532398614" sldId="2147483668"/>
              <ac:spMk id="10" creationId="{9493B8D7-4770-344F-A730-08B6E9D2DD15}"/>
            </ac:spMkLst>
          </pc:spChg>
          <pc:spChg chg="add del mod">
            <ac:chgData name="Dahlke, Travis" userId="ae7851a2-cd6f-4223-be3f-6e38ba5e993d" providerId="ADAL" clId="{806A0076-41EE-3D4A-B2C2-2520EC555E47}" dt="2021-01-25T15:10:14.270" v="17"/>
            <ac:spMkLst>
              <pc:docMk/>
              <pc:sldMasterMk cId="1272631621" sldId="2147483663"/>
              <pc:sldLayoutMk cId="3532398614" sldId="2147483668"/>
              <ac:spMk id="11" creationId="{43BFD791-231B-BF49-990D-28DE545478A9}"/>
            </ac:spMkLst>
          </pc:spChg>
          <pc:spChg chg="add del mod">
            <ac:chgData name="Dahlke, Travis" userId="ae7851a2-cd6f-4223-be3f-6e38ba5e993d" providerId="ADAL" clId="{806A0076-41EE-3D4A-B2C2-2520EC555E47}" dt="2021-01-25T15:10:18.234" v="20"/>
            <ac:spMkLst>
              <pc:docMk/>
              <pc:sldMasterMk cId="1272631621" sldId="2147483663"/>
              <pc:sldLayoutMk cId="3532398614" sldId="2147483668"/>
              <ac:spMk id="12" creationId="{30C3958A-9817-B645-86F3-3C5378AF1479}"/>
            </ac:spMkLst>
          </pc:spChg>
        </pc:sldLayoutChg>
        <pc:sldLayoutChg chg="addSp delSp modSp mod">
          <pc:chgData name="Dahlke, Travis" userId="ae7851a2-cd6f-4223-be3f-6e38ba5e993d" providerId="ADAL" clId="{806A0076-41EE-3D4A-B2C2-2520EC555E47}" dt="2021-01-25T15:08:49.506" v="2"/>
          <pc:sldLayoutMkLst>
            <pc:docMk/>
            <pc:sldMasterMk cId="1272631621" sldId="2147483663"/>
            <pc:sldLayoutMk cId="4248680564" sldId="2147483675"/>
          </pc:sldLayoutMkLst>
          <pc:spChg chg="add del mod">
            <ac:chgData name="Dahlke, Travis" userId="ae7851a2-cd6f-4223-be3f-6e38ba5e993d" providerId="ADAL" clId="{806A0076-41EE-3D4A-B2C2-2520EC555E47}" dt="2021-01-25T15:08:49.506" v="2"/>
            <ac:spMkLst>
              <pc:docMk/>
              <pc:sldMasterMk cId="1272631621" sldId="2147483663"/>
              <pc:sldLayoutMk cId="4248680564" sldId="2147483675"/>
              <ac:spMk id="2" creationId="{B441B917-560B-854A-8282-A1D625B98DA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8573E-5781-41ED-A38C-8B02CA73601F}"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C72B6-AD93-4DD3-B055-EDF15F808413}" type="slidenum">
              <a:rPr lang="en-US" smtClean="0"/>
              <a:t>‹#›</a:t>
            </a:fld>
            <a:endParaRPr lang="en-US"/>
          </a:p>
        </p:txBody>
      </p:sp>
    </p:spTree>
    <p:extLst>
      <p:ext uri="{BB962C8B-B14F-4D97-AF65-F5344CB8AC3E}">
        <p14:creationId xmlns:p14="http://schemas.microsoft.com/office/powerpoint/2010/main" val="389095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C72B6-AD93-4DD3-B055-EDF15F808413}" type="slidenum">
              <a:rPr lang="en-US" smtClean="0"/>
              <a:t>2</a:t>
            </a:fld>
            <a:endParaRPr lang="en-US"/>
          </a:p>
        </p:txBody>
      </p:sp>
    </p:spTree>
    <p:extLst>
      <p:ext uri="{BB962C8B-B14F-4D97-AF65-F5344CB8AC3E}">
        <p14:creationId xmlns:p14="http://schemas.microsoft.com/office/powerpoint/2010/main" val="101520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C72B6-AD93-4DD3-B055-EDF15F808413}" type="slidenum">
              <a:rPr lang="en-US" smtClean="0"/>
              <a:t>3</a:t>
            </a:fld>
            <a:endParaRPr lang="en-US"/>
          </a:p>
        </p:txBody>
      </p:sp>
    </p:spTree>
    <p:extLst>
      <p:ext uri="{BB962C8B-B14F-4D97-AF65-F5344CB8AC3E}">
        <p14:creationId xmlns:p14="http://schemas.microsoft.com/office/powerpoint/2010/main" val="94205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FB1C72B6-AD93-4DD3-B055-EDF15F808413}" type="slidenum">
              <a:rPr lang="en-US" smtClean="0"/>
              <a:t>4</a:t>
            </a:fld>
            <a:endParaRPr lang="en-US"/>
          </a:p>
        </p:txBody>
      </p:sp>
    </p:spTree>
    <p:extLst>
      <p:ext uri="{BB962C8B-B14F-4D97-AF65-F5344CB8AC3E}">
        <p14:creationId xmlns:p14="http://schemas.microsoft.com/office/powerpoint/2010/main" val="63173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C72B6-AD93-4DD3-B055-EDF15F808413}" type="slidenum">
              <a:rPr lang="en-US" smtClean="0"/>
              <a:t>5</a:t>
            </a:fld>
            <a:endParaRPr lang="en-US"/>
          </a:p>
        </p:txBody>
      </p:sp>
    </p:spTree>
    <p:extLst>
      <p:ext uri="{BB962C8B-B14F-4D97-AF65-F5344CB8AC3E}">
        <p14:creationId xmlns:p14="http://schemas.microsoft.com/office/powerpoint/2010/main" val="395447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C72B6-AD93-4DD3-B055-EDF15F808413}" type="slidenum">
              <a:rPr lang="en-US" smtClean="0"/>
              <a:t>7</a:t>
            </a:fld>
            <a:endParaRPr lang="en-US"/>
          </a:p>
        </p:txBody>
      </p:sp>
    </p:spTree>
    <p:extLst>
      <p:ext uri="{BB962C8B-B14F-4D97-AF65-F5344CB8AC3E}">
        <p14:creationId xmlns:p14="http://schemas.microsoft.com/office/powerpoint/2010/main" val="97656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customXml" Target="../../customXml/item7.xml"/><Relationship Id="rId2" Type="http://schemas.openxmlformats.org/officeDocument/2006/relationships/customXml" Target="../../customXml/item2.xml"/><Relationship Id="rId1" Type="http://schemas.openxmlformats.org/officeDocument/2006/relationships/customXml" Target="../../customXml/item8.xml"/><Relationship Id="rId6" Type="http://schemas.openxmlformats.org/officeDocument/2006/relationships/slideMaster" Target="../slideMasters/slideMaster2.xml"/><Relationship Id="rId5" Type="http://schemas.openxmlformats.org/officeDocument/2006/relationships/customXml" Target="../../customXml/item12.xml"/><Relationship Id="rId4" Type="http://schemas.openxmlformats.org/officeDocument/2006/relationships/customXml" Target="../../customXml/item10.xml"/></Relationships>
</file>

<file path=ppt/slideLayouts/_rels/slideLayout54.xml.rels><?xml version="1.0" encoding="UTF-8" standalone="yes"?>
<Relationships xmlns="http://schemas.openxmlformats.org/package/2006/relationships"><Relationship Id="rId3" Type="http://schemas.openxmlformats.org/officeDocument/2006/relationships/customXml" Target="../../customXml/item5.xml"/><Relationship Id="rId2" Type="http://schemas.openxmlformats.org/officeDocument/2006/relationships/customXml" Target="../../customXml/item11.xml"/><Relationship Id="rId1" Type="http://schemas.openxmlformats.org/officeDocument/2006/relationships/customXml" Target="../../customXml/item6.xml"/><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3BF3CD-47E9-4D36-A59C-80E9270CBA9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289063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BF3CD-47E9-4D36-A59C-80E9270CBA9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206083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BF3CD-47E9-4D36-A59C-80E9270CBA9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1857731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049000" y="2585780"/>
            <a:ext cx="4775751" cy="1146998"/>
          </a:xfrm>
        </p:spPr>
        <p:txBody>
          <a:bodyPr anchor="b">
            <a:noAutofit/>
          </a:bodyPr>
          <a:lstStyle>
            <a:lvl1pPr algn="l">
              <a:defRPr sz="4800" baseline="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049000" y="3760592"/>
            <a:ext cx="3417797" cy="644769"/>
          </a:xfrm>
        </p:spPr>
        <p:txBody>
          <a:bodyPr>
            <a:noAutofit/>
          </a:bodyPr>
          <a:lstStyle>
            <a:lvl1pPr marL="0" indent="0" algn="l">
              <a:buNone/>
              <a:defRPr sz="2000">
                <a:solidFill>
                  <a:schemeClr val="bg1"/>
                </a:solidFill>
                <a:latin typeface="+mj-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314" y="5610628"/>
            <a:ext cx="1085395" cy="60708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6314" y="5610628"/>
            <a:ext cx="1085395" cy="607085"/>
          </a:xfrm>
          <a:prstGeom prst="rect">
            <a:avLst/>
          </a:prstGeom>
        </p:spPr>
      </p:pic>
    </p:spTree>
    <p:extLst>
      <p:ext uri="{BB962C8B-B14F-4D97-AF65-F5344CB8AC3E}">
        <p14:creationId xmlns:p14="http://schemas.microsoft.com/office/powerpoint/2010/main" val="359854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over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78835" y="5073446"/>
            <a:ext cx="7053456" cy="720058"/>
          </a:xfrm>
        </p:spPr>
        <p:txBody>
          <a:bodyPr anchor="b">
            <a:noAutofit/>
          </a:bodyPr>
          <a:lstStyle>
            <a:lvl1pPr algn="l">
              <a:defRPr sz="4400" baseline="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578835" y="5821318"/>
            <a:ext cx="3868024" cy="368053"/>
          </a:xfrm>
        </p:spPr>
        <p:txBody>
          <a:bodyPr>
            <a:normAutofit/>
          </a:bodyPr>
          <a:lstStyle>
            <a:lvl1pPr marL="0" indent="0" algn="l">
              <a:buNone/>
              <a:defRPr sz="20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469" y="5326895"/>
            <a:ext cx="1302566" cy="728553"/>
          </a:xfrm>
          <a:prstGeom prst="rect">
            <a:avLst/>
          </a:prstGeom>
        </p:spPr>
      </p:pic>
    </p:spTree>
    <p:extLst>
      <p:ext uri="{BB962C8B-B14F-4D97-AF65-F5344CB8AC3E}">
        <p14:creationId xmlns:p14="http://schemas.microsoft.com/office/powerpoint/2010/main" val="508081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Cover_Image_Clien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078686" y="4919350"/>
            <a:ext cx="4250162" cy="1146998"/>
          </a:xfrm>
        </p:spPr>
        <p:txBody>
          <a:bodyPr anchor="b">
            <a:noAutofit/>
          </a:bodyPr>
          <a:lstStyle>
            <a:lvl1pPr algn="l">
              <a:defRPr sz="4400" baseline="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078686" y="6094162"/>
            <a:ext cx="3868024" cy="368053"/>
          </a:xfrm>
        </p:spPr>
        <p:txBody>
          <a:bodyPr>
            <a:normAutofit/>
          </a:bodyPr>
          <a:lstStyle>
            <a:lvl1pPr marL="0" indent="0" algn="l">
              <a:buNone/>
              <a:defRPr sz="20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469" y="5325710"/>
            <a:ext cx="1302566" cy="728553"/>
          </a:xfrm>
          <a:prstGeom prst="rect">
            <a:avLst/>
          </a:prstGeom>
        </p:spPr>
      </p:pic>
      <p:sp>
        <p:nvSpPr>
          <p:cNvPr id="4" name="Picture Placeholder 3"/>
          <p:cNvSpPr>
            <a:spLocks noGrp="1"/>
          </p:cNvSpPr>
          <p:nvPr>
            <p:ph type="pic" sz="quarter" idx="10"/>
          </p:nvPr>
        </p:nvSpPr>
        <p:spPr>
          <a:xfrm>
            <a:off x="635588" y="4742618"/>
            <a:ext cx="1780066" cy="1819580"/>
          </a:xfrm>
        </p:spPr>
        <p:txBody>
          <a:bodyPr anchor="ctr"/>
          <a:lstStyle>
            <a:lvl1pPr marL="0" indent="0">
              <a:buNone/>
              <a:defRPr>
                <a:solidFill>
                  <a:schemeClr val="bg1"/>
                </a:solidFill>
              </a:defRPr>
            </a:lvl1pPr>
          </a:lstStyle>
          <a:p>
            <a:r>
              <a:rPr lang="en-US"/>
              <a:t>Click icon to add picture</a:t>
            </a:r>
            <a:endParaRPr lang="en-US" dirty="0"/>
          </a:p>
        </p:txBody>
      </p:sp>
      <p:cxnSp>
        <p:nvCxnSpPr>
          <p:cNvPr id="5" name="Straight Connector 4"/>
          <p:cNvCxnSpPr/>
          <p:nvPr/>
        </p:nvCxnSpPr>
        <p:spPr>
          <a:xfrm flipH="1">
            <a:off x="2743200" y="4742618"/>
            <a:ext cx="6824" cy="181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43200" y="4742618"/>
            <a:ext cx="6824" cy="181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03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Cover_Clien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010900" y="3443030"/>
            <a:ext cx="4775751" cy="1146998"/>
          </a:xfrm>
        </p:spPr>
        <p:txBody>
          <a:bodyPr anchor="b">
            <a:noAutofit/>
          </a:bodyPr>
          <a:lstStyle>
            <a:lvl1pPr algn="l">
              <a:defRPr sz="4800" baseline="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010900" y="4617842"/>
            <a:ext cx="3417797" cy="644769"/>
          </a:xfrm>
        </p:spPr>
        <p:txBody>
          <a:bodyPr>
            <a:noAutofit/>
          </a:bodyPr>
          <a:lstStyle>
            <a:lvl1pPr marL="0" indent="0" algn="l">
              <a:buNone/>
              <a:defRPr sz="2000">
                <a:solidFill>
                  <a:schemeClr val="bg1"/>
                </a:solidFill>
                <a:latin typeface="+mj-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Picture Placeholder 3"/>
          <p:cNvSpPr>
            <a:spLocks noGrp="1"/>
          </p:cNvSpPr>
          <p:nvPr>
            <p:ph type="pic" sz="quarter" idx="10"/>
          </p:nvPr>
        </p:nvSpPr>
        <p:spPr>
          <a:xfrm>
            <a:off x="1010901" y="1382885"/>
            <a:ext cx="2249798" cy="1369995"/>
          </a:xfrm>
        </p:spPr>
        <p:txBody>
          <a:bodyPr anchor="b"/>
          <a:lstStyle>
            <a:lvl1pPr marL="0" indent="0">
              <a:buNone/>
              <a:defRPr>
                <a:solidFill>
                  <a:schemeClr val="bg1"/>
                </a:solidFill>
              </a:defRPr>
            </a:lvl1pPr>
          </a:lstStyle>
          <a:p>
            <a:r>
              <a:rPr lang="en-US"/>
              <a:t>Click icon to add picture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314" y="5610628"/>
            <a:ext cx="1085395" cy="60708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6314" y="5610628"/>
            <a:ext cx="1085395" cy="607085"/>
          </a:xfrm>
          <a:prstGeom prst="rect">
            <a:avLst/>
          </a:prstGeom>
        </p:spPr>
      </p:pic>
    </p:spTree>
    <p:extLst>
      <p:ext uri="{BB962C8B-B14F-4D97-AF65-F5344CB8AC3E}">
        <p14:creationId xmlns:p14="http://schemas.microsoft.com/office/powerpoint/2010/main" val="219116685"/>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049000" y="2585780"/>
            <a:ext cx="4775751" cy="1146998"/>
          </a:xfrm>
        </p:spPr>
        <p:txBody>
          <a:bodyPr anchor="b">
            <a:noAutofit/>
          </a:bodyPr>
          <a:lstStyle>
            <a:lvl1pPr algn="l">
              <a:defRPr sz="4800" baseline="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049000" y="3760592"/>
            <a:ext cx="3417797" cy="644769"/>
          </a:xfrm>
        </p:spPr>
        <p:txBody>
          <a:bodyPr>
            <a:noAutofit/>
          </a:bodyPr>
          <a:lstStyle>
            <a:lvl1pPr marL="0" indent="0" algn="l">
              <a:buNone/>
              <a:defRPr sz="2000">
                <a:solidFill>
                  <a:schemeClr val="bg1"/>
                </a:solidFill>
                <a:latin typeface="+mj-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314" y="5610628"/>
            <a:ext cx="1085395" cy="60708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6314" y="5610628"/>
            <a:ext cx="1085395" cy="607085"/>
          </a:xfrm>
          <a:prstGeom prst="rect">
            <a:avLst/>
          </a:prstGeom>
        </p:spPr>
      </p:pic>
    </p:spTree>
    <p:extLst>
      <p:ext uri="{BB962C8B-B14F-4D97-AF65-F5344CB8AC3E}">
        <p14:creationId xmlns:p14="http://schemas.microsoft.com/office/powerpoint/2010/main" val="948453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_Prefer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Parallelogram 5"/>
          <p:cNvSpPr/>
          <p:nvPr userDrawn="1"/>
        </p:nvSpPr>
        <p:spPr>
          <a:xfrm>
            <a:off x="7172398" y="2513176"/>
            <a:ext cx="4375431" cy="2388434"/>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0668" h="1079584">
                <a:moveTo>
                  <a:pt x="0" y="1079584"/>
                </a:moveTo>
                <a:lnTo>
                  <a:pt x="1481144" y="3871"/>
                </a:lnTo>
                <a:lnTo>
                  <a:pt x="5070668" y="0"/>
                </a:lnTo>
                <a:lnTo>
                  <a:pt x="3579812" y="1078834"/>
                </a:lnTo>
                <a:lnTo>
                  <a:pt x="0" y="1079584"/>
                </a:lnTo>
                <a:close/>
              </a:path>
            </a:pathLst>
          </a:cu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lvl="0" algn="ctr"/>
            <a:endParaRPr lang="en-US" dirty="0"/>
          </a:p>
        </p:txBody>
      </p:sp>
      <p:sp>
        <p:nvSpPr>
          <p:cNvPr id="5" name="Parallelogram 5"/>
          <p:cNvSpPr/>
          <p:nvPr userDrawn="1"/>
        </p:nvSpPr>
        <p:spPr>
          <a:xfrm>
            <a:off x="3957613" y="2513176"/>
            <a:ext cx="4375431" cy="2388434"/>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0668" h="1079584">
                <a:moveTo>
                  <a:pt x="0" y="1079584"/>
                </a:moveTo>
                <a:lnTo>
                  <a:pt x="1481144" y="3871"/>
                </a:lnTo>
                <a:lnTo>
                  <a:pt x="5070668" y="0"/>
                </a:lnTo>
                <a:lnTo>
                  <a:pt x="3579812" y="1078834"/>
                </a:lnTo>
                <a:lnTo>
                  <a:pt x="0" y="1079584"/>
                </a:lnTo>
                <a:close/>
              </a:path>
            </a:pathLst>
          </a:custGeom>
          <a:solidFill>
            <a:srgbClr val="6CC3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algn="ctr"/>
            <a:endParaRPr lang="en-US" sz="2400" dirty="0">
              <a:solidFill>
                <a:schemeClr val="bg1"/>
              </a:solidFill>
            </a:endParaRPr>
          </a:p>
        </p:txBody>
      </p:sp>
      <p:sp>
        <p:nvSpPr>
          <p:cNvPr id="6" name="Parallelogram 5"/>
          <p:cNvSpPr/>
          <p:nvPr userDrawn="1"/>
        </p:nvSpPr>
        <p:spPr>
          <a:xfrm>
            <a:off x="742828" y="2513176"/>
            <a:ext cx="4375431" cy="2388434"/>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0668" h="1079584">
                <a:moveTo>
                  <a:pt x="0" y="1079584"/>
                </a:moveTo>
                <a:lnTo>
                  <a:pt x="1481144" y="3871"/>
                </a:lnTo>
                <a:lnTo>
                  <a:pt x="5070668" y="0"/>
                </a:lnTo>
                <a:lnTo>
                  <a:pt x="3579812" y="1078834"/>
                </a:lnTo>
                <a:lnTo>
                  <a:pt x="0" y="1079584"/>
                </a:lnTo>
                <a:close/>
              </a:path>
            </a:pathLst>
          </a:custGeom>
          <a:solidFill>
            <a:srgbClr val="236AD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algn="ctr"/>
            <a:endParaRPr lang="en-US" sz="2400" dirty="0">
              <a:solidFill>
                <a:schemeClr val="bg1"/>
              </a:solidFill>
            </a:endParaRPr>
          </a:p>
        </p:txBody>
      </p:sp>
      <p:sp>
        <p:nvSpPr>
          <p:cNvPr id="8" name="Text Placeholder 7"/>
          <p:cNvSpPr>
            <a:spLocks noGrp="1"/>
          </p:cNvSpPr>
          <p:nvPr>
            <p:ph type="body" sz="quarter" idx="10"/>
          </p:nvPr>
        </p:nvSpPr>
        <p:spPr>
          <a:xfrm>
            <a:off x="742827" y="2513176"/>
            <a:ext cx="4375431" cy="2388434"/>
          </a:xfrm>
        </p:spPr>
        <p:txBody>
          <a:bodyPr lIns="1097280" rIns="1097280" anchor="ctr">
            <a:noAutofit/>
          </a:bodyPr>
          <a:lstStyle>
            <a:lvl1pPr marL="0" indent="0" algn="ctr">
              <a:buNone/>
              <a:defRPr sz="2400">
                <a:solidFill>
                  <a:schemeClr val="bg1"/>
                </a:solidFill>
              </a:defRPr>
            </a:lvl1pPr>
            <a:lvl2pPr marL="457200" indent="0" algn="l">
              <a:buNone/>
              <a:defRPr sz="2400"/>
            </a:lvl2pPr>
            <a:lvl3pPr marL="914400" indent="0" algn="l">
              <a:buNone/>
              <a:defRPr sz="2400"/>
            </a:lvl3pPr>
            <a:lvl4pPr marL="1371600" indent="0" algn="l">
              <a:buNone/>
              <a:defRPr sz="2400"/>
            </a:lvl4pPr>
            <a:lvl5pPr marL="1828800" indent="0" algn="l">
              <a:buNone/>
              <a:defRPr sz="2400"/>
            </a:lvl5pPr>
          </a:lstStyle>
          <a:p>
            <a:pPr lvl="0"/>
            <a:r>
              <a:rPr lang="en-US"/>
              <a:t>Edit Master text styles</a:t>
            </a:r>
          </a:p>
        </p:txBody>
      </p:sp>
      <p:sp>
        <p:nvSpPr>
          <p:cNvPr id="13" name="Text Placeholder 7"/>
          <p:cNvSpPr>
            <a:spLocks noGrp="1"/>
          </p:cNvSpPr>
          <p:nvPr>
            <p:ph type="body" sz="quarter" idx="11"/>
          </p:nvPr>
        </p:nvSpPr>
        <p:spPr>
          <a:xfrm>
            <a:off x="3957612" y="2513176"/>
            <a:ext cx="4375431" cy="2388434"/>
          </a:xfrm>
        </p:spPr>
        <p:txBody>
          <a:bodyPr lIns="1097280" rIns="1097280" anchor="ctr">
            <a:noAutofit/>
          </a:bodyPr>
          <a:lstStyle>
            <a:lvl1pPr marL="0" indent="0" algn="ctr">
              <a:buNone/>
              <a:defRPr sz="2400">
                <a:solidFill>
                  <a:schemeClr val="bg1"/>
                </a:solidFill>
              </a:defRPr>
            </a:lvl1pPr>
            <a:lvl2pPr marL="457200" indent="0" algn="l">
              <a:buNone/>
              <a:defRPr sz="2400"/>
            </a:lvl2pPr>
            <a:lvl3pPr marL="914400" indent="0" algn="l">
              <a:buNone/>
              <a:defRPr sz="2400"/>
            </a:lvl3pPr>
            <a:lvl4pPr marL="1371600" indent="0" algn="l">
              <a:buNone/>
              <a:defRPr sz="2400"/>
            </a:lvl4pPr>
            <a:lvl5pPr marL="1828800" indent="0" algn="l">
              <a:buNone/>
              <a:defRPr sz="2400"/>
            </a:lvl5pPr>
          </a:lstStyle>
          <a:p>
            <a:pPr lvl="0"/>
            <a:r>
              <a:rPr lang="en-US"/>
              <a:t>Edit Master text styles</a:t>
            </a:r>
          </a:p>
        </p:txBody>
      </p:sp>
      <p:sp>
        <p:nvSpPr>
          <p:cNvPr id="14" name="Text Placeholder 7"/>
          <p:cNvSpPr>
            <a:spLocks noGrp="1"/>
          </p:cNvSpPr>
          <p:nvPr>
            <p:ph type="body" sz="quarter" idx="12"/>
          </p:nvPr>
        </p:nvSpPr>
        <p:spPr>
          <a:xfrm>
            <a:off x="7172398" y="2513176"/>
            <a:ext cx="4375431" cy="2388434"/>
          </a:xfrm>
        </p:spPr>
        <p:txBody>
          <a:bodyPr lIns="1097280" rIns="1097280" anchor="ctr">
            <a:noAutofit/>
          </a:bodyPr>
          <a:lstStyle>
            <a:lvl1pPr marL="0" indent="0" algn="ctr">
              <a:buNone/>
              <a:tabLst>
                <a:tab pos="1489075" algn="l"/>
              </a:tabLst>
              <a:defRPr sz="2400">
                <a:solidFill>
                  <a:schemeClr val="bg1"/>
                </a:solidFill>
              </a:defRPr>
            </a:lvl1pPr>
            <a:lvl2pPr marL="457200" indent="0" algn="l">
              <a:buNone/>
              <a:defRPr sz="2400"/>
            </a:lvl2pPr>
            <a:lvl3pPr marL="914400" indent="0" algn="l">
              <a:buNone/>
              <a:defRPr sz="2400"/>
            </a:lvl3pPr>
            <a:lvl4pPr marL="1371600" indent="0" algn="l">
              <a:buNone/>
              <a:defRPr sz="2400"/>
            </a:lvl4pPr>
            <a:lvl5pPr marL="1828800" indent="0" algn="l">
              <a:buNone/>
              <a:defRPr sz="2400"/>
            </a:lvl5pPr>
          </a:lstStyle>
          <a:p>
            <a:pPr lvl="0"/>
            <a:r>
              <a:rPr lang="en-US"/>
              <a:t>Edit Master text styles</a:t>
            </a:r>
          </a:p>
        </p:txBody>
      </p:sp>
    </p:spTree>
    <p:extLst>
      <p:ext uri="{BB962C8B-B14F-4D97-AF65-F5344CB8AC3E}">
        <p14:creationId xmlns:p14="http://schemas.microsoft.com/office/powerpoint/2010/main" val="353239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Agenda_Second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11" name="Straight Connector 10"/>
          <p:cNvCxnSpPr/>
          <p:nvPr/>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16" name="Parallelogram 5"/>
          <p:cNvSpPr/>
          <p:nvPr/>
        </p:nvSpPr>
        <p:spPr>
          <a:xfrm>
            <a:off x="-16939" y="1513148"/>
            <a:ext cx="4907619" cy="578403"/>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7419" h="261441">
                <a:moveTo>
                  <a:pt x="920" y="256809"/>
                </a:moveTo>
                <a:cubicBezTo>
                  <a:pt x="4875" y="258074"/>
                  <a:pt x="5922" y="10764"/>
                  <a:pt x="0" y="3871"/>
                </a:cubicBezTo>
                <a:lnTo>
                  <a:pt x="5687419" y="0"/>
                </a:lnTo>
                <a:lnTo>
                  <a:pt x="5260469" y="261441"/>
                </a:lnTo>
                <a:lnTo>
                  <a:pt x="920" y="2568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5"/>
          <p:cNvSpPr/>
          <p:nvPr/>
        </p:nvSpPr>
        <p:spPr>
          <a:xfrm>
            <a:off x="-5563" y="2416422"/>
            <a:ext cx="4334041" cy="582310"/>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 name="connsiteX0" fmla="*/ 665637 w 5687419"/>
              <a:gd name="connsiteY0" fmla="*/ 260566 h 261441"/>
              <a:gd name="connsiteX1" fmla="*/ 0 w 5687419"/>
              <a:gd name="connsiteY1" fmla="*/ 3871 h 261441"/>
              <a:gd name="connsiteX2" fmla="*/ 5687419 w 5687419"/>
              <a:gd name="connsiteY2" fmla="*/ 0 h 261441"/>
              <a:gd name="connsiteX3" fmla="*/ 5260469 w 5687419"/>
              <a:gd name="connsiteY3" fmla="*/ 261441 h 261441"/>
              <a:gd name="connsiteX4" fmla="*/ 665637 w 5687419"/>
              <a:gd name="connsiteY4" fmla="*/ 260566 h 261441"/>
              <a:gd name="connsiteX0" fmla="*/ 670455 w 5692237"/>
              <a:gd name="connsiteY0" fmla="*/ 260566 h 261441"/>
              <a:gd name="connsiteX1" fmla="*/ 0 w 5692237"/>
              <a:gd name="connsiteY1" fmla="*/ 5750 h 261441"/>
              <a:gd name="connsiteX2" fmla="*/ 5692237 w 5692237"/>
              <a:gd name="connsiteY2" fmla="*/ 0 h 261441"/>
              <a:gd name="connsiteX3" fmla="*/ 5265287 w 5692237"/>
              <a:gd name="connsiteY3" fmla="*/ 261441 h 261441"/>
              <a:gd name="connsiteX4" fmla="*/ 670455 w 5692237"/>
              <a:gd name="connsiteY4" fmla="*/ 260566 h 261441"/>
              <a:gd name="connsiteX0" fmla="*/ 920 w 5022702"/>
              <a:gd name="connsiteY0" fmla="*/ 260566 h 261441"/>
              <a:gd name="connsiteX1" fmla="*/ 0 w 5022702"/>
              <a:gd name="connsiteY1" fmla="*/ 1992 h 261441"/>
              <a:gd name="connsiteX2" fmla="*/ 5022702 w 5022702"/>
              <a:gd name="connsiteY2" fmla="*/ 0 h 261441"/>
              <a:gd name="connsiteX3" fmla="*/ 4595752 w 5022702"/>
              <a:gd name="connsiteY3" fmla="*/ 261441 h 261441"/>
              <a:gd name="connsiteX4" fmla="*/ 920 w 5022702"/>
              <a:gd name="connsiteY4" fmla="*/ 260566 h 261441"/>
              <a:gd name="connsiteX0" fmla="*/ 920 w 5022702"/>
              <a:gd name="connsiteY0" fmla="*/ 262332 h 263207"/>
              <a:gd name="connsiteX1" fmla="*/ 0 w 5022702"/>
              <a:gd name="connsiteY1" fmla="*/ 0 h 263207"/>
              <a:gd name="connsiteX2" fmla="*/ 5022702 w 5022702"/>
              <a:gd name="connsiteY2" fmla="*/ 1766 h 263207"/>
              <a:gd name="connsiteX3" fmla="*/ 4595752 w 5022702"/>
              <a:gd name="connsiteY3" fmla="*/ 263207 h 263207"/>
              <a:gd name="connsiteX4" fmla="*/ 920 w 5022702"/>
              <a:gd name="connsiteY4" fmla="*/ 262332 h 263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02" h="263207">
                <a:moveTo>
                  <a:pt x="920" y="262332"/>
                </a:moveTo>
                <a:cubicBezTo>
                  <a:pt x="4875" y="263597"/>
                  <a:pt x="5922" y="6893"/>
                  <a:pt x="0" y="0"/>
                </a:cubicBezTo>
                <a:lnTo>
                  <a:pt x="5022702" y="1766"/>
                </a:lnTo>
                <a:lnTo>
                  <a:pt x="4595752" y="263207"/>
                </a:lnTo>
                <a:lnTo>
                  <a:pt x="920" y="262332"/>
                </a:lnTo>
                <a:close/>
              </a:path>
            </a:pathLst>
          </a:custGeom>
          <a:solidFill>
            <a:srgbClr val="01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5"/>
          <p:cNvSpPr/>
          <p:nvPr/>
        </p:nvSpPr>
        <p:spPr>
          <a:xfrm>
            <a:off x="-7816" y="3327407"/>
            <a:ext cx="3785204" cy="581266"/>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 name="connsiteX0" fmla="*/ 1306705 w 5687419"/>
              <a:gd name="connsiteY0" fmla="*/ 260727 h 261441"/>
              <a:gd name="connsiteX1" fmla="*/ 0 w 5687419"/>
              <a:gd name="connsiteY1" fmla="*/ 3871 h 261441"/>
              <a:gd name="connsiteX2" fmla="*/ 5687419 w 5687419"/>
              <a:gd name="connsiteY2" fmla="*/ 0 h 261441"/>
              <a:gd name="connsiteX3" fmla="*/ 5260469 w 5687419"/>
              <a:gd name="connsiteY3" fmla="*/ 261441 h 261441"/>
              <a:gd name="connsiteX4" fmla="*/ 1306705 w 5687419"/>
              <a:gd name="connsiteY4" fmla="*/ 260727 h 261441"/>
              <a:gd name="connsiteX0" fmla="*/ 920 w 4381634"/>
              <a:gd name="connsiteY0" fmla="*/ 260727 h 261441"/>
              <a:gd name="connsiteX1" fmla="*/ 0 w 4381634"/>
              <a:gd name="connsiteY1" fmla="*/ 1912 h 261441"/>
              <a:gd name="connsiteX2" fmla="*/ 4381634 w 4381634"/>
              <a:gd name="connsiteY2" fmla="*/ 0 h 261441"/>
              <a:gd name="connsiteX3" fmla="*/ 3954684 w 4381634"/>
              <a:gd name="connsiteY3" fmla="*/ 261441 h 261441"/>
              <a:gd name="connsiteX4" fmla="*/ 920 w 4381634"/>
              <a:gd name="connsiteY4" fmla="*/ 260727 h 261441"/>
              <a:gd name="connsiteX0" fmla="*/ 920 w 4381634"/>
              <a:gd name="connsiteY0" fmla="*/ 264644 h 264648"/>
              <a:gd name="connsiteX1" fmla="*/ 0 w 4381634"/>
              <a:gd name="connsiteY1" fmla="*/ 1912 h 264648"/>
              <a:gd name="connsiteX2" fmla="*/ 4381634 w 4381634"/>
              <a:gd name="connsiteY2" fmla="*/ 0 h 264648"/>
              <a:gd name="connsiteX3" fmla="*/ 3954684 w 4381634"/>
              <a:gd name="connsiteY3" fmla="*/ 261441 h 264648"/>
              <a:gd name="connsiteX4" fmla="*/ 920 w 4381634"/>
              <a:gd name="connsiteY4" fmla="*/ 264644 h 264648"/>
              <a:gd name="connsiteX0" fmla="*/ 920 w 4381634"/>
              <a:gd name="connsiteY0" fmla="*/ 256808 h 261441"/>
              <a:gd name="connsiteX1" fmla="*/ 0 w 4381634"/>
              <a:gd name="connsiteY1" fmla="*/ 1912 h 261441"/>
              <a:gd name="connsiteX2" fmla="*/ 4381634 w 4381634"/>
              <a:gd name="connsiteY2" fmla="*/ 0 h 261441"/>
              <a:gd name="connsiteX3" fmla="*/ 3954684 w 4381634"/>
              <a:gd name="connsiteY3" fmla="*/ 261441 h 261441"/>
              <a:gd name="connsiteX4" fmla="*/ 920 w 4381634"/>
              <a:gd name="connsiteY4" fmla="*/ 256808 h 261441"/>
              <a:gd name="connsiteX0" fmla="*/ 5943 w 4381634"/>
              <a:gd name="connsiteY0" fmla="*/ 262684 h 262688"/>
              <a:gd name="connsiteX1" fmla="*/ 0 w 4381634"/>
              <a:gd name="connsiteY1" fmla="*/ 1912 h 262688"/>
              <a:gd name="connsiteX2" fmla="*/ 4381634 w 4381634"/>
              <a:gd name="connsiteY2" fmla="*/ 0 h 262688"/>
              <a:gd name="connsiteX3" fmla="*/ 3954684 w 4381634"/>
              <a:gd name="connsiteY3" fmla="*/ 261441 h 262688"/>
              <a:gd name="connsiteX4" fmla="*/ 5943 w 4381634"/>
              <a:gd name="connsiteY4" fmla="*/ 262684 h 262688"/>
              <a:gd name="connsiteX0" fmla="*/ 0 w 4375691"/>
              <a:gd name="connsiteY0" fmla="*/ 266649 h 266653"/>
              <a:gd name="connsiteX1" fmla="*/ 39257 w 4375691"/>
              <a:gd name="connsiteY1" fmla="*/ 0 h 266653"/>
              <a:gd name="connsiteX2" fmla="*/ 4375691 w 4375691"/>
              <a:gd name="connsiteY2" fmla="*/ 3965 h 266653"/>
              <a:gd name="connsiteX3" fmla="*/ 3948741 w 4375691"/>
              <a:gd name="connsiteY3" fmla="*/ 265406 h 266653"/>
              <a:gd name="connsiteX4" fmla="*/ 0 w 4375691"/>
              <a:gd name="connsiteY4" fmla="*/ 266649 h 266653"/>
              <a:gd name="connsiteX0" fmla="*/ 10965 w 4386656"/>
              <a:gd name="connsiteY0" fmla="*/ 262731 h 262735"/>
              <a:gd name="connsiteX1" fmla="*/ 0 w 4386656"/>
              <a:gd name="connsiteY1" fmla="*/ 0 h 262735"/>
              <a:gd name="connsiteX2" fmla="*/ 4386656 w 4386656"/>
              <a:gd name="connsiteY2" fmla="*/ 47 h 262735"/>
              <a:gd name="connsiteX3" fmla="*/ 3959706 w 4386656"/>
              <a:gd name="connsiteY3" fmla="*/ 261488 h 262735"/>
              <a:gd name="connsiteX4" fmla="*/ 10965 w 4386656"/>
              <a:gd name="connsiteY4" fmla="*/ 262731 h 262735"/>
              <a:gd name="connsiteX0" fmla="*/ 1333 w 4386656"/>
              <a:gd name="connsiteY0" fmla="*/ 262731 h 262735"/>
              <a:gd name="connsiteX1" fmla="*/ 0 w 4386656"/>
              <a:gd name="connsiteY1" fmla="*/ 0 h 262735"/>
              <a:gd name="connsiteX2" fmla="*/ 4386656 w 4386656"/>
              <a:gd name="connsiteY2" fmla="*/ 47 h 262735"/>
              <a:gd name="connsiteX3" fmla="*/ 3959706 w 4386656"/>
              <a:gd name="connsiteY3" fmla="*/ 261488 h 262735"/>
              <a:gd name="connsiteX4" fmla="*/ 1333 w 4386656"/>
              <a:gd name="connsiteY4" fmla="*/ 262731 h 262735"/>
              <a:gd name="connsiteX0" fmla="*/ 1333 w 4386656"/>
              <a:gd name="connsiteY0" fmla="*/ 257095 h 261488"/>
              <a:gd name="connsiteX1" fmla="*/ 0 w 4386656"/>
              <a:gd name="connsiteY1" fmla="*/ 0 h 261488"/>
              <a:gd name="connsiteX2" fmla="*/ 4386656 w 4386656"/>
              <a:gd name="connsiteY2" fmla="*/ 47 h 261488"/>
              <a:gd name="connsiteX3" fmla="*/ 3959706 w 4386656"/>
              <a:gd name="connsiteY3" fmla="*/ 261488 h 261488"/>
              <a:gd name="connsiteX4" fmla="*/ 1333 w 4386656"/>
              <a:gd name="connsiteY4" fmla="*/ 257095 h 261488"/>
              <a:gd name="connsiteX0" fmla="*/ 6150 w 4386656"/>
              <a:gd name="connsiteY0" fmla="*/ 262731 h 262735"/>
              <a:gd name="connsiteX1" fmla="*/ 0 w 4386656"/>
              <a:gd name="connsiteY1" fmla="*/ 0 h 262735"/>
              <a:gd name="connsiteX2" fmla="*/ 4386656 w 4386656"/>
              <a:gd name="connsiteY2" fmla="*/ 47 h 262735"/>
              <a:gd name="connsiteX3" fmla="*/ 3959706 w 4386656"/>
              <a:gd name="connsiteY3" fmla="*/ 261488 h 262735"/>
              <a:gd name="connsiteX4" fmla="*/ 6150 w 4386656"/>
              <a:gd name="connsiteY4" fmla="*/ 262731 h 26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656" h="262735">
                <a:moveTo>
                  <a:pt x="6150" y="262731"/>
                </a:moveTo>
                <a:cubicBezTo>
                  <a:pt x="10105" y="263996"/>
                  <a:pt x="5922" y="6893"/>
                  <a:pt x="0" y="0"/>
                </a:cubicBezTo>
                <a:lnTo>
                  <a:pt x="4386656" y="47"/>
                </a:lnTo>
                <a:lnTo>
                  <a:pt x="3959706" y="261488"/>
                </a:lnTo>
                <a:lnTo>
                  <a:pt x="6150" y="262731"/>
                </a:lnTo>
                <a:close/>
              </a:path>
            </a:pathLst>
          </a:custGeom>
          <a:solidFill>
            <a:srgbClr val="226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5"/>
          <p:cNvSpPr/>
          <p:nvPr/>
        </p:nvSpPr>
        <p:spPr>
          <a:xfrm>
            <a:off x="-10726" y="4234587"/>
            <a:ext cx="3221829" cy="578507"/>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 name="connsiteX0" fmla="*/ 1954575 w 5687419"/>
              <a:gd name="connsiteY0" fmla="*/ 260726 h 261441"/>
              <a:gd name="connsiteX1" fmla="*/ 0 w 5687419"/>
              <a:gd name="connsiteY1" fmla="*/ 3871 h 261441"/>
              <a:gd name="connsiteX2" fmla="*/ 5687419 w 5687419"/>
              <a:gd name="connsiteY2" fmla="*/ 0 h 261441"/>
              <a:gd name="connsiteX3" fmla="*/ 5260469 w 5687419"/>
              <a:gd name="connsiteY3" fmla="*/ 261441 h 261441"/>
              <a:gd name="connsiteX4" fmla="*/ 1954575 w 5687419"/>
              <a:gd name="connsiteY4" fmla="*/ 260726 h 261441"/>
              <a:gd name="connsiteX0" fmla="*/ 5943 w 3738787"/>
              <a:gd name="connsiteY0" fmla="*/ 260726 h 261441"/>
              <a:gd name="connsiteX1" fmla="*/ 0 w 3738787"/>
              <a:gd name="connsiteY1" fmla="*/ 1912 h 261441"/>
              <a:gd name="connsiteX2" fmla="*/ 3738787 w 3738787"/>
              <a:gd name="connsiteY2" fmla="*/ 0 h 261441"/>
              <a:gd name="connsiteX3" fmla="*/ 3311837 w 3738787"/>
              <a:gd name="connsiteY3" fmla="*/ 261441 h 261441"/>
              <a:gd name="connsiteX4" fmla="*/ 5943 w 3738787"/>
              <a:gd name="connsiteY4" fmla="*/ 260726 h 261441"/>
              <a:gd name="connsiteX0" fmla="*/ 920 w 3733764"/>
              <a:gd name="connsiteY0" fmla="*/ 260726 h 261441"/>
              <a:gd name="connsiteX1" fmla="*/ 0 w 3733764"/>
              <a:gd name="connsiteY1" fmla="*/ 1912 h 261441"/>
              <a:gd name="connsiteX2" fmla="*/ 3733764 w 3733764"/>
              <a:gd name="connsiteY2" fmla="*/ 0 h 261441"/>
              <a:gd name="connsiteX3" fmla="*/ 3306814 w 3733764"/>
              <a:gd name="connsiteY3" fmla="*/ 261441 h 261441"/>
              <a:gd name="connsiteX4" fmla="*/ 920 w 3733764"/>
              <a:gd name="connsiteY4" fmla="*/ 260726 h 261441"/>
              <a:gd name="connsiteX0" fmla="*/ 920 w 3733764"/>
              <a:gd name="connsiteY0" fmla="*/ 260773 h 261488"/>
              <a:gd name="connsiteX1" fmla="*/ 0 w 3733764"/>
              <a:gd name="connsiteY1" fmla="*/ 0 h 261488"/>
              <a:gd name="connsiteX2" fmla="*/ 3733764 w 3733764"/>
              <a:gd name="connsiteY2" fmla="*/ 47 h 261488"/>
              <a:gd name="connsiteX3" fmla="*/ 3306814 w 3733764"/>
              <a:gd name="connsiteY3" fmla="*/ 261488 h 261488"/>
              <a:gd name="connsiteX4" fmla="*/ 920 w 3733764"/>
              <a:gd name="connsiteY4" fmla="*/ 260773 h 26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64" h="261488">
                <a:moveTo>
                  <a:pt x="920" y="260773"/>
                </a:moveTo>
                <a:cubicBezTo>
                  <a:pt x="4875" y="262038"/>
                  <a:pt x="5922" y="6893"/>
                  <a:pt x="0" y="0"/>
                </a:cubicBezTo>
                <a:lnTo>
                  <a:pt x="3733764" y="47"/>
                </a:lnTo>
                <a:lnTo>
                  <a:pt x="3306814" y="261488"/>
                </a:lnTo>
                <a:lnTo>
                  <a:pt x="920" y="260773"/>
                </a:lnTo>
                <a:close/>
              </a:path>
            </a:pathLst>
          </a:cu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5"/>
          <p:cNvSpPr/>
          <p:nvPr/>
        </p:nvSpPr>
        <p:spPr>
          <a:xfrm>
            <a:off x="-6753" y="5141873"/>
            <a:ext cx="2658832" cy="578403"/>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 name="connsiteX0" fmla="*/ 0 w 5686499"/>
              <a:gd name="connsiteY0" fmla="*/ 257744 h 262376"/>
              <a:gd name="connsiteX1" fmla="*/ 2599027 w 5686499"/>
              <a:gd name="connsiteY1" fmla="*/ 0 h 262376"/>
              <a:gd name="connsiteX2" fmla="*/ 5686499 w 5686499"/>
              <a:gd name="connsiteY2" fmla="*/ 935 h 262376"/>
              <a:gd name="connsiteX3" fmla="*/ 5259549 w 5686499"/>
              <a:gd name="connsiteY3" fmla="*/ 262376 h 262376"/>
              <a:gd name="connsiteX4" fmla="*/ 0 w 5686499"/>
              <a:gd name="connsiteY4" fmla="*/ 257744 h 262376"/>
              <a:gd name="connsiteX0" fmla="*/ 0 w 5686499"/>
              <a:gd name="connsiteY0" fmla="*/ 256809 h 261441"/>
              <a:gd name="connsiteX1" fmla="*/ 2599027 w 5686499"/>
              <a:gd name="connsiteY1" fmla="*/ 3871 h 261441"/>
              <a:gd name="connsiteX2" fmla="*/ 5686499 w 5686499"/>
              <a:gd name="connsiteY2" fmla="*/ 0 h 261441"/>
              <a:gd name="connsiteX3" fmla="*/ 5259549 w 5686499"/>
              <a:gd name="connsiteY3" fmla="*/ 261441 h 261441"/>
              <a:gd name="connsiteX4" fmla="*/ 0 w 5686499"/>
              <a:gd name="connsiteY4" fmla="*/ 256809 h 261441"/>
              <a:gd name="connsiteX0" fmla="*/ 0 w 5686499"/>
              <a:gd name="connsiteY0" fmla="*/ 260147 h 264779"/>
              <a:gd name="connsiteX1" fmla="*/ 2599027 w 5686499"/>
              <a:gd name="connsiteY1" fmla="*/ 0 h 264779"/>
              <a:gd name="connsiteX2" fmla="*/ 5686499 w 5686499"/>
              <a:gd name="connsiteY2" fmla="*/ 3338 h 264779"/>
              <a:gd name="connsiteX3" fmla="*/ 5259549 w 5686499"/>
              <a:gd name="connsiteY3" fmla="*/ 264779 h 264779"/>
              <a:gd name="connsiteX4" fmla="*/ 0 w 5686499"/>
              <a:gd name="connsiteY4" fmla="*/ 260147 h 264779"/>
              <a:gd name="connsiteX0" fmla="*/ 0 w 5686499"/>
              <a:gd name="connsiteY0" fmla="*/ 256809 h 261441"/>
              <a:gd name="connsiteX1" fmla="*/ 2605189 w 5686499"/>
              <a:gd name="connsiteY1" fmla="*/ 6274 h 261441"/>
              <a:gd name="connsiteX2" fmla="*/ 5686499 w 5686499"/>
              <a:gd name="connsiteY2" fmla="*/ 0 h 261441"/>
              <a:gd name="connsiteX3" fmla="*/ 5259549 w 5686499"/>
              <a:gd name="connsiteY3" fmla="*/ 261441 h 261441"/>
              <a:gd name="connsiteX4" fmla="*/ 0 w 5686499"/>
              <a:gd name="connsiteY4" fmla="*/ 256809 h 261441"/>
              <a:gd name="connsiteX0" fmla="*/ 0 w 5686499"/>
              <a:gd name="connsiteY0" fmla="*/ 256809 h 261441"/>
              <a:gd name="connsiteX1" fmla="*/ 2605190 w 5686499"/>
              <a:gd name="connsiteY1" fmla="*/ 1468 h 261441"/>
              <a:gd name="connsiteX2" fmla="*/ 5686499 w 5686499"/>
              <a:gd name="connsiteY2" fmla="*/ 0 h 261441"/>
              <a:gd name="connsiteX3" fmla="*/ 5259549 w 5686499"/>
              <a:gd name="connsiteY3" fmla="*/ 261441 h 261441"/>
              <a:gd name="connsiteX4" fmla="*/ 0 w 5686499"/>
              <a:gd name="connsiteY4" fmla="*/ 256809 h 261441"/>
              <a:gd name="connsiteX0" fmla="*/ 13240 w 3081309"/>
              <a:gd name="connsiteY0" fmla="*/ 259212 h 261441"/>
              <a:gd name="connsiteX1" fmla="*/ 0 w 3081309"/>
              <a:gd name="connsiteY1" fmla="*/ 1468 h 261441"/>
              <a:gd name="connsiteX2" fmla="*/ 3081309 w 3081309"/>
              <a:gd name="connsiteY2" fmla="*/ 0 h 261441"/>
              <a:gd name="connsiteX3" fmla="*/ 2654359 w 3081309"/>
              <a:gd name="connsiteY3" fmla="*/ 261441 h 261441"/>
              <a:gd name="connsiteX4" fmla="*/ 13240 w 3081309"/>
              <a:gd name="connsiteY4" fmla="*/ 259212 h 261441"/>
              <a:gd name="connsiteX0" fmla="*/ 3196 w 3081309"/>
              <a:gd name="connsiteY0" fmla="*/ 261171 h 261441"/>
              <a:gd name="connsiteX1" fmla="*/ 0 w 3081309"/>
              <a:gd name="connsiteY1" fmla="*/ 1468 h 261441"/>
              <a:gd name="connsiteX2" fmla="*/ 3081309 w 3081309"/>
              <a:gd name="connsiteY2" fmla="*/ 0 h 261441"/>
              <a:gd name="connsiteX3" fmla="*/ 2654359 w 3081309"/>
              <a:gd name="connsiteY3" fmla="*/ 261441 h 261441"/>
              <a:gd name="connsiteX4" fmla="*/ 3196 w 3081309"/>
              <a:gd name="connsiteY4" fmla="*/ 261171 h 2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309" h="261441">
                <a:moveTo>
                  <a:pt x="3196" y="261171"/>
                </a:moveTo>
                <a:cubicBezTo>
                  <a:pt x="7151" y="262436"/>
                  <a:pt x="5922" y="8361"/>
                  <a:pt x="0" y="1468"/>
                </a:cubicBezTo>
                <a:lnTo>
                  <a:pt x="3081309" y="0"/>
                </a:lnTo>
                <a:lnTo>
                  <a:pt x="2654359" y="261441"/>
                </a:lnTo>
                <a:lnTo>
                  <a:pt x="3196" y="261171"/>
                </a:lnTo>
                <a:close/>
              </a:path>
            </a:pathLst>
          </a:custGeom>
          <a:solidFill>
            <a:srgbClr val="6C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2"/>
          </p:nvPr>
        </p:nvSpPr>
        <p:spPr>
          <a:xfrm>
            <a:off x="5349921" y="1581388"/>
            <a:ext cx="6003879" cy="510163"/>
          </a:xfrm>
        </p:spPr>
        <p:txBody>
          <a:bodyPr>
            <a:noAutofit/>
          </a:bodyPr>
          <a:lstStyle>
            <a:lvl1pPr marL="457200" indent="-457200">
              <a:buClr>
                <a:srgbClr val="ACACAC"/>
              </a:buClr>
              <a:buFont typeface="+mj-lt"/>
              <a:buAutoNum type="arabicPeriod"/>
              <a:defRPr sz="2800">
                <a:solidFill>
                  <a:srgbClr val="575757"/>
                </a:solidFill>
              </a:defRPr>
            </a:lvl1pPr>
            <a:lvl2pPr marL="914400" indent="-457200">
              <a:buFont typeface="+mj-lt"/>
              <a:buAutoNum type="arabicPeriod"/>
              <a:defRPr sz="2800"/>
            </a:lvl2pPr>
            <a:lvl3pPr marL="1257300" indent="-342900">
              <a:buFont typeface="+mj-lt"/>
              <a:buAutoNum type="arabicPeriod"/>
              <a:defRPr sz="2800"/>
            </a:lvl3pPr>
            <a:lvl4pPr marL="1714500" indent="-342900">
              <a:buFont typeface="+mj-lt"/>
              <a:buAutoNum type="arabicPeriod"/>
              <a:defRPr sz="2800"/>
            </a:lvl4pPr>
            <a:lvl5pPr marL="2171700" indent="-342900">
              <a:buFont typeface="+mj-lt"/>
              <a:buAutoNum type="arabicPeriod"/>
              <a:defRPr sz="2800"/>
            </a:lvl5pPr>
            <a:lvl6pPr marL="2286000" marR="0" indent="0" algn="l" defTabSz="914400" rtl="0" eaLnBrk="1" fontAlgn="auto" latinLnBrk="0" hangingPunct="1">
              <a:lnSpc>
                <a:spcPct val="90000"/>
              </a:lnSpc>
              <a:spcBef>
                <a:spcPts val="500"/>
              </a:spcBef>
              <a:spcAft>
                <a:spcPts val="0"/>
              </a:spcAft>
              <a:buClrTx/>
              <a:buSzTx/>
              <a:buFont typeface="+mj-lt"/>
              <a:buNone/>
              <a:tabLst/>
              <a:defRPr sz="2800"/>
            </a:lvl6pPr>
          </a:lstStyle>
          <a:p>
            <a:pPr lvl="0"/>
            <a:r>
              <a:rPr lang="en-US"/>
              <a:t>Edit Master text styles</a:t>
            </a:r>
          </a:p>
        </p:txBody>
      </p:sp>
      <p:sp>
        <p:nvSpPr>
          <p:cNvPr id="21" name="Text Placeholder 6"/>
          <p:cNvSpPr>
            <a:spLocks noGrp="1"/>
          </p:cNvSpPr>
          <p:nvPr>
            <p:ph type="body" sz="quarter" idx="13"/>
          </p:nvPr>
        </p:nvSpPr>
        <p:spPr>
          <a:xfrm>
            <a:off x="4890680" y="2521336"/>
            <a:ext cx="6003879" cy="510163"/>
          </a:xfrm>
        </p:spPr>
        <p:txBody>
          <a:bodyPr>
            <a:noAutofit/>
          </a:bodyPr>
          <a:lstStyle>
            <a:lvl1pPr marL="457200" indent="-457200">
              <a:buClr>
                <a:srgbClr val="ACACAC"/>
              </a:buClr>
              <a:buFont typeface="+mj-lt"/>
              <a:buAutoNum type="arabicPeriod" startAt="2"/>
              <a:defRPr sz="2800">
                <a:solidFill>
                  <a:srgbClr val="575757"/>
                </a:solidFill>
              </a:defRPr>
            </a:lvl1pPr>
            <a:lvl2pPr marL="914400" indent="-457200">
              <a:buFont typeface="+mj-lt"/>
              <a:buAutoNum type="arabicPeriod"/>
              <a:defRPr sz="2800"/>
            </a:lvl2pPr>
            <a:lvl3pPr marL="1257300" indent="-342900">
              <a:buFont typeface="+mj-lt"/>
              <a:buAutoNum type="arabicPeriod"/>
              <a:defRPr sz="2800"/>
            </a:lvl3pPr>
            <a:lvl4pPr marL="1714500" indent="-342900">
              <a:buFont typeface="+mj-lt"/>
              <a:buAutoNum type="arabicPeriod"/>
              <a:defRPr sz="2800"/>
            </a:lvl4pPr>
            <a:lvl5pPr marL="2171700" indent="-342900">
              <a:buFont typeface="+mj-lt"/>
              <a:buAutoNum type="arabicPeriod"/>
              <a:defRPr sz="2800"/>
            </a:lvl5pPr>
            <a:lvl6pPr marL="2286000" marR="0" indent="0" algn="l" defTabSz="914400" rtl="0" eaLnBrk="1" fontAlgn="auto" latinLnBrk="0" hangingPunct="1">
              <a:lnSpc>
                <a:spcPct val="90000"/>
              </a:lnSpc>
              <a:spcBef>
                <a:spcPts val="500"/>
              </a:spcBef>
              <a:spcAft>
                <a:spcPts val="0"/>
              </a:spcAft>
              <a:buClrTx/>
              <a:buSzTx/>
              <a:buFont typeface="+mj-lt"/>
              <a:buNone/>
              <a:tabLst/>
              <a:defRPr sz="2800"/>
            </a:lvl6pPr>
          </a:lstStyle>
          <a:p>
            <a:pPr lvl="0"/>
            <a:r>
              <a:rPr lang="en-US"/>
              <a:t>Edit Master text styles</a:t>
            </a:r>
          </a:p>
        </p:txBody>
      </p:sp>
      <p:sp>
        <p:nvSpPr>
          <p:cNvPr id="22" name="Text Placeholder 6"/>
          <p:cNvSpPr>
            <a:spLocks noGrp="1"/>
          </p:cNvSpPr>
          <p:nvPr>
            <p:ph type="body" sz="quarter" idx="14"/>
          </p:nvPr>
        </p:nvSpPr>
        <p:spPr>
          <a:xfrm>
            <a:off x="4328478" y="3423889"/>
            <a:ext cx="6003879" cy="510163"/>
          </a:xfrm>
        </p:spPr>
        <p:txBody>
          <a:bodyPr>
            <a:noAutofit/>
          </a:bodyPr>
          <a:lstStyle>
            <a:lvl1pPr marL="457200" indent="-457200">
              <a:buClr>
                <a:srgbClr val="ACACAC"/>
              </a:buClr>
              <a:buFont typeface="+mj-lt"/>
              <a:buAutoNum type="arabicPeriod" startAt="3"/>
              <a:defRPr sz="2800">
                <a:solidFill>
                  <a:srgbClr val="575757"/>
                </a:solidFill>
              </a:defRPr>
            </a:lvl1pPr>
            <a:lvl2pPr marL="914400" indent="-457200">
              <a:buFont typeface="+mj-lt"/>
              <a:buAutoNum type="arabicPeriod"/>
              <a:defRPr sz="2800"/>
            </a:lvl2pPr>
            <a:lvl3pPr marL="1257300" indent="-342900">
              <a:buFont typeface="+mj-lt"/>
              <a:buAutoNum type="arabicPeriod"/>
              <a:defRPr sz="2800"/>
            </a:lvl3pPr>
            <a:lvl4pPr marL="1714500" indent="-342900">
              <a:buFont typeface="+mj-lt"/>
              <a:buAutoNum type="arabicPeriod"/>
              <a:defRPr sz="2800"/>
            </a:lvl4pPr>
            <a:lvl5pPr marL="2171700" indent="-342900">
              <a:buFont typeface="+mj-lt"/>
              <a:buAutoNum type="arabicPeriod"/>
              <a:defRPr sz="2800"/>
            </a:lvl5pPr>
            <a:lvl6pPr marL="2286000" marR="0" indent="0" algn="l" defTabSz="914400" rtl="0" eaLnBrk="1" fontAlgn="auto" latinLnBrk="0" hangingPunct="1">
              <a:lnSpc>
                <a:spcPct val="90000"/>
              </a:lnSpc>
              <a:spcBef>
                <a:spcPts val="500"/>
              </a:spcBef>
              <a:spcAft>
                <a:spcPts val="0"/>
              </a:spcAft>
              <a:buClrTx/>
              <a:buSzTx/>
              <a:buFont typeface="+mj-lt"/>
              <a:buNone/>
              <a:tabLst/>
              <a:defRPr sz="2800"/>
            </a:lvl6pPr>
          </a:lstStyle>
          <a:p>
            <a:pPr lvl="0"/>
            <a:r>
              <a:rPr lang="en-US"/>
              <a:t>Edit Master text styles</a:t>
            </a:r>
          </a:p>
        </p:txBody>
      </p:sp>
      <p:sp>
        <p:nvSpPr>
          <p:cNvPr id="23" name="Text Placeholder 6"/>
          <p:cNvSpPr>
            <a:spLocks noGrp="1"/>
          </p:cNvSpPr>
          <p:nvPr>
            <p:ph type="body" sz="quarter" idx="15" hasCustomPrompt="1"/>
          </p:nvPr>
        </p:nvSpPr>
        <p:spPr>
          <a:xfrm>
            <a:off x="3777387" y="4298303"/>
            <a:ext cx="6003879" cy="510163"/>
          </a:xfrm>
        </p:spPr>
        <p:txBody>
          <a:bodyPr>
            <a:noAutofit/>
          </a:bodyPr>
          <a:lstStyle>
            <a:lvl1pPr marL="457200" indent="-457200">
              <a:buClr>
                <a:srgbClr val="ACACAC"/>
              </a:buClr>
              <a:buFont typeface="+mj-lt"/>
              <a:buAutoNum type="arabicPeriod" startAt="4"/>
              <a:defRPr sz="2800">
                <a:solidFill>
                  <a:srgbClr val="575757"/>
                </a:solidFill>
              </a:defRPr>
            </a:lvl1pPr>
            <a:lvl2pPr marL="914400" indent="-457200">
              <a:buFont typeface="+mj-lt"/>
              <a:buAutoNum type="arabicPeriod"/>
              <a:defRPr sz="2800"/>
            </a:lvl2pPr>
            <a:lvl3pPr marL="1257300" indent="-342900">
              <a:buFont typeface="+mj-lt"/>
              <a:buAutoNum type="arabicPeriod"/>
              <a:defRPr sz="2800"/>
            </a:lvl3pPr>
            <a:lvl4pPr marL="1714500" indent="-342900">
              <a:buFont typeface="+mj-lt"/>
              <a:buAutoNum type="arabicPeriod"/>
              <a:defRPr sz="2800"/>
            </a:lvl4pPr>
            <a:lvl5pPr marL="2171700" indent="-342900">
              <a:buFont typeface="+mj-lt"/>
              <a:buAutoNum type="arabicPeriod"/>
              <a:defRPr sz="2800"/>
            </a:lvl5pPr>
            <a:lvl6pPr marL="2286000" marR="0" indent="0" algn="l" defTabSz="914400" rtl="0" eaLnBrk="1" fontAlgn="auto" latinLnBrk="0" hangingPunct="1">
              <a:lnSpc>
                <a:spcPct val="90000"/>
              </a:lnSpc>
              <a:spcBef>
                <a:spcPts val="500"/>
              </a:spcBef>
              <a:spcAft>
                <a:spcPts val="0"/>
              </a:spcAft>
              <a:buClrTx/>
              <a:buSzTx/>
              <a:buFont typeface="+mj-lt"/>
              <a:buNone/>
              <a:tabLst/>
              <a:defRPr sz="2800"/>
            </a:lvl6pPr>
          </a:lstStyle>
          <a:p>
            <a:pPr lvl="0"/>
            <a:r>
              <a:rPr lang="en-US" dirty="0"/>
              <a:t>Edit Master text styles </a:t>
            </a:r>
          </a:p>
        </p:txBody>
      </p:sp>
      <p:sp>
        <p:nvSpPr>
          <p:cNvPr id="25" name="Text Placeholder 6"/>
          <p:cNvSpPr>
            <a:spLocks noGrp="1"/>
          </p:cNvSpPr>
          <p:nvPr>
            <p:ph type="body" sz="quarter" idx="16"/>
          </p:nvPr>
        </p:nvSpPr>
        <p:spPr>
          <a:xfrm>
            <a:off x="3211103" y="5210113"/>
            <a:ext cx="6003879" cy="510163"/>
          </a:xfrm>
        </p:spPr>
        <p:txBody>
          <a:bodyPr>
            <a:noAutofit/>
          </a:bodyPr>
          <a:lstStyle>
            <a:lvl1pPr marL="457200" indent="-457200">
              <a:buClr>
                <a:srgbClr val="ACACAC"/>
              </a:buClr>
              <a:buFont typeface="+mj-lt"/>
              <a:buAutoNum type="arabicPeriod" startAt="5"/>
              <a:defRPr sz="2800">
                <a:solidFill>
                  <a:srgbClr val="575757"/>
                </a:solidFill>
              </a:defRPr>
            </a:lvl1pPr>
            <a:lvl2pPr marL="914400" indent="-457200">
              <a:buFont typeface="+mj-lt"/>
              <a:buAutoNum type="arabicPeriod"/>
              <a:defRPr sz="2800"/>
            </a:lvl2pPr>
            <a:lvl3pPr marL="1257300" indent="-342900">
              <a:buFont typeface="+mj-lt"/>
              <a:buAutoNum type="arabicPeriod"/>
              <a:defRPr sz="2800"/>
            </a:lvl3pPr>
            <a:lvl4pPr marL="1714500" indent="-342900">
              <a:buFont typeface="+mj-lt"/>
              <a:buAutoNum type="arabicPeriod"/>
              <a:defRPr sz="2800"/>
            </a:lvl4pPr>
            <a:lvl5pPr marL="2171700" indent="-342900">
              <a:buFont typeface="+mj-lt"/>
              <a:buAutoNum type="arabicPeriod"/>
              <a:defRPr sz="2800"/>
            </a:lvl5pPr>
            <a:lvl6pPr marL="2286000" marR="0" indent="0" algn="l" defTabSz="914400" rtl="0" eaLnBrk="1" fontAlgn="auto" latinLnBrk="0" hangingPunct="1">
              <a:lnSpc>
                <a:spcPct val="90000"/>
              </a:lnSpc>
              <a:spcBef>
                <a:spcPts val="500"/>
              </a:spcBef>
              <a:spcAft>
                <a:spcPts val="0"/>
              </a:spcAft>
              <a:buClrTx/>
              <a:buSzTx/>
              <a:buFont typeface="+mj-lt"/>
              <a:buNone/>
              <a:tabLst/>
              <a:defRPr sz="2800"/>
            </a:lvl6pPr>
          </a:lstStyle>
          <a:p>
            <a:pPr lvl="0"/>
            <a:r>
              <a:rPr lang="en-US"/>
              <a:t>Edit Master text styles</a:t>
            </a:r>
          </a:p>
        </p:txBody>
      </p:sp>
    </p:spTree>
    <p:extLst>
      <p:ext uri="{BB962C8B-B14F-4D97-AF65-F5344CB8AC3E}">
        <p14:creationId xmlns:p14="http://schemas.microsoft.com/office/powerpoint/2010/main" val="1412409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_angl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043488" y="2803730"/>
            <a:ext cx="6081107" cy="1071410"/>
          </a:xfrm>
        </p:spPr>
        <p:txBody>
          <a:bodyPr anchor="b">
            <a:noAutofit/>
          </a:bodyPr>
          <a:lstStyle>
            <a:lvl1pPr algn="r">
              <a:defRPr sz="4400" cap="none" baseline="0">
                <a:solidFill>
                  <a:srgbClr val="575757"/>
                </a:solidFill>
                <a:latin typeface="+mj-lt"/>
              </a:defRPr>
            </a:lvl1pPr>
          </a:lstStyle>
          <a:p>
            <a:r>
              <a:rPr lang="en-US" dirty="0"/>
              <a:t>Click to edit Master section style</a:t>
            </a:r>
          </a:p>
        </p:txBody>
      </p:sp>
      <p:sp>
        <p:nvSpPr>
          <p:cNvPr id="5" name="Text Placeholder 3"/>
          <p:cNvSpPr>
            <a:spLocks noGrp="1"/>
          </p:cNvSpPr>
          <p:nvPr>
            <p:ph type="body" sz="quarter" idx="10"/>
          </p:nvPr>
        </p:nvSpPr>
        <p:spPr>
          <a:xfrm>
            <a:off x="5043488" y="3917032"/>
            <a:ext cx="6081712" cy="420688"/>
          </a:xfrm>
        </p:spPr>
        <p:txBody>
          <a:bodyPr>
            <a:noAutofit/>
          </a:bodyPr>
          <a:lstStyle>
            <a:lvl1pPr marL="0" indent="0" algn="r">
              <a:buNone/>
              <a:defRPr sz="2000">
                <a:solidFill>
                  <a:srgbClr val="ABABAB"/>
                </a:solidFill>
                <a:latin typeface="+mj-lt"/>
                <a:cs typeface="Segoe UI" panose="020B0502040204020203" pitchFamily="34" charset="0"/>
              </a:defRPr>
            </a:lvl1pPr>
            <a:lvl2pPr marL="457200" indent="0" algn="r">
              <a:buNone/>
              <a:defRPr sz="2000">
                <a:solidFill>
                  <a:schemeClr val="bg1"/>
                </a:solidFill>
                <a:latin typeface="Segoe UI" panose="020B0502040204020203" pitchFamily="34" charset="0"/>
                <a:cs typeface="Segoe UI" panose="020B0502040204020203" pitchFamily="34" charset="0"/>
              </a:defRPr>
            </a:lvl2pPr>
            <a:lvl3pPr marL="914400" indent="0" algn="r">
              <a:buNone/>
              <a:defRPr sz="2000">
                <a:solidFill>
                  <a:schemeClr val="bg1"/>
                </a:solidFill>
                <a:latin typeface="Segoe UI" panose="020B0502040204020203" pitchFamily="34" charset="0"/>
                <a:cs typeface="Segoe UI" panose="020B0502040204020203" pitchFamily="34" charset="0"/>
              </a:defRPr>
            </a:lvl3pPr>
            <a:lvl4pPr marL="1371600" indent="0" algn="r">
              <a:buNone/>
              <a:defRPr sz="2000">
                <a:solidFill>
                  <a:schemeClr val="bg1"/>
                </a:solidFill>
                <a:latin typeface="Segoe UI" panose="020B0502040204020203" pitchFamily="34" charset="0"/>
                <a:cs typeface="Segoe UI" panose="020B0502040204020203" pitchFamily="34" charset="0"/>
              </a:defRPr>
            </a:lvl4pPr>
            <a:lvl5pPr marL="1828800" indent="0" algn="r">
              <a:buNone/>
              <a:defRPr sz="2000">
                <a:solidFill>
                  <a:schemeClr val="bg1"/>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6" name="Parallelogram 5"/>
          <p:cNvSpPr/>
          <p:nvPr userDrawn="1"/>
        </p:nvSpPr>
        <p:spPr>
          <a:xfrm>
            <a:off x="-5313" y="1886575"/>
            <a:ext cx="4907004" cy="3142089"/>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706" h="1420240">
                <a:moveTo>
                  <a:pt x="2531" y="1419914"/>
                </a:moveTo>
                <a:cubicBezTo>
                  <a:pt x="3581" y="948044"/>
                  <a:pt x="-890" y="471870"/>
                  <a:pt x="160" y="0"/>
                </a:cubicBezTo>
                <a:lnTo>
                  <a:pt x="5686706" y="434"/>
                </a:lnTo>
                <a:lnTo>
                  <a:pt x="3391347" y="1420240"/>
                </a:lnTo>
                <a:lnTo>
                  <a:pt x="2531" y="1419914"/>
                </a:lnTo>
                <a:close/>
              </a:path>
            </a:pathLst>
          </a:cu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582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BF3CD-47E9-4D36-A59C-80E9270CBA9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3574389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_a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043488" y="2803730"/>
            <a:ext cx="6081107" cy="1071410"/>
          </a:xfrm>
        </p:spPr>
        <p:txBody>
          <a:bodyPr anchor="b">
            <a:noAutofit/>
          </a:bodyPr>
          <a:lstStyle>
            <a:lvl1pPr algn="r">
              <a:defRPr sz="4400" cap="none" baseline="0">
                <a:solidFill>
                  <a:srgbClr val="575757"/>
                </a:solidFill>
                <a:latin typeface="+mj-lt"/>
              </a:defRPr>
            </a:lvl1pPr>
          </a:lstStyle>
          <a:p>
            <a:r>
              <a:rPr lang="en-US" dirty="0"/>
              <a:t>Click to edit Master section style</a:t>
            </a:r>
          </a:p>
        </p:txBody>
      </p:sp>
      <p:sp>
        <p:nvSpPr>
          <p:cNvPr id="8" name="Text Placeholder 3"/>
          <p:cNvSpPr>
            <a:spLocks noGrp="1"/>
          </p:cNvSpPr>
          <p:nvPr>
            <p:ph type="body" sz="quarter" idx="10"/>
          </p:nvPr>
        </p:nvSpPr>
        <p:spPr>
          <a:xfrm>
            <a:off x="5043488" y="3917032"/>
            <a:ext cx="6081712" cy="420688"/>
          </a:xfrm>
        </p:spPr>
        <p:txBody>
          <a:bodyPr>
            <a:noAutofit/>
          </a:bodyPr>
          <a:lstStyle>
            <a:lvl1pPr marL="0" indent="0" algn="r">
              <a:buNone/>
              <a:defRPr sz="2000">
                <a:solidFill>
                  <a:srgbClr val="ABABAB"/>
                </a:solidFill>
                <a:latin typeface="+mj-lt"/>
                <a:cs typeface="Segoe UI" panose="020B0502040204020203" pitchFamily="34" charset="0"/>
              </a:defRPr>
            </a:lvl1pPr>
            <a:lvl2pPr marL="457200" indent="0" algn="r">
              <a:buNone/>
              <a:defRPr sz="2000">
                <a:solidFill>
                  <a:schemeClr val="bg1"/>
                </a:solidFill>
                <a:latin typeface="Segoe UI" panose="020B0502040204020203" pitchFamily="34" charset="0"/>
                <a:cs typeface="Segoe UI" panose="020B0502040204020203" pitchFamily="34" charset="0"/>
              </a:defRPr>
            </a:lvl2pPr>
            <a:lvl3pPr marL="914400" indent="0" algn="r">
              <a:buNone/>
              <a:defRPr sz="2000">
                <a:solidFill>
                  <a:schemeClr val="bg1"/>
                </a:solidFill>
                <a:latin typeface="Segoe UI" panose="020B0502040204020203" pitchFamily="34" charset="0"/>
                <a:cs typeface="Segoe UI" panose="020B0502040204020203" pitchFamily="34" charset="0"/>
              </a:defRPr>
            </a:lvl3pPr>
            <a:lvl4pPr marL="1371600" indent="0" algn="r">
              <a:buNone/>
              <a:defRPr sz="2000">
                <a:solidFill>
                  <a:schemeClr val="bg1"/>
                </a:solidFill>
                <a:latin typeface="Segoe UI" panose="020B0502040204020203" pitchFamily="34" charset="0"/>
                <a:cs typeface="Segoe UI" panose="020B0502040204020203" pitchFamily="34" charset="0"/>
              </a:defRPr>
            </a:lvl4pPr>
            <a:lvl5pPr marL="1828800" indent="0" algn="r">
              <a:buNone/>
              <a:defRPr sz="2000">
                <a:solidFill>
                  <a:schemeClr val="bg1"/>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4" name="Parallelogram 5"/>
          <p:cNvSpPr/>
          <p:nvPr/>
        </p:nvSpPr>
        <p:spPr>
          <a:xfrm>
            <a:off x="-5313" y="1886575"/>
            <a:ext cx="4907004" cy="3142089"/>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706" h="1420240">
                <a:moveTo>
                  <a:pt x="2531" y="1419914"/>
                </a:moveTo>
                <a:cubicBezTo>
                  <a:pt x="3581" y="948044"/>
                  <a:pt x="-890" y="471870"/>
                  <a:pt x="160" y="0"/>
                </a:cubicBezTo>
                <a:lnTo>
                  <a:pt x="5686706" y="434"/>
                </a:lnTo>
                <a:lnTo>
                  <a:pt x="3391347" y="1420240"/>
                </a:lnTo>
                <a:lnTo>
                  <a:pt x="2531" y="1419914"/>
                </a:lnTo>
                <a:close/>
              </a:path>
            </a:pathLst>
          </a:custGeom>
          <a:solidFill>
            <a:srgbClr val="01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5"/>
          <p:cNvSpPr/>
          <p:nvPr userDrawn="1"/>
        </p:nvSpPr>
        <p:spPr>
          <a:xfrm>
            <a:off x="-5313" y="1886575"/>
            <a:ext cx="4907004" cy="3142089"/>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706" h="1420240">
                <a:moveTo>
                  <a:pt x="2531" y="1419914"/>
                </a:moveTo>
                <a:cubicBezTo>
                  <a:pt x="3581" y="948044"/>
                  <a:pt x="-890" y="471870"/>
                  <a:pt x="160" y="0"/>
                </a:cubicBezTo>
                <a:lnTo>
                  <a:pt x="5686706" y="434"/>
                </a:lnTo>
                <a:lnTo>
                  <a:pt x="3391347" y="1420240"/>
                </a:lnTo>
                <a:lnTo>
                  <a:pt x="2531" y="1419914"/>
                </a:lnTo>
                <a:close/>
              </a:path>
            </a:pathLst>
          </a:custGeom>
          <a:solidFill>
            <a:srgbClr val="01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84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Section_angl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043488" y="2803730"/>
            <a:ext cx="6081107" cy="1071410"/>
          </a:xfrm>
        </p:spPr>
        <p:txBody>
          <a:bodyPr anchor="b">
            <a:noAutofit/>
          </a:bodyPr>
          <a:lstStyle>
            <a:lvl1pPr algn="r">
              <a:defRPr sz="4400" cap="none" baseline="0">
                <a:solidFill>
                  <a:srgbClr val="575757"/>
                </a:solidFill>
                <a:latin typeface="+mj-lt"/>
              </a:defRPr>
            </a:lvl1pPr>
          </a:lstStyle>
          <a:p>
            <a:r>
              <a:rPr lang="en-US" dirty="0"/>
              <a:t>Click to edit Master section style</a:t>
            </a:r>
          </a:p>
        </p:txBody>
      </p:sp>
      <p:sp>
        <p:nvSpPr>
          <p:cNvPr id="5" name="Text Placeholder 3"/>
          <p:cNvSpPr>
            <a:spLocks noGrp="1"/>
          </p:cNvSpPr>
          <p:nvPr>
            <p:ph type="body" sz="quarter" idx="10"/>
          </p:nvPr>
        </p:nvSpPr>
        <p:spPr>
          <a:xfrm>
            <a:off x="5043488" y="3917032"/>
            <a:ext cx="6081712" cy="420688"/>
          </a:xfrm>
        </p:spPr>
        <p:txBody>
          <a:bodyPr>
            <a:noAutofit/>
          </a:bodyPr>
          <a:lstStyle>
            <a:lvl1pPr marL="0" indent="0" algn="r">
              <a:buNone/>
              <a:defRPr sz="2000">
                <a:solidFill>
                  <a:srgbClr val="ABABAB"/>
                </a:solidFill>
                <a:latin typeface="+mj-lt"/>
                <a:cs typeface="Segoe UI" panose="020B0502040204020203" pitchFamily="34" charset="0"/>
              </a:defRPr>
            </a:lvl1pPr>
            <a:lvl2pPr marL="457200" indent="0" algn="r">
              <a:buNone/>
              <a:defRPr sz="2000">
                <a:solidFill>
                  <a:schemeClr val="bg1"/>
                </a:solidFill>
                <a:latin typeface="Segoe UI" panose="020B0502040204020203" pitchFamily="34" charset="0"/>
                <a:cs typeface="Segoe UI" panose="020B0502040204020203" pitchFamily="34" charset="0"/>
              </a:defRPr>
            </a:lvl2pPr>
            <a:lvl3pPr marL="914400" indent="0" algn="r">
              <a:buNone/>
              <a:defRPr sz="2000">
                <a:solidFill>
                  <a:schemeClr val="bg1"/>
                </a:solidFill>
                <a:latin typeface="Segoe UI" panose="020B0502040204020203" pitchFamily="34" charset="0"/>
                <a:cs typeface="Segoe UI" panose="020B0502040204020203" pitchFamily="34" charset="0"/>
              </a:defRPr>
            </a:lvl3pPr>
            <a:lvl4pPr marL="1371600" indent="0" algn="r">
              <a:buNone/>
              <a:defRPr sz="2000">
                <a:solidFill>
                  <a:schemeClr val="bg1"/>
                </a:solidFill>
                <a:latin typeface="Segoe UI" panose="020B0502040204020203" pitchFamily="34" charset="0"/>
                <a:cs typeface="Segoe UI" panose="020B0502040204020203" pitchFamily="34" charset="0"/>
              </a:defRPr>
            </a:lvl4pPr>
            <a:lvl5pPr marL="1828800" indent="0" algn="r">
              <a:buNone/>
              <a:defRPr sz="2000">
                <a:solidFill>
                  <a:schemeClr val="bg1"/>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6" name="Parallelogram 5"/>
          <p:cNvSpPr/>
          <p:nvPr userDrawn="1"/>
        </p:nvSpPr>
        <p:spPr>
          <a:xfrm>
            <a:off x="-5313" y="1886575"/>
            <a:ext cx="4907004" cy="3142089"/>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706" h="1420240">
                <a:moveTo>
                  <a:pt x="2531" y="1419914"/>
                </a:moveTo>
                <a:cubicBezTo>
                  <a:pt x="3581" y="948044"/>
                  <a:pt x="-890" y="471870"/>
                  <a:pt x="160" y="0"/>
                </a:cubicBezTo>
                <a:lnTo>
                  <a:pt x="5686706" y="434"/>
                </a:lnTo>
                <a:lnTo>
                  <a:pt x="3391347" y="1420240"/>
                </a:lnTo>
                <a:lnTo>
                  <a:pt x="2531" y="1419914"/>
                </a:lnTo>
                <a:close/>
              </a:path>
            </a:pathLst>
          </a:custGeom>
          <a:solidFill>
            <a:srgbClr val="23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402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_angl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043488" y="2803730"/>
            <a:ext cx="6081107" cy="1071410"/>
          </a:xfrm>
        </p:spPr>
        <p:txBody>
          <a:bodyPr anchor="b">
            <a:noAutofit/>
          </a:bodyPr>
          <a:lstStyle>
            <a:lvl1pPr algn="r">
              <a:defRPr sz="4400" cap="none" baseline="0">
                <a:solidFill>
                  <a:srgbClr val="575757"/>
                </a:solidFill>
                <a:latin typeface="+mj-lt"/>
              </a:defRPr>
            </a:lvl1pPr>
          </a:lstStyle>
          <a:p>
            <a:r>
              <a:rPr lang="en-US" dirty="0"/>
              <a:t>Click to edit Master section style</a:t>
            </a:r>
          </a:p>
        </p:txBody>
      </p:sp>
      <p:sp>
        <p:nvSpPr>
          <p:cNvPr id="7" name="Text Placeholder 3"/>
          <p:cNvSpPr>
            <a:spLocks noGrp="1"/>
          </p:cNvSpPr>
          <p:nvPr>
            <p:ph type="body" sz="quarter" idx="10"/>
          </p:nvPr>
        </p:nvSpPr>
        <p:spPr>
          <a:xfrm>
            <a:off x="5043488" y="3917032"/>
            <a:ext cx="6081712" cy="420688"/>
          </a:xfrm>
        </p:spPr>
        <p:txBody>
          <a:bodyPr>
            <a:noAutofit/>
          </a:bodyPr>
          <a:lstStyle>
            <a:lvl1pPr marL="0" indent="0" algn="r">
              <a:buNone/>
              <a:defRPr sz="2000">
                <a:solidFill>
                  <a:srgbClr val="ABABAB"/>
                </a:solidFill>
                <a:latin typeface="+mj-lt"/>
                <a:cs typeface="Segoe UI" panose="020B0502040204020203" pitchFamily="34" charset="0"/>
              </a:defRPr>
            </a:lvl1pPr>
            <a:lvl2pPr marL="457200" indent="0" algn="r">
              <a:buNone/>
              <a:defRPr sz="2000">
                <a:solidFill>
                  <a:schemeClr val="bg1"/>
                </a:solidFill>
                <a:latin typeface="Segoe UI" panose="020B0502040204020203" pitchFamily="34" charset="0"/>
                <a:cs typeface="Segoe UI" panose="020B0502040204020203" pitchFamily="34" charset="0"/>
              </a:defRPr>
            </a:lvl2pPr>
            <a:lvl3pPr marL="914400" indent="0" algn="r">
              <a:buNone/>
              <a:defRPr sz="2000">
                <a:solidFill>
                  <a:schemeClr val="bg1"/>
                </a:solidFill>
                <a:latin typeface="Segoe UI" panose="020B0502040204020203" pitchFamily="34" charset="0"/>
                <a:cs typeface="Segoe UI" panose="020B0502040204020203" pitchFamily="34" charset="0"/>
              </a:defRPr>
            </a:lvl3pPr>
            <a:lvl4pPr marL="1371600" indent="0" algn="r">
              <a:buNone/>
              <a:defRPr sz="2000">
                <a:solidFill>
                  <a:schemeClr val="bg1"/>
                </a:solidFill>
                <a:latin typeface="Segoe UI" panose="020B0502040204020203" pitchFamily="34" charset="0"/>
                <a:cs typeface="Segoe UI" panose="020B0502040204020203" pitchFamily="34" charset="0"/>
              </a:defRPr>
            </a:lvl4pPr>
            <a:lvl5pPr marL="1828800" indent="0" algn="r">
              <a:buNone/>
              <a:defRPr sz="2000">
                <a:solidFill>
                  <a:schemeClr val="bg1"/>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8" name="Parallelogram 5"/>
          <p:cNvSpPr/>
          <p:nvPr userDrawn="1"/>
        </p:nvSpPr>
        <p:spPr>
          <a:xfrm>
            <a:off x="-5313" y="1886575"/>
            <a:ext cx="4907004" cy="3142089"/>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706" h="1420240">
                <a:moveTo>
                  <a:pt x="2531" y="1419914"/>
                </a:moveTo>
                <a:cubicBezTo>
                  <a:pt x="3581" y="948044"/>
                  <a:pt x="-890" y="471870"/>
                  <a:pt x="160" y="0"/>
                </a:cubicBezTo>
                <a:lnTo>
                  <a:pt x="5686706" y="434"/>
                </a:lnTo>
                <a:lnTo>
                  <a:pt x="3391347" y="1420240"/>
                </a:lnTo>
                <a:lnTo>
                  <a:pt x="2531" y="1419914"/>
                </a:lnTo>
                <a:close/>
              </a:path>
            </a:pathLst>
          </a:custGeom>
          <a:solidFill>
            <a:srgbClr val="6C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711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Section_angl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043488" y="2803730"/>
            <a:ext cx="6081107" cy="1071410"/>
          </a:xfrm>
        </p:spPr>
        <p:txBody>
          <a:bodyPr anchor="b">
            <a:noAutofit/>
          </a:bodyPr>
          <a:lstStyle>
            <a:lvl1pPr algn="r">
              <a:defRPr sz="4400" cap="none" baseline="0">
                <a:solidFill>
                  <a:srgbClr val="575757"/>
                </a:solidFill>
                <a:latin typeface="+mj-lt"/>
              </a:defRPr>
            </a:lvl1pPr>
          </a:lstStyle>
          <a:p>
            <a:r>
              <a:rPr lang="en-US" dirty="0"/>
              <a:t>Click to edit Master section style</a:t>
            </a:r>
          </a:p>
        </p:txBody>
      </p:sp>
      <p:sp>
        <p:nvSpPr>
          <p:cNvPr id="5" name="Text Placeholder 3"/>
          <p:cNvSpPr>
            <a:spLocks noGrp="1"/>
          </p:cNvSpPr>
          <p:nvPr>
            <p:ph type="body" sz="quarter" idx="10"/>
          </p:nvPr>
        </p:nvSpPr>
        <p:spPr>
          <a:xfrm>
            <a:off x="5043488" y="3917032"/>
            <a:ext cx="6081712" cy="420688"/>
          </a:xfrm>
        </p:spPr>
        <p:txBody>
          <a:bodyPr>
            <a:noAutofit/>
          </a:bodyPr>
          <a:lstStyle>
            <a:lvl1pPr marL="0" indent="0" algn="r">
              <a:buNone/>
              <a:defRPr sz="2000">
                <a:solidFill>
                  <a:srgbClr val="ABABAB"/>
                </a:solidFill>
                <a:latin typeface="+mj-lt"/>
                <a:cs typeface="Segoe UI" panose="020B0502040204020203" pitchFamily="34" charset="0"/>
              </a:defRPr>
            </a:lvl1pPr>
            <a:lvl2pPr marL="457200" indent="0" algn="r">
              <a:buNone/>
              <a:defRPr sz="2000">
                <a:solidFill>
                  <a:schemeClr val="bg1"/>
                </a:solidFill>
                <a:latin typeface="Segoe UI" panose="020B0502040204020203" pitchFamily="34" charset="0"/>
                <a:cs typeface="Segoe UI" panose="020B0502040204020203" pitchFamily="34" charset="0"/>
              </a:defRPr>
            </a:lvl2pPr>
            <a:lvl3pPr marL="914400" indent="0" algn="r">
              <a:buNone/>
              <a:defRPr sz="2000">
                <a:solidFill>
                  <a:schemeClr val="bg1"/>
                </a:solidFill>
                <a:latin typeface="Segoe UI" panose="020B0502040204020203" pitchFamily="34" charset="0"/>
                <a:cs typeface="Segoe UI" panose="020B0502040204020203" pitchFamily="34" charset="0"/>
              </a:defRPr>
            </a:lvl3pPr>
            <a:lvl4pPr marL="1371600" indent="0" algn="r">
              <a:buNone/>
              <a:defRPr sz="2000">
                <a:solidFill>
                  <a:schemeClr val="bg1"/>
                </a:solidFill>
                <a:latin typeface="Segoe UI" panose="020B0502040204020203" pitchFamily="34" charset="0"/>
                <a:cs typeface="Segoe UI" panose="020B0502040204020203" pitchFamily="34" charset="0"/>
              </a:defRPr>
            </a:lvl4pPr>
            <a:lvl5pPr marL="1828800" indent="0" algn="r">
              <a:buNone/>
              <a:defRPr sz="2000">
                <a:solidFill>
                  <a:schemeClr val="bg1"/>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6" name="Parallelogram 5"/>
          <p:cNvSpPr/>
          <p:nvPr userDrawn="1"/>
        </p:nvSpPr>
        <p:spPr>
          <a:xfrm>
            <a:off x="-5313" y="1886575"/>
            <a:ext cx="4907004" cy="3142089"/>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706" h="1420240">
                <a:moveTo>
                  <a:pt x="2531" y="1419914"/>
                </a:moveTo>
                <a:cubicBezTo>
                  <a:pt x="3581" y="948044"/>
                  <a:pt x="-890" y="471870"/>
                  <a:pt x="160" y="0"/>
                </a:cubicBezTo>
                <a:lnTo>
                  <a:pt x="5686706" y="434"/>
                </a:lnTo>
                <a:lnTo>
                  <a:pt x="3391347" y="1420240"/>
                </a:lnTo>
                <a:lnTo>
                  <a:pt x="2531" y="1419914"/>
                </a:lnTo>
                <a:close/>
              </a:path>
            </a:pathLst>
          </a:cu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879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line_SubHead_Bullet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38200" y="1933576"/>
            <a:ext cx="10515600" cy="3941786"/>
          </a:xfrm>
        </p:spPr>
        <p:txBody>
          <a:bodyPr anchor="ctr">
            <a:noAutofit/>
          </a:bodyPr>
          <a:lstStyle>
            <a:lvl1pPr marL="342900" indent="-342900">
              <a:buFont typeface="Arial" panose="020B0604020202020204" pitchFamily="34" charset="0"/>
              <a:buChar char="•"/>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6"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Tree>
    <p:extLst>
      <p:ext uri="{BB962C8B-B14F-4D97-AF65-F5344CB8AC3E}">
        <p14:creationId xmlns:p14="http://schemas.microsoft.com/office/powerpoint/2010/main" val="4248680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line_bulle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838200" y="1305232"/>
            <a:ext cx="10515600" cy="4638368"/>
          </a:xfrm>
        </p:spPr>
        <p:txBody>
          <a:bodyPr anchor="ct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740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line_SubHead_Bullets_shor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124196" y="1933576"/>
            <a:ext cx="5943600" cy="3941786"/>
          </a:xfrm>
        </p:spPr>
        <p:txBody>
          <a:bodyPr anchor="ctr">
            <a:noAutofit/>
          </a:bodyPr>
          <a:lstStyle>
            <a:lvl1pPr marL="342900" indent="-342900">
              <a:buFont typeface="Arial" panose="020B0604020202020204" pitchFamily="34" charset="0"/>
              <a:buChar char="•"/>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6"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Tree>
    <p:extLst>
      <p:ext uri="{BB962C8B-B14F-4D97-AF65-F5344CB8AC3E}">
        <p14:creationId xmlns:p14="http://schemas.microsoft.com/office/powerpoint/2010/main" val="21351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line_bullets_sho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124205" y="1305232"/>
            <a:ext cx="5943600" cy="4638368"/>
          </a:xfrm>
        </p:spPr>
        <p:txBody>
          <a:bodyPr anchor="ct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728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line_SubHead_Para t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38200" y="1933576"/>
            <a:ext cx="10515600" cy="3941786"/>
          </a:xfrm>
        </p:spPr>
        <p:txBody>
          <a:bodyPr anchor="ct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6"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Tree>
    <p:extLst>
      <p:ext uri="{BB962C8B-B14F-4D97-AF65-F5344CB8AC3E}">
        <p14:creationId xmlns:p14="http://schemas.microsoft.com/office/powerpoint/2010/main" val="357423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line_Para t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38200" y="1378424"/>
            <a:ext cx="10515600" cy="4496938"/>
          </a:xfrm>
        </p:spPr>
        <p:txBody>
          <a:bodyPr anchor="ctr">
            <a:noAutofit/>
          </a:bodyPr>
          <a:lstStyle>
            <a:lvl1pPr marL="0" indent="0" algn="l">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Tree>
    <p:extLst>
      <p:ext uri="{BB962C8B-B14F-4D97-AF65-F5344CB8AC3E}">
        <p14:creationId xmlns:p14="http://schemas.microsoft.com/office/powerpoint/2010/main" val="323745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BF3CD-47E9-4D36-A59C-80E9270CBA9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2038885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eline_SubHead_Para txt_shor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124207" y="1933576"/>
            <a:ext cx="5943600" cy="3941786"/>
          </a:xfrm>
        </p:spPr>
        <p:txBody>
          <a:bodyPr anchor="ct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6"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Tree>
    <p:extLst>
      <p:ext uri="{BB962C8B-B14F-4D97-AF65-F5344CB8AC3E}">
        <p14:creationId xmlns:p14="http://schemas.microsoft.com/office/powerpoint/2010/main" val="4242264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line_Para txt_shor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124197" y="1378424"/>
            <a:ext cx="5943600" cy="4496938"/>
          </a:xfrm>
        </p:spPr>
        <p:txBody>
          <a:bodyPr anchor="ctr">
            <a:noAutofit/>
          </a:bodyPr>
          <a:lstStyle>
            <a:lvl1pPr marL="0" indent="0" algn="l">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Tree>
    <p:extLst>
      <p:ext uri="{BB962C8B-B14F-4D97-AF65-F5344CB8AC3E}">
        <p14:creationId xmlns:p14="http://schemas.microsoft.com/office/powerpoint/2010/main" val="1285323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line_Image_lar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38200" y="1392071"/>
            <a:ext cx="10515600" cy="4572001"/>
          </a:xfrm>
        </p:spPr>
        <p:txBody>
          <a:bodyPr anchor="ctr"/>
          <a:lstStyle>
            <a:lvl1pPr algn="ctr">
              <a:defRPr/>
            </a:lvl1pPr>
          </a:lstStyle>
          <a:p>
            <a:r>
              <a:rPr lang="en-US"/>
              <a:t>Click icon to add picture</a:t>
            </a:r>
          </a:p>
        </p:txBody>
      </p:sp>
      <p:sp>
        <p:nvSpPr>
          <p:cNvPr id="6"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Tree>
    <p:extLst>
      <p:ext uri="{BB962C8B-B14F-4D97-AF65-F5344CB8AC3E}">
        <p14:creationId xmlns:p14="http://schemas.microsoft.com/office/powerpoint/2010/main" val="208614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Headline_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3" name="Table Placeholder 2"/>
          <p:cNvSpPr>
            <a:spLocks noGrp="1"/>
          </p:cNvSpPr>
          <p:nvPr>
            <p:ph type="tbl" sz="quarter" idx="11"/>
          </p:nvPr>
        </p:nvSpPr>
        <p:spPr>
          <a:xfrm>
            <a:off x="838200" y="1400636"/>
            <a:ext cx="10515600" cy="4562642"/>
          </a:xfrm>
        </p:spPr>
        <p:txBody>
          <a:bodyPr anchor="ctr"/>
          <a:lstStyle>
            <a:lvl1pPr algn="ctr">
              <a:defRPr/>
            </a:lvl1pPr>
          </a:lstStyle>
          <a:p>
            <a:r>
              <a:rPr lang="en-US"/>
              <a:t>Click icon to add table</a:t>
            </a:r>
            <a:endParaRPr lang="en-US" dirty="0"/>
          </a:p>
        </p:txBody>
      </p:sp>
    </p:spTree>
    <p:extLst>
      <p:ext uri="{BB962C8B-B14F-4D97-AF65-F5344CB8AC3E}">
        <p14:creationId xmlns:p14="http://schemas.microsoft.com/office/powerpoint/2010/main" val="2695251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line_SubHead_2col">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575757"/>
                </a:solidFill>
              </a:defRPr>
            </a:lvl1pPr>
          </a:lstStyle>
          <a:p>
            <a:r>
              <a:rPr lang="en-US"/>
              <a:t>Click to edit Master title style</a:t>
            </a:r>
            <a:endParaRPr lang="en-US" dirty="0"/>
          </a:p>
        </p:txBody>
      </p:sp>
      <p:sp>
        <p:nvSpPr>
          <p:cNvPr id="22"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
        <p:nvSpPr>
          <p:cNvPr id="21" name="Text Placeholder 2"/>
          <p:cNvSpPr>
            <a:spLocks noGrp="1"/>
          </p:cNvSpPr>
          <p:nvPr>
            <p:ph idx="1"/>
          </p:nvPr>
        </p:nvSpPr>
        <p:spPr>
          <a:xfrm>
            <a:off x="1104014" y="1933576"/>
            <a:ext cx="4572000" cy="4243388"/>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p:cNvSpPr>
            <a:spLocks noGrp="1"/>
          </p:cNvSpPr>
          <p:nvPr>
            <p:ph idx="10"/>
          </p:nvPr>
        </p:nvSpPr>
        <p:spPr>
          <a:xfrm>
            <a:off x="6514214" y="1933576"/>
            <a:ext cx="4572000" cy="4243388"/>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5723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_2col">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575757"/>
                </a:solidFill>
              </a:defRPr>
            </a:lvl1pPr>
          </a:lstStyle>
          <a:p>
            <a:r>
              <a:rPr lang="en-US"/>
              <a:t>Click to edit Master title style</a:t>
            </a:r>
            <a:endParaRPr lang="en-US" dirty="0"/>
          </a:p>
        </p:txBody>
      </p:sp>
      <p:sp>
        <p:nvSpPr>
          <p:cNvPr id="21" name="Text Placeholder 2"/>
          <p:cNvSpPr>
            <a:spLocks noGrp="1"/>
          </p:cNvSpPr>
          <p:nvPr>
            <p:ph idx="1"/>
          </p:nvPr>
        </p:nvSpPr>
        <p:spPr>
          <a:xfrm>
            <a:off x="1104014" y="1600200"/>
            <a:ext cx="4572000" cy="4415589"/>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p:cNvSpPr>
            <a:spLocks noGrp="1"/>
          </p:cNvSpPr>
          <p:nvPr>
            <p:ph idx="10"/>
          </p:nvPr>
        </p:nvSpPr>
        <p:spPr>
          <a:xfrm>
            <a:off x="6514214" y="1600200"/>
            <a:ext cx="4572000" cy="4415589"/>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8847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Subtitle_3_Icon_Tex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sp>
        <p:nvSpPr>
          <p:cNvPr id="22"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444444"/>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14" name="Text Placeholder 8"/>
          <p:cNvSpPr>
            <a:spLocks noGrp="1"/>
          </p:cNvSpPr>
          <p:nvPr>
            <p:ph type="body" sz="quarter" idx="11"/>
          </p:nvPr>
        </p:nvSpPr>
        <p:spPr>
          <a:xfrm>
            <a:off x="1709988" y="4294100"/>
            <a:ext cx="2286000" cy="916702"/>
          </a:xfrm>
        </p:spPr>
        <p:txBody>
          <a:bodyPr anchor="t">
            <a:noAutofit/>
          </a:bodyPr>
          <a:lstStyle>
            <a:lvl1pPr marL="0" indent="0" algn="ctr">
              <a:buFont typeface="Arial" panose="020B0604020202020204" pitchFamily="34" charset="0"/>
              <a:buNone/>
              <a:defRPr sz="12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5" name="Picture Placeholder 12"/>
          <p:cNvSpPr>
            <a:spLocks noGrp="1"/>
          </p:cNvSpPr>
          <p:nvPr>
            <p:ph type="pic" sz="quarter" idx="15"/>
          </p:nvPr>
        </p:nvSpPr>
        <p:spPr>
          <a:xfrm>
            <a:off x="8781348" y="2911573"/>
            <a:ext cx="1097280" cy="731520"/>
          </a:xfrm>
        </p:spPr>
        <p:txBody>
          <a:bodyPr>
            <a:noAutofit/>
          </a:bodyPr>
          <a:lstStyle>
            <a:lvl1pPr marL="0" indent="0">
              <a:buNone/>
              <a:defRPr sz="600"/>
            </a:lvl1pPr>
          </a:lstStyle>
          <a:p>
            <a:r>
              <a:rPr lang="en-US"/>
              <a:t>Click icon to add picture</a:t>
            </a:r>
            <a:endParaRPr lang="en-US" dirty="0"/>
          </a:p>
        </p:txBody>
      </p:sp>
      <p:sp>
        <p:nvSpPr>
          <p:cNvPr id="17" name="Picture Placeholder 12"/>
          <p:cNvSpPr>
            <a:spLocks noGrp="1"/>
          </p:cNvSpPr>
          <p:nvPr>
            <p:ph type="pic" sz="quarter" idx="21"/>
          </p:nvPr>
        </p:nvSpPr>
        <p:spPr>
          <a:xfrm>
            <a:off x="5542848" y="2911573"/>
            <a:ext cx="1097280" cy="731520"/>
          </a:xfrm>
        </p:spPr>
        <p:txBody>
          <a:bodyPr>
            <a:noAutofit/>
          </a:bodyPr>
          <a:lstStyle>
            <a:lvl1pPr marL="0" indent="0">
              <a:buNone/>
              <a:defRPr sz="600"/>
            </a:lvl1pPr>
          </a:lstStyle>
          <a:p>
            <a:r>
              <a:rPr lang="en-US"/>
              <a:t>Click icon to add picture</a:t>
            </a:r>
            <a:endParaRPr lang="en-US" dirty="0"/>
          </a:p>
        </p:txBody>
      </p:sp>
      <p:sp>
        <p:nvSpPr>
          <p:cNvPr id="18" name="Picture Placeholder 12"/>
          <p:cNvSpPr>
            <a:spLocks noGrp="1"/>
          </p:cNvSpPr>
          <p:nvPr>
            <p:ph type="pic" sz="quarter" idx="22"/>
          </p:nvPr>
        </p:nvSpPr>
        <p:spPr>
          <a:xfrm>
            <a:off x="2304348" y="2911573"/>
            <a:ext cx="1097280" cy="731520"/>
          </a:xfrm>
        </p:spPr>
        <p:txBody>
          <a:bodyPr>
            <a:noAutofit/>
          </a:bodyPr>
          <a:lstStyle>
            <a:lvl1pPr marL="0" indent="0">
              <a:buNone/>
              <a:defRPr sz="600"/>
            </a:lvl1pPr>
          </a:lstStyle>
          <a:p>
            <a:r>
              <a:rPr lang="en-US"/>
              <a:t>Click icon to add picture</a:t>
            </a:r>
            <a:endParaRPr lang="en-US" dirty="0"/>
          </a:p>
        </p:txBody>
      </p:sp>
      <p:sp>
        <p:nvSpPr>
          <p:cNvPr id="19" name="Text Placeholder 6"/>
          <p:cNvSpPr>
            <a:spLocks noGrp="1"/>
          </p:cNvSpPr>
          <p:nvPr>
            <p:ph type="body" sz="quarter" idx="33"/>
          </p:nvPr>
        </p:nvSpPr>
        <p:spPr>
          <a:xfrm>
            <a:off x="1709988" y="3977734"/>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20" name="Text Placeholder 8"/>
          <p:cNvSpPr>
            <a:spLocks noGrp="1"/>
          </p:cNvSpPr>
          <p:nvPr>
            <p:ph type="body" sz="quarter" idx="34"/>
          </p:nvPr>
        </p:nvSpPr>
        <p:spPr>
          <a:xfrm>
            <a:off x="4948488" y="4294100"/>
            <a:ext cx="2286000" cy="916702"/>
          </a:xfrm>
        </p:spPr>
        <p:txBody>
          <a:bodyPr anchor="t">
            <a:noAutofit/>
          </a:bodyPr>
          <a:lstStyle>
            <a:lvl1pPr marL="0" indent="0" algn="ctr">
              <a:buFont typeface="Arial" panose="020B0604020202020204" pitchFamily="34" charset="0"/>
              <a:buNone/>
              <a:defRPr sz="12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0" name="Text Placeholder 6"/>
          <p:cNvSpPr>
            <a:spLocks noGrp="1"/>
          </p:cNvSpPr>
          <p:nvPr>
            <p:ph type="body" sz="quarter" idx="35"/>
          </p:nvPr>
        </p:nvSpPr>
        <p:spPr>
          <a:xfrm>
            <a:off x="4948488" y="3977734"/>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31" name="Text Placeholder 8"/>
          <p:cNvSpPr>
            <a:spLocks noGrp="1"/>
          </p:cNvSpPr>
          <p:nvPr>
            <p:ph type="body" sz="quarter" idx="36"/>
          </p:nvPr>
        </p:nvSpPr>
        <p:spPr>
          <a:xfrm>
            <a:off x="8186988" y="4291697"/>
            <a:ext cx="2286000" cy="916702"/>
          </a:xfrm>
        </p:spPr>
        <p:txBody>
          <a:bodyPr anchor="t">
            <a:noAutofit/>
          </a:bodyPr>
          <a:lstStyle>
            <a:lvl1pPr marL="0" indent="0" algn="ctr">
              <a:buFont typeface="Arial" panose="020B0604020202020204" pitchFamily="34" charset="0"/>
              <a:buNone/>
              <a:defRPr sz="12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2" name="Text Placeholder 6"/>
          <p:cNvSpPr>
            <a:spLocks noGrp="1"/>
          </p:cNvSpPr>
          <p:nvPr>
            <p:ph type="body" sz="quarter" idx="37"/>
          </p:nvPr>
        </p:nvSpPr>
        <p:spPr>
          <a:xfrm>
            <a:off x="8186988" y="3975331"/>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Tree>
    <p:extLst>
      <p:ext uri="{BB962C8B-B14F-4D97-AF65-F5344CB8AC3E}">
        <p14:creationId xmlns:p14="http://schemas.microsoft.com/office/powerpoint/2010/main" val="3722034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3_Icon_Tex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28" name="Text Placeholder 8"/>
          <p:cNvSpPr>
            <a:spLocks noGrp="1"/>
          </p:cNvSpPr>
          <p:nvPr>
            <p:ph type="body" sz="quarter" idx="11"/>
          </p:nvPr>
        </p:nvSpPr>
        <p:spPr>
          <a:xfrm>
            <a:off x="1709988" y="4077613"/>
            <a:ext cx="2286000" cy="916702"/>
          </a:xfrm>
        </p:spPr>
        <p:txBody>
          <a:bodyPr anchor="t">
            <a:noAutofit/>
          </a:bodyPr>
          <a:lstStyle>
            <a:lvl1pPr marL="0" indent="0" algn="ctr">
              <a:buFont typeface="Arial" panose="020B0604020202020204" pitchFamily="34" charset="0"/>
              <a:buNone/>
              <a:defRPr sz="12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29" name="Picture Placeholder 12"/>
          <p:cNvSpPr>
            <a:spLocks noGrp="1"/>
          </p:cNvSpPr>
          <p:nvPr>
            <p:ph type="pic" sz="quarter" idx="15"/>
          </p:nvPr>
        </p:nvSpPr>
        <p:spPr>
          <a:xfrm>
            <a:off x="8781348" y="2695086"/>
            <a:ext cx="1097280" cy="731520"/>
          </a:xfrm>
        </p:spPr>
        <p:txBody>
          <a:bodyPr>
            <a:noAutofit/>
          </a:bodyPr>
          <a:lstStyle>
            <a:lvl1pPr marL="0" indent="0">
              <a:buNone/>
              <a:defRPr sz="600"/>
            </a:lvl1pPr>
          </a:lstStyle>
          <a:p>
            <a:r>
              <a:rPr lang="en-US"/>
              <a:t>Click icon to add picture</a:t>
            </a:r>
            <a:endParaRPr lang="en-US" dirty="0"/>
          </a:p>
        </p:txBody>
      </p:sp>
      <p:sp>
        <p:nvSpPr>
          <p:cNvPr id="30" name="Picture Placeholder 12"/>
          <p:cNvSpPr>
            <a:spLocks noGrp="1"/>
          </p:cNvSpPr>
          <p:nvPr>
            <p:ph type="pic" sz="quarter" idx="21"/>
          </p:nvPr>
        </p:nvSpPr>
        <p:spPr>
          <a:xfrm>
            <a:off x="5542848" y="2695086"/>
            <a:ext cx="1097280" cy="731520"/>
          </a:xfrm>
        </p:spPr>
        <p:txBody>
          <a:bodyPr>
            <a:noAutofit/>
          </a:bodyPr>
          <a:lstStyle>
            <a:lvl1pPr marL="0" indent="0">
              <a:buNone/>
              <a:defRPr sz="600"/>
            </a:lvl1pPr>
          </a:lstStyle>
          <a:p>
            <a:r>
              <a:rPr lang="en-US"/>
              <a:t>Click icon to add picture</a:t>
            </a:r>
            <a:endParaRPr lang="en-US" dirty="0"/>
          </a:p>
        </p:txBody>
      </p:sp>
      <p:sp>
        <p:nvSpPr>
          <p:cNvPr id="31" name="Picture Placeholder 12"/>
          <p:cNvSpPr>
            <a:spLocks noGrp="1"/>
          </p:cNvSpPr>
          <p:nvPr>
            <p:ph type="pic" sz="quarter" idx="22"/>
          </p:nvPr>
        </p:nvSpPr>
        <p:spPr>
          <a:xfrm>
            <a:off x="2304348" y="2695086"/>
            <a:ext cx="1097280" cy="731520"/>
          </a:xfrm>
        </p:spPr>
        <p:txBody>
          <a:bodyPr>
            <a:noAutofit/>
          </a:bodyPr>
          <a:lstStyle>
            <a:lvl1pPr marL="0" indent="0">
              <a:buNone/>
              <a:defRPr sz="600"/>
            </a:lvl1pPr>
          </a:lstStyle>
          <a:p>
            <a:r>
              <a:rPr lang="en-US"/>
              <a:t>Click icon to add picture</a:t>
            </a:r>
            <a:endParaRPr lang="en-US" dirty="0"/>
          </a:p>
        </p:txBody>
      </p:sp>
      <p:sp>
        <p:nvSpPr>
          <p:cNvPr id="32" name="Text Placeholder 6"/>
          <p:cNvSpPr>
            <a:spLocks noGrp="1"/>
          </p:cNvSpPr>
          <p:nvPr>
            <p:ph type="body" sz="quarter" idx="33"/>
          </p:nvPr>
        </p:nvSpPr>
        <p:spPr>
          <a:xfrm>
            <a:off x="1709988" y="3761247"/>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33" name="Text Placeholder 8"/>
          <p:cNvSpPr>
            <a:spLocks noGrp="1"/>
          </p:cNvSpPr>
          <p:nvPr>
            <p:ph type="body" sz="quarter" idx="34"/>
          </p:nvPr>
        </p:nvSpPr>
        <p:spPr>
          <a:xfrm>
            <a:off x="4948488" y="4077613"/>
            <a:ext cx="2286000" cy="916702"/>
          </a:xfrm>
        </p:spPr>
        <p:txBody>
          <a:bodyPr anchor="t">
            <a:noAutofit/>
          </a:bodyPr>
          <a:lstStyle>
            <a:lvl1pPr marL="0" indent="0" algn="ctr">
              <a:buFont typeface="Arial" panose="020B0604020202020204" pitchFamily="34" charset="0"/>
              <a:buNone/>
              <a:defRPr sz="12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4" name="Text Placeholder 6"/>
          <p:cNvSpPr>
            <a:spLocks noGrp="1"/>
          </p:cNvSpPr>
          <p:nvPr>
            <p:ph type="body" sz="quarter" idx="35"/>
          </p:nvPr>
        </p:nvSpPr>
        <p:spPr>
          <a:xfrm>
            <a:off x="4948488" y="3761247"/>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35" name="Text Placeholder 8"/>
          <p:cNvSpPr>
            <a:spLocks noGrp="1"/>
          </p:cNvSpPr>
          <p:nvPr>
            <p:ph type="body" sz="quarter" idx="36"/>
          </p:nvPr>
        </p:nvSpPr>
        <p:spPr>
          <a:xfrm>
            <a:off x="8186988" y="4075210"/>
            <a:ext cx="2286000" cy="916702"/>
          </a:xfrm>
        </p:spPr>
        <p:txBody>
          <a:bodyPr anchor="t">
            <a:noAutofit/>
          </a:bodyPr>
          <a:lstStyle>
            <a:lvl1pPr marL="0" indent="0" algn="ctr">
              <a:buFont typeface="Arial" panose="020B0604020202020204" pitchFamily="34" charset="0"/>
              <a:buNone/>
              <a:defRPr sz="12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6" name="Text Placeholder 6"/>
          <p:cNvSpPr>
            <a:spLocks noGrp="1"/>
          </p:cNvSpPr>
          <p:nvPr>
            <p:ph type="body" sz="quarter" idx="37"/>
          </p:nvPr>
        </p:nvSpPr>
        <p:spPr>
          <a:xfrm>
            <a:off x="8186988" y="3758844"/>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Tree>
    <p:extLst>
      <p:ext uri="{BB962C8B-B14F-4D97-AF65-F5344CB8AC3E}">
        <p14:creationId xmlns:p14="http://schemas.microsoft.com/office/powerpoint/2010/main" val="781262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3_Icon_Bullets">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29" name="Picture Placeholder 12"/>
          <p:cNvSpPr>
            <a:spLocks noGrp="1"/>
          </p:cNvSpPr>
          <p:nvPr>
            <p:ph type="pic" sz="quarter" idx="15"/>
          </p:nvPr>
        </p:nvSpPr>
        <p:spPr>
          <a:xfrm>
            <a:off x="8777934" y="1732630"/>
            <a:ext cx="1097280" cy="731520"/>
          </a:xfrm>
        </p:spPr>
        <p:txBody>
          <a:bodyPr>
            <a:noAutofit/>
          </a:bodyPr>
          <a:lstStyle>
            <a:lvl1pPr marL="0" indent="0">
              <a:buNone/>
              <a:defRPr sz="600"/>
            </a:lvl1pPr>
          </a:lstStyle>
          <a:p>
            <a:r>
              <a:rPr lang="en-US"/>
              <a:t>Click icon to add picture</a:t>
            </a:r>
            <a:endParaRPr lang="en-US" dirty="0"/>
          </a:p>
        </p:txBody>
      </p:sp>
      <p:sp>
        <p:nvSpPr>
          <p:cNvPr id="30" name="Picture Placeholder 12"/>
          <p:cNvSpPr>
            <a:spLocks noGrp="1"/>
          </p:cNvSpPr>
          <p:nvPr>
            <p:ph type="pic" sz="quarter" idx="21"/>
          </p:nvPr>
        </p:nvSpPr>
        <p:spPr>
          <a:xfrm>
            <a:off x="5541141" y="1732630"/>
            <a:ext cx="1097280" cy="731520"/>
          </a:xfrm>
        </p:spPr>
        <p:txBody>
          <a:bodyPr>
            <a:noAutofit/>
          </a:bodyPr>
          <a:lstStyle>
            <a:lvl1pPr marL="0" indent="0">
              <a:buNone/>
              <a:defRPr sz="600"/>
            </a:lvl1pPr>
          </a:lstStyle>
          <a:p>
            <a:r>
              <a:rPr lang="en-US"/>
              <a:t>Click icon to add picture</a:t>
            </a:r>
            <a:endParaRPr lang="en-US" dirty="0"/>
          </a:p>
        </p:txBody>
      </p:sp>
      <p:sp>
        <p:nvSpPr>
          <p:cNvPr id="31" name="Picture Placeholder 12"/>
          <p:cNvSpPr>
            <a:spLocks noGrp="1"/>
          </p:cNvSpPr>
          <p:nvPr>
            <p:ph type="pic" sz="quarter" idx="22"/>
          </p:nvPr>
        </p:nvSpPr>
        <p:spPr>
          <a:xfrm>
            <a:off x="2304348" y="1732630"/>
            <a:ext cx="1097280" cy="731520"/>
          </a:xfrm>
        </p:spPr>
        <p:txBody>
          <a:bodyPr>
            <a:noAutofit/>
          </a:bodyPr>
          <a:lstStyle>
            <a:lvl1pPr marL="0" indent="0">
              <a:buNone/>
              <a:defRPr sz="600"/>
            </a:lvl1pPr>
          </a:lstStyle>
          <a:p>
            <a:r>
              <a:rPr lang="en-US"/>
              <a:t>Click icon to add picture</a:t>
            </a:r>
            <a:endParaRPr lang="en-US" dirty="0"/>
          </a:p>
        </p:txBody>
      </p:sp>
      <p:sp>
        <p:nvSpPr>
          <p:cNvPr id="3" name="Text Placeholder 2"/>
          <p:cNvSpPr>
            <a:spLocks noGrp="1"/>
          </p:cNvSpPr>
          <p:nvPr>
            <p:ph type="body" sz="quarter" idx="23"/>
          </p:nvPr>
        </p:nvSpPr>
        <p:spPr>
          <a:xfrm>
            <a:off x="1572828" y="2785658"/>
            <a:ext cx="2560320" cy="327759"/>
          </a:xfrm>
        </p:spPr>
        <p:txBody>
          <a:bodyPr anchor="t"/>
          <a:lstStyle>
            <a:lvl1pPr marL="0" indent="0" algn="ctr">
              <a:buNone/>
              <a:defRPr sz="2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2" name="Text Placeholder 2"/>
          <p:cNvSpPr>
            <a:spLocks noGrp="1"/>
          </p:cNvSpPr>
          <p:nvPr>
            <p:ph type="body" sz="quarter" idx="24"/>
          </p:nvPr>
        </p:nvSpPr>
        <p:spPr>
          <a:xfrm>
            <a:off x="1572828" y="3471554"/>
            <a:ext cx="2560320" cy="2424280"/>
          </a:xfrm>
        </p:spPr>
        <p:txBody>
          <a:bodyPr anchor="t"/>
          <a:lstStyle>
            <a:lvl1pPr marL="285750" indent="-285750" algn="l">
              <a:buFont typeface="Arial" panose="020B0604020202020204" pitchFamily="34" charset="0"/>
              <a:buChar char="•"/>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3" name="Text Placeholder 2"/>
          <p:cNvSpPr>
            <a:spLocks noGrp="1"/>
          </p:cNvSpPr>
          <p:nvPr>
            <p:ph type="body" sz="quarter" idx="25"/>
          </p:nvPr>
        </p:nvSpPr>
        <p:spPr>
          <a:xfrm>
            <a:off x="4809621" y="2800820"/>
            <a:ext cx="2560320" cy="327759"/>
          </a:xfrm>
        </p:spPr>
        <p:txBody>
          <a:bodyPr anchor="t"/>
          <a:lstStyle>
            <a:lvl1pPr marL="0" indent="0" algn="ctr">
              <a:buNone/>
              <a:defRPr sz="2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4" name="Text Placeholder 2"/>
          <p:cNvSpPr>
            <a:spLocks noGrp="1"/>
          </p:cNvSpPr>
          <p:nvPr>
            <p:ph type="body" sz="quarter" idx="26"/>
          </p:nvPr>
        </p:nvSpPr>
        <p:spPr>
          <a:xfrm>
            <a:off x="4809621" y="3486716"/>
            <a:ext cx="2560320" cy="2424280"/>
          </a:xfrm>
        </p:spPr>
        <p:txBody>
          <a:bodyPr anchor="t"/>
          <a:lstStyle>
            <a:lvl1pPr marL="285750" indent="-285750" algn="l">
              <a:buFont typeface="Arial" panose="020B0604020202020204" pitchFamily="34" charset="0"/>
              <a:buChar char="•"/>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5" name="Text Placeholder 2"/>
          <p:cNvSpPr>
            <a:spLocks noGrp="1"/>
          </p:cNvSpPr>
          <p:nvPr>
            <p:ph type="body" sz="quarter" idx="27"/>
          </p:nvPr>
        </p:nvSpPr>
        <p:spPr>
          <a:xfrm>
            <a:off x="8046414" y="2785658"/>
            <a:ext cx="2560320" cy="327759"/>
          </a:xfrm>
        </p:spPr>
        <p:txBody>
          <a:bodyPr anchor="t"/>
          <a:lstStyle>
            <a:lvl1pPr marL="0" indent="0" algn="ctr">
              <a:buNone/>
              <a:defRPr sz="2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6" name="Text Placeholder 2"/>
          <p:cNvSpPr>
            <a:spLocks noGrp="1"/>
          </p:cNvSpPr>
          <p:nvPr>
            <p:ph type="body" sz="quarter" idx="28"/>
          </p:nvPr>
        </p:nvSpPr>
        <p:spPr>
          <a:xfrm>
            <a:off x="8046414" y="3471554"/>
            <a:ext cx="2560320" cy="2439442"/>
          </a:xfrm>
        </p:spPr>
        <p:txBody>
          <a:bodyPr anchor="t"/>
          <a:lstStyle>
            <a:lvl1pPr marL="285750" indent="-285750" algn="l">
              <a:buFont typeface="Arial" panose="020B0604020202020204" pitchFamily="34" charset="0"/>
              <a:buChar char="•"/>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101311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line_SubHead_Para txt_grey">
    <p:bg>
      <p:bgPr>
        <a:solidFill>
          <a:srgbClr val="F6F6F6"/>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1"/>
          </p:nvPr>
        </p:nvSpPr>
        <p:spPr>
          <a:xfrm>
            <a:off x="838200" y="1933576"/>
            <a:ext cx="10515600" cy="3941786"/>
          </a:xfrm>
        </p:spPr>
        <p:txBody>
          <a:bodyPr anchor="ct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6"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Tree>
    <p:extLst>
      <p:ext uri="{BB962C8B-B14F-4D97-AF65-F5344CB8AC3E}">
        <p14:creationId xmlns:p14="http://schemas.microsoft.com/office/powerpoint/2010/main" val="177530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3BF3CD-47E9-4D36-A59C-80E9270CBA9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3219855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_Para txt_grey">
    <p:bg>
      <p:bgPr>
        <a:solidFill>
          <a:srgbClr val="F6F6F6"/>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115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1"/>
          </p:nvPr>
        </p:nvSpPr>
        <p:spPr>
          <a:xfrm>
            <a:off x="838200" y="1516726"/>
            <a:ext cx="10515600" cy="4358636"/>
          </a:xfrm>
        </p:spPr>
        <p:txBody>
          <a:bodyPr anchor="ct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Tree>
    <p:extLst>
      <p:ext uri="{BB962C8B-B14F-4D97-AF65-F5344CB8AC3E}">
        <p14:creationId xmlns:p14="http://schemas.microsoft.com/office/powerpoint/2010/main" val="3364834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eadline_SubHead_Bullets_grey_short">
    <p:bg>
      <p:bgPr>
        <a:solidFill>
          <a:srgbClr val="F6F6F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124208" y="1933576"/>
            <a:ext cx="5943600" cy="3941786"/>
          </a:xfrm>
        </p:spPr>
        <p:txBody>
          <a:bodyPr anchor="ctr">
            <a:noAutofit/>
          </a:bodyPr>
          <a:lstStyle>
            <a:lvl1pPr marL="342900" indent="-342900">
              <a:buFont typeface="Arial" panose="020B0604020202020204" pitchFamily="34" charset="0"/>
              <a:buChar char="•"/>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7" name="Rectangle 6"/>
          <p:cNvSpPr/>
          <p:nvPr userDrawn="1"/>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
        <p:nvSpPr>
          <p:cNvPr id="6"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Tree>
    <p:extLst>
      <p:ext uri="{BB962C8B-B14F-4D97-AF65-F5344CB8AC3E}">
        <p14:creationId xmlns:p14="http://schemas.microsoft.com/office/powerpoint/2010/main" val="1480965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Headline_Bullets_Long">
    <p:bg>
      <p:bgPr>
        <a:solidFill>
          <a:srgbClr val="F6F6F6"/>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5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1"/>
          </p:nvPr>
        </p:nvSpPr>
        <p:spPr>
          <a:xfrm>
            <a:off x="3124204" y="1378424"/>
            <a:ext cx="5943600" cy="4496938"/>
          </a:xfrm>
        </p:spPr>
        <p:txBody>
          <a:bodyPr anchor="ctr">
            <a:noAutofit/>
          </a:bodyPr>
          <a:lstStyle>
            <a:lvl1pPr marL="342900" indent="-342900">
              <a:buFont typeface="Arial" panose="020B0604020202020204" pitchFamily="34" charset="0"/>
              <a:buChar char="•"/>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
        <p:nvSpPr>
          <p:cNvPr id="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defRPr>
                <a:solidFill>
                  <a:srgbClr val="575757"/>
                </a:solidFill>
              </a:defRPr>
            </a:lvl1pPr>
          </a:lstStyle>
          <a:p>
            <a:r>
              <a:rPr lang="en-US"/>
              <a:t>Click to edit Master title style</a:t>
            </a:r>
            <a:endParaRPr lang="en-US" dirty="0"/>
          </a:p>
        </p:txBody>
      </p:sp>
    </p:spTree>
    <p:extLst>
      <p:ext uri="{BB962C8B-B14F-4D97-AF65-F5344CB8AC3E}">
        <p14:creationId xmlns:p14="http://schemas.microsoft.com/office/powerpoint/2010/main" val="3789340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_SubHead_2col_grey">
    <p:bg>
      <p:bgPr>
        <a:solidFill>
          <a:srgbClr val="F6F6F6"/>
        </a:solidFill>
        <a:effectLst/>
      </p:bgPr>
    </p:bg>
    <p:spTree>
      <p:nvGrpSpPr>
        <p:cNvPr id="1" name=""/>
        <p:cNvGrpSpPr/>
        <p:nvPr/>
      </p:nvGrpSpPr>
      <p:grpSpPr>
        <a:xfrm>
          <a:off x="0" y="0"/>
          <a:ext cx="0" cy="0"/>
          <a:chOff x="0" y="0"/>
          <a:chExt cx="0" cy="0"/>
        </a:xfrm>
      </p:grpSpPr>
      <p:sp>
        <p:nvSpPr>
          <p:cNvPr id="3" name="Rectangle 2"/>
          <p:cNvSpPr/>
          <p:nvPr/>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151602"/>
            <a:ext cx="12192000" cy="0"/>
          </a:xfrm>
          <a:prstGeom prst="line">
            <a:avLst/>
          </a:prstGeom>
          <a:ln w="6350">
            <a:solidFill>
              <a:srgbClr val="6CC3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575757"/>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sp>
        <p:nvSpPr>
          <p:cNvPr id="21" name="Text Placeholder 2"/>
          <p:cNvSpPr>
            <a:spLocks noGrp="1"/>
          </p:cNvSpPr>
          <p:nvPr>
            <p:ph idx="1"/>
          </p:nvPr>
        </p:nvSpPr>
        <p:spPr>
          <a:xfrm>
            <a:off x="1104014" y="2193924"/>
            <a:ext cx="4572000" cy="3825875"/>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p:cNvSpPr>
            <a:spLocks noGrp="1"/>
          </p:cNvSpPr>
          <p:nvPr>
            <p:ph idx="10"/>
          </p:nvPr>
        </p:nvSpPr>
        <p:spPr>
          <a:xfrm>
            <a:off x="6514214" y="2193924"/>
            <a:ext cx="4572000" cy="3825875"/>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spTree>
    <p:extLst>
      <p:ext uri="{BB962C8B-B14F-4D97-AF65-F5344CB8AC3E}">
        <p14:creationId xmlns:p14="http://schemas.microsoft.com/office/powerpoint/2010/main" val="1142198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Headline_2col_grey">
    <p:bg>
      <p:bgPr>
        <a:solidFill>
          <a:srgbClr val="F6F6F6"/>
        </a:solidFill>
        <a:effectLst/>
      </p:bgPr>
    </p:bg>
    <p:spTree>
      <p:nvGrpSpPr>
        <p:cNvPr id="1" name=""/>
        <p:cNvGrpSpPr/>
        <p:nvPr/>
      </p:nvGrpSpPr>
      <p:grpSpPr>
        <a:xfrm>
          <a:off x="0" y="0"/>
          <a:ext cx="0" cy="0"/>
          <a:chOff x="0" y="0"/>
          <a:chExt cx="0" cy="0"/>
        </a:xfrm>
      </p:grpSpPr>
      <p:sp>
        <p:nvSpPr>
          <p:cNvPr id="3" name="Rectangle 2"/>
          <p:cNvSpPr/>
          <p:nvPr/>
        </p:nvSpPr>
        <p:spPr>
          <a:xfrm>
            <a:off x="0" y="1"/>
            <a:ext cx="12192000" cy="115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575757"/>
                </a:solidFill>
              </a:defRPr>
            </a:lvl1pPr>
          </a:lstStyle>
          <a:p>
            <a:r>
              <a:rPr lang="en-US"/>
              <a:t>Click to edit Master title style</a:t>
            </a:r>
            <a:endParaRPr lang="en-US" dirty="0"/>
          </a:p>
        </p:txBody>
      </p:sp>
      <p:sp>
        <p:nvSpPr>
          <p:cNvPr id="21" name="Text Placeholder 2"/>
          <p:cNvSpPr>
            <a:spLocks noGrp="1"/>
          </p:cNvSpPr>
          <p:nvPr>
            <p:ph idx="1"/>
          </p:nvPr>
        </p:nvSpPr>
        <p:spPr>
          <a:xfrm>
            <a:off x="1104014" y="1752599"/>
            <a:ext cx="4572000" cy="4267201"/>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p:cNvSpPr>
            <a:spLocks noGrp="1"/>
          </p:cNvSpPr>
          <p:nvPr>
            <p:ph idx="10"/>
          </p:nvPr>
        </p:nvSpPr>
        <p:spPr>
          <a:xfrm>
            <a:off x="6514214" y="1752599"/>
            <a:ext cx="4572000" cy="4267201"/>
          </a:xfrm>
          <a:prstGeom prst="rect">
            <a:avLst/>
          </a:prstGeom>
        </p:spPr>
        <p:txBody>
          <a:bodyPr vert="horz" lIns="91440" tIns="45720" rIns="91440" bIns="4572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1479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_Subtitle_Icon_Text">
    <p:bg>
      <p:bgPr>
        <a:solidFill>
          <a:srgbClr val="F6F6F6"/>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sp>
        <p:nvSpPr>
          <p:cNvPr id="22" name="Text Placeholder 21"/>
          <p:cNvSpPr>
            <a:spLocks noGrp="1"/>
          </p:cNvSpPr>
          <p:nvPr>
            <p:ph type="body" sz="quarter" idx="20"/>
          </p:nvPr>
        </p:nvSpPr>
        <p:spPr>
          <a:xfrm>
            <a:off x="838200" y="1276350"/>
            <a:ext cx="10515600" cy="323850"/>
          </a:xfrm>
        </p:spPr>
        <p:txBody>
          <a:bodyPr>
            <a:noAutofit/>
          </a:bodyPr>
          <a:lstStyle>
            <a:lvl1pPr marL="0" indent="0" algn="ctr">
              <a:buNone/>
              <a:defRPr sz="2000">
                <a:solidFill>
                  <a:srgbClr val="444444"/>
                </a:solidFill>
                <a:latin typeface="+mn-lt"/>
                <a:cs typeface="Segoe UI" panose="020B0502040204020203" pitchFamily="34" charset="0"/>
              </a:defRPr>
            </a:lvl1pPr>
            <a:lvl2pPr marL="457200" indent="0">
              <a:buNone/>
              <a:defRPr sz="1600">
                <a:solidFill>
                  <a:srgbClr val="444444"/>
                </a:solidFill>
              </a:defRPr>
            </a:lvl2pPr>
            <a:lvl3pPr marL="914400" indent="0">
              <a:buNone/>
              <a:defRPr sz="1600">
                <a:solidFill>
                  <a:srgbClr val="444444"/>
                </a:solidFill>
              </a:defRPr>
            </a:lvl3pPr>
            <a:lvl4pPr marL="1371600" indent="0">
              <a:buNone/>
              <a:defRPr sz="1600">
                <a:solidFill>
                  <a:srgbClr val="444444"/>
                </a:solidFill>
              </a:defRPr>
            </a:lvl4pPr>
            <a:lvl5pPr marL="1828800" indent="0">
              <a:buNone/>
              <a:defRPr sz="1600">
                <a:solidFill>
                  <a:srgbClr val="444444"/>
                </a:solidFill>
              </a:defRPr>
            </a:lvl5pPr>
          </a:lstStyle>
          <a:p>
            <a:pPr lvl="0"/>
            <a:r>
              <a:rPr lang="en-US"/>
              <a:t>Edit Master text styles</a:t>
            </a:r>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23" name="Text Placeholder 8"/>
          <p:cNvSpPr>
            <a:spLocks noGrp="1"/>
          </p:cNvSpPr>
          <p:nvPr>
            <p:ph type="body" sz="quarter" idx="10"/>
          </p:nvPr>
        </p:nvSpPr>
        <p:spPr>
          <a:xfrm>
            <a:off x="4956324" y="3378101"/>
            <a:ext cx="2286000" cy="364566"/>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24" name="Text Placeholder 8"/>
          <p:cNvSpPr>
            <a:spLocks noGrp="1"/>
          </p:cNvSpPr>
          <p:nvPr>
            <p:ph type="body" sz="quarter" idx="11"/>
          </p:nvPr>
        </p:nvSpPr>
        <p:spPr>
          <a:xfrm>
            <a:off x="1717824" y="3378101"/>
            <a:ext cx="2286000" cy="364566"/>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25" name="Text Placeholder 8"/>
          <p:cNvSpPr>
            <a:spLocks noGrp="1"/>
          </p:cNvSpPr>
          <p:nvPr>
            <p:ph type="body" sz="quarter" idx="12"/>
          </p:nvPr>
        </p:nvSpPr>
        <p:spPr>
          <a:xfrm>
            <a:off x="8194824" y="3378101"/>
            <a:ext cx="2286000" cy="364566"/>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26" name="Picture Placeholder 12"/>
          <p:cNvSpPr>
            <a:spLocks noGrp="1"/>
          </p:cNvSpPr>
          <p:nvPr>
            <p:ph type="pic" sz="quarter" idx="13"/>
          </p:nvPr>
        </p:nvSpPr>
        <p:spPr>
          <a:xfrm>
            <a:off x="2495064" y="2881901"/>
            <a:ext cx="731520" cy="347472"/>
          </a:xfrm>
        </p:spPr>
        <p:txBody>
          <a:bodyPr>
            <a:noAutofit/>
          </a:bodyPr>
          <a:lstStyle>
            <a:lvl1pPr marL="0" indent="0">
              <a:buNone/>
              <a:defRPr sz="600"/>
            </a:lvl1pPr>
          </a:lstStyle>
          <a:p>
            <a:r>
              <a:rPr lang="en-US"/>
              <a:t>Click icon to add picture</a:t>
            </a:r>
            <a:endParaRPr lang="en-US" dirty="0"/>
          </a:p>
        </p:txBody>
      </p:sp>
      <p:sp>
        <p:nvSpPr>
          <p:cNvPr id="27" name="Picture Placeholder 12"/>
          <p:cNvSpPr>
            <a:spLocks noGrp="1"/>
          </p:cNvSpPr>
          <p:nvPr>
            <p:ph type="pic" sz="quarter" idx="14"/>
          </p:nvPr>
        </p:nvSpPr>
        <p:spPr>
          <a:xfrm>
            <a:off x="5730240" y="2906194"/>
            <a:ext cx="731520" cy="347472"/>
          </a:xfrm>
        </p:spPr>
        <p:txBody>
          <a:bodyPr>
            <a:noAutofit/>
          </a:bodyPr>
          <a:lstStyle>
            <a:lvl1pPr marL="0" indent="0">
              <a:buNone/>
              <a:defRPr sz="600"/>
            </a:lvl1pPr>
          </a:lstStyle>
          <a:p>
            <a:r>
              <a:rPr lang="en-US"/>
              <a:t>Click icon to add picture</a:t>
            </a:r>
            <a:endParaRPr lang="en-US" dirty="0"/>
          </a:p>
        </p:txBody>
      </p:sp>
      <p:sp>
        <p:nvSpPr>
          <p:cNvPr id="28" name="Picture Placeholder 12"/>
          <p:cNvSpPr>
            <a:spLocks noGrp="1"/>
          </p:cNvSpPr>
          <p:nvPr>
            <p:ph type="pic" sz="quarter" idx="15"/>
          </p:nvPr>
        </p:nvSpPr>
        <p:spPr>
          <a:xfrm>
            <a:off x="8972064" y="2890659"/>
            <a:ext cx="731520" cy="347472"/>
          </a:xfrm>
        </p:spPr>
        <p:txBody>
          <a:bodyPr>
            <a:noAutofit/>
          </a:bodyPr>
          <a:lstStyle>
            <a:lvl1pPr marL="0" indent="0">
              <a:buNone/>
              <a:defRPr sz="600"/>
            </a:lvl1pPr>
          </a:lstStyle>
          <a:p>
            <a:r>
              <a:rPr lang="en-US"/>
              <a:t>Click icon to add picture</a:t>
            </a:r>
            <a:endParaRPr lang="en-US" dirty="0"/>
          </a:p>
        </p:txBody>
      </p:sp>
      <p:sp>
        <p:nvSpPr>
          <p:cNvPr id="29" name="Text Placeholder 8"/>
          <p:cNvSpPr>
            <a:spLocks noGrp="1"/>
          </p:cNvSpPr>
          <p:nvPr>
            <p:ph type="body" sz="quarter" idx="16"/>
          </p:nvPr>
        </p:nvSpPr>
        <p:spPr>
          <a:xfrm>
            <a:off x="6575574" y="5331946"/>
            <a:ext cx="2286000" cy="324582"/>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0" name="Picture Placeholder 12"/>
          <p:cNvSpPr>
            <a:spLocks noGrp="1"/>
          </p:cNvSpPr>
          <p:nvPr>
            <p:ph type="pic" sz="quarter" idx="17"/>
          </p:nvPr>
        </p:nvSpPr>
        <p:spPr>
          <a:xfrm>
            <a:off x="7352814" y="4860039"/>
            <a:ext cx="731520" cy="347472"/>
          </a:xfrm>
        </p:spPr>
        <p:txBody>
          <a:bodyPr>
            <a:noAutofit/>
          </a:bodyPr>
          <a:lstStyle>
            <a:lvl1pPr marL="0" indent="0">
              <a:buNone/>
              <a:defRPr sz="600"/>
            </a:lvl1pPr>
          </a:lstStyle>
          <a:p>
            <a:r>
              <a:rPr lang="en-US"/>
              <a:t>Click icon to add picture</a:t>
            </a:r>
            <a:endParaRPr lang="en-US" dirty="0"/>
          </a:p>
        </p:txBody>
      </p:sp>
      <p:sp>
        <p:nvSpPr>
          <p:cNvPr id="31" name="Text Placeholder 8"/>
          <p:cNvSpPr>
            <a:spLocks noGrp="1"/>
          </p:cNvSpPr>
          <p:nvPr>
            <p:ph type="body" sz="quarter" idx="18"/>
          </p:nvPr>
        </p:nvSpPr>
        <p:spPr>
          <a:xfrm>
            <a:off x="3327549" y="5331946"/>
            <a:ext cx="2286000" cy="324582"/>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2" name="Picture Placeholder 12"/>
          <p:cNvSpPr>
            <a:spLocks noGrp="1"/>
          </p:cNvSpPr>
          <p:nvPr>
            <p:ph type="pic" sz="quarter" idx="19"/>
          </p:nvPr>
        </p:nvSpPr>
        <p:spPr>
          <a:xfrm>
            <a:off x="4104789" y="4860039"/>
            <a:ext cx="731520" cy="347472"/>
          </a:xfrm>
        </p:spPr>
        <p:txBody>
          <a:bodyPr>
            <a:no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605130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_Icon_Text">
    <p:bg>
      <p:bgPr>
        <a:solidFill>
          <a:srgbClr val="F6F6F6"/>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115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956324" y="2899634"/>
            <a:ext cx="2286000" cy="364566"/>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0" name="Text Placeholder 8"/>
          <p:cNvSpPr>
            <a:spLocks noGrp="1"/>
          </p:cNvSpPr>
          <p:nvPr>
            <p:ph type="body" sz="quarter" idx="11"/>
          </p:nvPr>
        </p:nvSpPr>
        <p:spPr>
          <a:xfrm>
            <a:off x="1717824" y="2899634"/>
            <a:ext cx="2286000" cy="364566"/>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1" name="Text Placeholder 8"/>
          <p:cNvSpPr>
            <a:spLocks noGrp="1"/>
          </p:cNvSpPr>
          <p:nvPr>
            <p:ph type="body" sz="quarter" idx="12"/>
          </p:nvPr>
        </p:nvSpPr>
        <p:spPr>
          <a:xfrm>
            <a:off x="8194824" y="2899634"/>
            <a:ext cx="2286000" cy="364566"/>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3" name="Picture Placeholder 12"/>
          <p:cNvSpPr>
            <a:spLocks noGrp="1"/>
          </p:cNvSpPr>
          <p:nvPr>
            <p:ph type="pic" sz="quarter" idx="13"/>
          </p:nvPr>
        </p:nvSpPr>
        <p:spPr>
          <a:xfrm>
            <a:off x="2495064" y="2427727"/>
            <a:ext cx="731520" cy="347472"/>
          </a:xfrm>
        </p:spPr>
        <p:txBody>
          <a:bodyPr>
            <a:noAutofit/>
          </a:bodyPr>
          <a:lstStyle>
            <a:lvl1pPr marL="0" indent="0">
              <a:buNone/>
              <a:defRPr sz="600"/>
            </a:lvl1pPr>
          </a:lstStyle>
          <a:p>
            <a:r>
              <a:rPr lang="en-US"/>
              <a:t>Click icon to add picture</a:t>
            </a:r>
            <a:endParaRPr lang="en-US" dirty="0"/>
          </a:p>
        </p:txBody>
      </p:sp>
      <p:sp>
        <p:nvSpPr>
          <p:cNvPr id="15" name="Picture Placeholder 12"/>
          <p:cNvSpPr>
            <a:spLocks noGrp="1"/>
          </p:cNvSpPr>
          <p:nvPr>
            <p:ph type="pic" sz="quarter" idx="14"/>
          </p:nvPr>
        </p:nvSpPr>
        <p:spPr>
          <a:xfrm>
            <a:off x="5730240" y="2427727"/>
            <a:ext cx="731520" cy="347472"/>
          </a:xfrm>
        </p:spPr>
        <p:txBody>
          <a:bodyPr>
            <a:noAutofit/>
          </a:bodyPr>
          <a:lstStyle>
            <a:lvl1pPr marL="0" indent="0">
              <a:buNone/>
              <a:defRPr sz="600"/>
            </a:lvl1pPr>
          </a:lstStyle>
          <a:p>
            <a:r>
              <a:rPr lang="en-US"/>
              <a:t>Click icon to add picture</a:t>
            </a:r>
            <a:endParaRPr lang="en-US" dirty="0"/>
          </a:p>
        </p:txBody>
      </p:sp>
      <p:sp>
        <p:nvSpPr>
          <p:cNvPr id="16" name="Picture Placeholder 12"/>
          <p:cNvSpPr>
            <a:spLocks noGrp="1"/>
          </p:cNvSpPr>
          <p:nvPr>
            <p:ph type="pic" sz="quarter" idx="15"/>
          </p:nvPr>
        </p:nvSpPr>
        <p:spPr>
          <a:xfrm>
            <a:off x="8972064" y="2427727"/>
            <a:ext cx="731520" cy="347472"/>
          </a:xfrm>
        </p:spPr>
        <p:txBody>
          <a:bodyPr>
            <a:noAutofit/>
          </a:bodyPr>
          <a:lstStyle>
            <a:lvl1pPr marL="0" indent="0">
              <a:buNone/>
              <a:defRPr sz="600"/>
            </a:lvl1pPr>
          </a:lstStyle>
          <a:p>
            <a:r>
              <a:rPr lang="en-US"/>
              <a:t>Click icon to add picture</a:t>
            </a:r>
            <a:endParaRPr lang="en-US" dirty="0"/>
          </a:p>
        </p:txBody>
      </p:sp>
      <p:sp>
        <p:nvSpPr>
          <p:cNvPr id="17" name="Text Placeholder 8"/>
          <p:cNvSpPr>
            <a:spLocks noGrp="1"/>
          </p:cNvSpPr>
          <p:nvPr>
            <p:ph type="body" sz="quarter" idx="16"/>
          </p:nvPr>
        </p:nvSpPr>
        <p:spPr>
          <a:xfrm>
            <a:off x="6575574" y="4853479"/>
            <a:ext cx="2286000" cy="324582"/>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8" name="Picture Placeholder 12"/>
          <p:cNvSpPr>
            <a:spLocks noGrp="1"/>
          </p:cNvSpPr>
          <p:nvPr>
            <p:ph type="pic" sz="quarter" idx="17"/>
          </p:nvPr>
        </p:nvSpPr>
        <p:spPr>
          <a:xfrm>
            <a:off x="7352814" y="4381572"/>
            <a:ext cx="731520" cy="347472"/>
          </a:xfrm>
        </p:spPr>
        <p:txBody>
          <a:bodyPr>
            <a:noAutofit/>
          </a:bodyPr>
          <a:lstStyle>
            <a:lvl1pPr marL="0" indent="0">
              <a:buNone/>
              <a:defRPr sz="600"/>
            </a:lvl1pPr>
          </a:lstStyle>
          <a:p>
            <a:r>
              <a:rPr lang="en-US"/>
              <a:t>Click icon to add picture</a:t>
            </a:r>
            <a:endParaRPr lang="en-US" dirty="0"/>
          </a:p>
        </p:txBody>
      </p:sp>
      <p:sp>
        <p:nvSpPr>
          <p:cNvPr id="19" name="Text Placeholder 8"/>
          <p:cNvSpPr>
            <a:spLocks noGrp="1"/>
          </p:cNvSpPr>
          <p:nvPr>
            <p:ph type="body" sz="quarter" idx="18"/>
          </p:nvPr>
        </p:nvSpPr>
        <p:spPr>
          <a:xfrm>
            <a:off x="3327549" y="4853479"/>
            <a:ext cx="2286000" cy="324582"/>
          </a:xfrm>
        </p:spPr>
        <p:txBody>
          <a:bodyPr anchor="t">
            <a:noAutofit/>
          </a:bodyPr>
          <a:lstStyle>
            <a:lvl1pPr marL="0" indent="0" algn="ctr">
              <a:buFont typeface="Arial" panose="020B0604020202020204" pitchFamily="34" charset="0"/>
              <a:buNone/>
              <a:defRPr sz="1400">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20" name="Picture Placeholder 12"/>
          <p:cNvSpPr>
            <a:spLocks noGrp="1"/>
          </p:cNvSpPr>
          <p:nvPr>
            <p:ph type="pic" sz="quarter" idx="19"/>
          </p:nvPr>
        </p:nvSpPr>
        <p:spPr>
          <a:xfrm>
            <a:off x="4104789" y="4381572"/>
            <a:ext cx="731520" cy="347472"/>
          </a:xfrm>
        </p:spPr>
        <p:txBody>
          <a:bodyPr>
            <a:noAutofit/>
          </a:bodyPr>
          <a:lstStyle>
            <a:lvl1pPr marL="0" indent="0">
              <a:buNone/>
              <a:defRPr sz="600"/>
            </a:lvl1pPr>
          </a:lstStyle>
          <a:p>
            <a:r>
              <a:rPr lang="en-US"/>
              <a:t>Click icon to add picture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390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Layout">
    <p:bg>
      <p:bgPr>
        <a:solidFill>
          <a:srgbClr val="F6F6F6"/>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823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575757"/>
                </a:solidFill>
              </a:defRPr>
            </a:lvl1pPr>
          </a:lstStyle>
          <a:p>
            <a:r>
              <a:rPr lang="en-US"/>
              <a:t>Click to edit Master title style</a:t>
            </a:r>
            <a:endParaRPr lang="en-US" dirty="0"/>
          </a:p>
        </p:txBody>
      </p:sp>
      <p:sp>
        <p:nvSpPr>
          <p:cNvPr id="21" name="Text Placeholder 2"/>
          <p:cNvSpPr>
            <a:spLocks noGrp="1"/>
          </p:cNvSpPr>
          <p:nvPr>
            <p:ph idx="1"/>
          </p:nvPr>
        </p:nvSpPr>
        <p:spPr>
          <a:xfrm>
            <a:off x="838200" y="4426000"/>
            <a:ext cx="5212080" cy="1432150"/>
          </a:xfrm>
          <a:prstGeom prst="rect">
            <a:avLst/>
          </a:prstGeom>
        </p:spPr>
        <p:txBody>
          <a:bodyPr vert="horz" lIns="91440" tIns="45720" rIns="91440" bIns="45720" rtlCol="0">
            <a:noAutofit/>
          </a:bodyPr>
          <a:lstStyle>
            <a:lvl1pPr marL="0" indent="0">
              <a:lnSpc>
                <a:spcPct val="100000"/>
              </a:lnSpc>
              <a:buNone/>
              <a:defRPr sz="1100"/>
            </a:lvl1pPr>
            <a:lvl2pPr marL="457200" indent="0">
              <a:lnSpc>
                <a:spcPct val="100000"/>
              </a:lnSpc>
              <a:buNone/>
              <a:defRPr sz="1100"/>
            </a:lvl2pPr>
            <a:lvl3pPr marL="914400" indent="0">
              <a:lnSpc>
                <a:spcPct val="100000"/>
              </a:lnSpc>
              <a:buNone/>
              <a:defRPr sz="1100"/>
            </a:lvl3pPr>
            <a:lvl4pPr marL="1371600" indent="0">
              <a:lnSpc>
                <a:spcPct val="100000"/>
              </a:lnSpc>
              <a:buNone/>
              <a:defRPr sz="1100"/>
            </a:lvl4pPr>
            <a:lvl5pPr marL="1828800" indent="0">
              <a:lnSpc>
                <a:spcPct val="100000"/>
              </a:lnSpc>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p:cNvSpPr>
            <a:spLocks noGrp="1"/>
          </p:cNvSpPr>
          <p:nvPr>
            <p:ph idx="10"/>
          </p:nvPr>
        </p:nvSpPr>
        <p:spPr>
          <a:xfrm>
            <a:off x="6141402" y="4426000"/>
            <a:ext cx="5212080" cy="1432150"/>
          </a:xfrm>
          <a:prstGeom prst="rect">
            <a:avLst/>
          </a:prstGeom>
        </p:spPr>
        <p:txBody>
          <a:bodyPr vert="horz" lIns="91440" tIns="45720" rIns="91440" bIns="45720" rtlCol="0">
            <a:noAutofit/>
          </a:bodyPr>
          <a:lstStyle>
            <a:lvl1pPr marL="0" indent="0">
              <a:lnSpc>
                <a:spcPct val="100000"/>
              </a:lnSpc>
              <a:buNone/>
              <a:defRPr sz="1100"/>
            </a:lvl1pPr>
            <a:lvl2pPr marL="457200" indent="0">
              <a:lnSpc>
                <a:spcPct val="100000"/>
              </a:lnSpc>
              <a:buNone/>
              <a:defRPr sz="1100"/>
            </a:lvl2pPr>
            <a:lvl3pPr marL="914400" indent="0">
              <a:lnSpc>
                <a:spcPct val="100000"/>
              </a:lnSpc>
              <a:buNone/>
              <a:defRPr sz="1100"/>
            </a:lvl3pPr>
            <a:lvl4pPr marL="1371600" indent="0">
              <a:lnSpc>
                <a:spcPct val="100000"/>
              </a:lnSpc>
              <a:buNone/>
              <a:defRPr sz="1100"/>
            </a:lvl4pPr>
            <a:lvl5pPr marL="1828800" indent="0">
              <a:lnSpc>
                <a:spcPct val="100000"/>
              </a:lnSpc>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21"/>
          </p:nvPr>
        </p:nvSpPr>
        <p:spPr>
          <a:xfrm>
            <a:off x="2442411" y="2862594"/>
            <a:ext cx="7327231" cy="731211"/>
          </a:xfrm>
        </p:spPr>
        <p:txBody>
          <a:bodyPr anchor="ctr">
            <a:normAutofit/>
          </a:bodyPr>
          <a:lstStyle>
            <a:lvl1pPr marL="0" indent="0" algn="ctr">
              <a:lnSpc>
                <a:spcPct val="100000"/>
              </a:lnSpc>
              <a:buNone/>
              <a:defRPr sz="1400">
                <a:solidFill>
                  <a:srgbClr val="575757"/>
                </a:solidFill>
                <a:latin typeface="Segoe UI" panose="020B0502040204020203" pitchFamily="34" charset="0"/>
                <a:cs typeface="Segoe UI" panose="020B0502040204020203"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Edit Master text styles</a:t>
            </a:r>
          </a:p>
        </p:txBody>
      </p:sp>
      <p:sp>
        <p:nvSpPr>
          <p:cNvPr id="8" name="Picture Placeholder 7"/>
          <p:cNvSpPr>
            <a:spLocks noGrp="1"/>
          </p:cNvSpPr>
          <p:nvPr>
            <p:ph type="pic" sz="quarter" idx="22"/>
          </p:nvPr>
        </p:nvSpPr>
        <p:spPr>
          <a:xfrm>
            <a:off x="4261644" y="1381883"/>
            <a:ext cx="3668712" cy="1250980"/>
          </a:xfrm>
        </p:spPr>
        <p:txBody>
          <a:bodyPr>
            <a:normAutofit/>
          </a:bodyPr>
          <a:lstStyle>
            <a:lvl1pPr marL="0" indent="0" algn="ctr">
              <a:buNone/>
              <a:defRPr sz="1200"/>
            </a:lvl1pPr>
          </a:lstStyle>
          <a:p>
            <a:r>
              <a:rPr lang="en-US"/>
              <a:t>Click icon to add picture</a:t>
            </a:r>
            <a:endParaRPr lang="en-US" dirty="0"/>
          </a:p>
        </p:txBody>
      </p:sp>
      <p:cxnSp>
        <p:nvCxnSpPr>
          <p:cNvPr id="22" name="Straight Connector 21"/>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33"/>
          </p:nvPr>
        </p:nvSpPr>
        <p:spPr>
          <a:xfrm>
            <a:off x="838200" y="4080084"/>
            <a:ext cx="5212080" cy="316366"/>
          </a:xfrm>
        </p:spPr>
        <p:txBody>
          <a:bodyPr>
            <a:noAutofit/>
          </a:bodyPr>
          <a:lstStyle>
            <a:lvl1pPr marL="0" indent="0">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11" name="Text Placeholder 10"/>
          <p:cNvSpPr>
            <a:spLocks noGrp="1"/>
          </p:cNvSpPr>
          <p:nvPr>
            <p:ph type="body" sz="quarter" idx="34"/>
          </p:nvPr>
        </p:nvSpPr>
        <p:spPr>
          <a:xfrm>
            <a:off x="6141402" y="4072737"/>
            <a:ext cx="5212080" cy="315912"/>
          </a:xfrm>
        </p:spPr>
        <p:txBody>
          <a:bodyPr>
            <a:noAutofit/>
          </a:bodyPr>
          <a:lstStyle>
            <a:lvl1pPr marL="0" indent="0">
              <a:buFontTx/>
              <a:buNone/>
              <a:defRPr sz="1400">
                <a:solidFill>
                  <a:srgbClr val="236AD7"/>
                </a:solidFill>
                <a:latin typeface="Segoe UI" panose="020B0502040204020203" pitchFamily="34" charset="0"/>
                <a:cs typeface="Segoe UI" panose="020B0502040204020203" pitchFamily="34" charset="0"/>
              </a:defRPr>
            </a:lvl1pPr>
            <a:lvl2pPr marL="457200" indent="0">
              <a:buFontTx/>
              <a:buNone/>
              <a:defRPr sz="1400">
                <a:solidFill>
                  <a:srgbClr val="236AD7"/>
                </a:solidFill>
                <a:latin typeface="Segoe UI" panose="020B0502040204020203" pitchFamily="34" charset="0"/>
                <a:cs typeface="Segoe UI" panose="020B0502040204020203" pitchFamily="34" charset="0"/>
              </a:defRPr>
            </a:lvl2pPr>
            <a:lvl3pPr marL="914400" indent="0">
              <a:buFontTx/>
              <a:buNone/>
              <a:defRPr sz="1400">
                <a:solidFill>
                  <a:srgbClr val="236AD7"/>
                </a:solidFill>
                <a:latin typeface="Segoe UI" panose="020B0502040204020203" pitchFamily="34" charset="0"/>
                <a:cs typeface="Segoe UI" panose="020B0502040204020203" pitchFamily="34" charset="0"/>
              </a:defRPr>
            </a:lvl3pPr>
            <a:lvl4pPr marL="1371600" indent="0">
              <a:buFontTx/>
              <a:buNone/>
              <a:defRPr sz="1400">
                <a:solidFill>
                  <a:srgbClr val="236AD7"/>
                </a:solidFill>
                <a:latin typeface="Segoe UI" panose="020B0502040204020203" pitchFamily="34" charset="0"/>
                <a:cs typeface="Segoe UI" panose="020B0502040204020203" pitchFamily="34" charset="0"/>
              </a:defRPr>
            </a:lvl4pPr>
            <a:lvl5pPr marL="1828800" indent="0">
              <a:buFontTx/>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31" name="Picture Placeholder 9"/>
          <p:cNvSpPr>
            <a:spLocks noGrp="1"/>
          </p:cNvSpPr>
          <p:nvPr>
            <p:ph type="pic" sz="quarter" idx="35"/>
          </p:nvPr>
        </p:nvSpPr>
        <p:spPr>
          <a:xfrm>
            <a:off x="6141402" y="5936919"/>
            <a:ext cx="693575" cy="323850"/>
          </a:xfrm>
        </p:spPr>
        <p:txBody>
          <a:bodyPr>
            <a:noAutofit/>
          </a:bodyPr>
          <a:lstStyle>
            <a:lvl1pPr marL="0" indent="0">
              <a:buNone/>
              <a:defRPr sz="700"/>
            </a:lvl1pPr>
          </a:lstStyle>
          <a:p>
            <a:r>
              <a:rPr lang="en-US"/>
              <a:t>Click icon to add picture</a:t>
            </a:r>
          </a:p>
        </p:txBody>
      </p:sp>
      <p:sp>
        <p:nvSpPr>
          <p:cNvPr id="32" name="Picture Placeholder 9"/>
          <p:cNvSpPr>
            <a:spLocks noGrp="1"/>
          </p:cNvSpPr>
          <p:nvPr>
            <p:ph type="pic" sz="quarter" idx="36"/>
          </p:nvPr>
        </p:nvSpPr>
        <p:spPr>
          <a:xfrm>
            <a:off x="7048056" y="5936919"/>
            <a:ext cx="693575" cy="323850"/>
          </a:xfrm>
        </p:spPr>
        <p:txBody>
          <a:bodyPr>
            <a:noAutofit/>
          </a:bodyPr>
          <a:lstStyle>
            <a:lvl1pPr marL="0" indent="0">
              <a:buNone/>
              <a:defRPr sz="700"/>
            </a:lvl1pPr>
          </a:lstStyle>
          <a:p>
            <a:r>
              <a:rPr lang="en-US"/>
              <a:t>Click icon to add picture</a:t>
            </a:r>
          </a:p>
        </p:txBody>
      </p:sp>
      <p:sp>
        <p:nvSpPr>
          <p:cNvPr id="33" name="Picture Placeholder 9"/>
          <p:cNvSpPr>
            <a:spLocks noGrp="1"/>
          </p:cNvSpPr>
          <p:nvPr>
            <p:ph type="pic" sz="quarter" idx="37"/>
          </p:nvPr>
        </p:nvSpPr>
        <p:spPr>
          <a:xfrm>
            <a:off x="7954710" y="5936919"/>
            <a:ext cx="693575" cy="323850"/>
          </a:xfrm>
        </p:spPr>
        <p:txBody>
          <a:bodyPr>
            <a:noAutofit/>
          </a:bodyPr>
          <a:lstStyle>
            <a:lvl1pPr marL="0" indent="0">
              <a:buNone/>
              <a:defRPr sz="700"/>
            </a:lvl1pPr>
          </a:lstStyle>
          <a:p>
            <a:r>
              <a:rPr lang="en-US"/>
              <a:t>Click icon to add picture</a:t>
            </a:r>
            <a:endParaRPr lang="en-US" dirty="0"/>
          </a:p>
        </p:txBody>
      </p:sp>
      <p:sp>
        <p:nvSpPr>
          <p:cNvPr id="34" name="Picture Placeholder 9"/>
          <p:cNvSpPr>
            <a:spLocks noGrp="1"/>
          </p:cNvSpPr>
          <p:nvPr>
            <p:ph type="pic" sz="quarter" idx="38"/>
          </p:nvPr>
        </p:nvSpPr>
        <p:spPr>
          <a:xfrm>
            <a:off x="8861364" y="5936919"/>
            <a:ext cx="693575" cy="323850"/>
          </a:xfrm>
        </p:spPr>
        <p:txBody>
          <a:bodyPr>
            <a:noAutofit/>
          </a:bodyPr>
          <a:lstStyle>
            <a:lvl1pPr marL="0" indent="0">
              <a:buNone/>
              <a:defRPr sz="700"/>
            </a:lvl1pPr>
          </a:lstStyle>
          <a:p>
            <a:r>
              <a:rPr lang="en-US"/>
              <a:t>Click icon to add picture</a:t>
            </a:r>
          </a:p>
        </p:txBody>
      </p:sp>
      <p:sp>
        <p:nvSpPr>
          <p:cNvPr id="35" name="Picture Placeholder 9"/>
          <p:cNvSpPr>
            <a:spLocks noGrp="1"/>
          </p:cNvSpPr>
          <p:nvPr>
            <p:ph type="pic" sz="quarter" idx="39"/>
          </p:nvPr>
        </p:nvSpPr>
        <p:spPr>
          <a:xfrm>
            <a:off x="9768018" y="5936919"/>
            <a:ext cx="693575" cy="323850"/>
          </a:xfrm>
        </p:spPr>
        <p:txBody>
          <a:bodyPr>
            <a:noAutofit/>
          </a:bodyPr>
          <a:lstStyle>
            <a:lvl1pPr marL="0" indent="0">
              <a:buNone/>
              <a:defRPr sz="700"/>
            </a:lvl1pPr>
          </a:lstStyle>
          <a:p>
            <a:r>
              <a:rPr lang="en-US"/>
              <a:t>Click icon to add picture</a:t>
            </a:r>
          </a:p>
        </p:txBody>
      </p:sp>
    </p:spTree>
    <p:extLst>
      <p:ext uri="{BB962C8B-B14F-4D97-AF65-F5344CB8AC3E}">
        <p14:creationId xmlns:p14="http://schemas.microsoft.com/office/powerpoint/2010/main" val="2497093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actice or Product_Overview">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sp>
        <p:nvSpPr>
          <p:cNvPr id="18" name="Picture Placeholder 12"/>
          <p:cNvSpPr>
            <a:spLocks noGrp="1"/>
          </p:cNvSpPr>
          <p:nvPr>
            <p:ph type="pic" sz="quarter" idx="17"/>
          </p:nvPr>
        </p:nvSpPr>
        <p:spPr>
          <a:xfrm>
            <a:off x="6400800" y="4923827"/>
            <a:ext cx="1491510" cy="700796"/>
          </a:xfrm>
        </p:spPr>
        <p:txBody>
          <a:bodyPr>
            <a:noAutofit/>
          </a:bodyPr>
          <a:lstStyle>
            <a:lvl1pPr marL="0" indent="0">
              <a:buNone/>
              <a:defRPr sz="600"/>
            </a:lvl1pPr>
          </a:lstStyle>
          <a:p>
            <a:r>
              <a:rPr lang="en-US"/>
              <a:t>Click icon to add picture</a:t>
            </a:r>
            <a:endParaRPr lang="en-US" dirty="0"/>
          </a:p>
        </p:txBody>
      </p:sp>
      <p:sp>
        <p:nvSpPr>
          <p:cNvPr id="20" name="Picture Placeholder 12"/>
          <p:cNvSpPr>
            <a:spLocks noGrp="1"/>
          </p:cNvSpPr>
          <p:nvPr>
            <p:ph type="pic" sz="quarter" idx="19"/>
          </p:nvPr>
        </p:nvSpPr>
        <p:spPr>
          <a:xfrm>
            <a:off x="4296812" y="4923827"/>
            <a:ext cx="1497931" cy="700796"/>
          </a:xfrm>
        </p:spPr>
        <p:txBody>
          <a:bodyPr>
            <a:noAutofit/>
          </a:bodyPr>
          <a:lstStyle>
            <a:lvl1pPr marL="0" indent="0">
              <a:buNone/>
              <a:defRPr sz="600"/>
            </a:lvl1pPr>
          </a:lstStyle>
          <a:p>
            <a:r>
              <a:rPr lang="en-US"/>
              <a:t>Click icon to add picture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22" name="Text Placeholder 4"/>
          <p:cNvSpPr>
            <a:spLocks noGrp="1"/>
          </p:cNvSpPr>
          <p:nvPr>
            <p:ph type="body" sz="quarter" idx="20"/>
          </p:nvPr>
        </p:nvSpPr>
        <p:spPr>
          <a:xfrm>
            <a:off x="838200" y="1605516"/>
            <a:ext cx="10515600" cy="4019107"/>
          </a:xfrm>
        </p:spPr>
        <p:txBody>
          <a:bodyPr anchor="ct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51624866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3020362" y="1889627"/>
            <a:ext cx="7648539" cy="3"/>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flipH="1">
            <a:off x="4877043" y="1748170"/>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5" name="Oval 24"/>
          <p:cNvSpPr/>
          <p:nvPr userDrawn="1"/>
        </p:nvSpPr>
        <p:spPr>
          <a:xfrm flipH="1">
            <a:off x="7029229" y="1748170"/>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6" name="Oval 25"/>
          <p:cNvSpPr/>
          <p:nvPr userDrawn="1"/>
        </p:nvSpPr>
        <p:spPr>
          <a:xfrm flipH="1">
            <a:off x="9181414" y="1748170"/>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141" y="1712770"/>
            <a:ext cx="358441" cy="351924"/>
          </a:xfrm>
          <a:prstGeom prst="rect">
            <a:avLst/>
          </a:prstGeom>
        </p:spPr>
      </p:pic>
      <p:sp>
        <p:nvSpPr>
          <p:cNvPr id="3" name="Text Placeholder 2"/>
          <p:cNvSpPr>
            <a:spLocks noGrp="1"/>
          </p:cNvSpPr>
          <p:nvPr>
            <p:ph type="body" sz="quarter" idx="10"/>
          </p:nvPr>
        </p:nvSpPr>
        <p:spPr>
          <a:xfrm>
            <a:off x="838200" y="1582085"/>
            <a:ext cx="1312863" cy="622034"/>
          </a:xfrm>
        </p:spPr>
        <p:txBody>
          <a:bodyPr/>
          <a:lstStyle>
            <a:lvl1pPr marL="0" indent="0" algn="r">
              <a:buNone/>
              <a:defRPr sz="14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3" name="Text Placeholder 2"/>
          <p:cNvSpPr>
            <a:spLocks noGrp="1"/>
          </p:cNvSpPr>
          <p:nvPr>
            <p:ph type="body" sz="quarter" idx="11"/>
          </p:nvPr>
        </p:nvSpPr>
        <p:spPr>
          <a:xfrm>
            <a:off x="838199" y="3068850"/>
            <a:ext cx="1312863" cy="622034"/>
          </a:xfrm>
        </p:spPr>
        <p:txBody>
          <a:bodyPr/>
          <a:lstStyle>
            <a:lvl1pPr marL="0" indent="0" algn="r">
              <a:buNone/>
              <a:defRPr sz="14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4" name="Text Placeholder 2"/>
          <p:cNvSpPr>
            <a:spLocks noGrp="1"/>
          </p:cNvSpPr>
          <p:nvPr>
            <p:ph type="body" sz="quarter" idx="12"/>
          </p:nvPr>
        </p:nvSpPr>
        <p:spPr>
          <a:xfrm>
            <a:off x="838198" y="4555615"/>
            <a:ext cx="1312863" cy="622034"/>
          </a:xfrm>
        </p:spPr>
        <p:txBody>
          <a:bodyPr/>
          <a:lstStyle>
            <a:lvl1pPr marL="0" indent="0" algn="r">
              <a:buNone/>
              <a:defRPr sz="14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 name="Text Placeholder 5"/>
          <p:cNvSpPr>
            <a:spLocks noGrp="1"/>
          </p:cNvSpPr>
          <p:nvPr>
            <p:ph type="body" sz="quarter" idx="13"/>
          </p:nvPr>
        </p:nvSpPr>
        <p:spPr>
          <a:xfrm>
            <a:off x="4264000" y="2169369"/>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6" name="Picture Placeholder 45"/>
          <p:cNvSpPr>
            <a:spLocks noGrp="1"/>
          </p:cNvSpPr>
          <p:nvPr>
            <p:ph type="pic" sz="quarter" idx="14"/>
          </p:nvPr>
        </p:nvSpPr>
        <p:spPr>
          <a:xfrm>
            <a:off x="2380970" y="1571694"/>
            <a:ext cx="640080" cy="640080"/>
          </a:xfrm>
          <a:prstGeom prst="ellipse">
            <a:avLst/>
          </a:prstGeom>
        </p:spPr>
        <p:txBody>
          <a:bodyPr/>
          <a:lstStyle>
            <a:lvl1pPr marL="0" indent="0">
              <a:buNone/>
              <a:defRPr sz="700"/>
            </a:lvl1pPr>
          </a:lstStyle>
          <a:p>
            <a:r>
              <a:rPr lang="en-US"/>
              <a:t>Click icon to add picture</a:t>
            </a:r>
            <a:endParaRPr lang="en-US" dirty="0"/>
          </a:p>
        </p:txBody>
      </p:sp>
      <p:sp>
        <p:nvSpPr>
          <p:cNvPr id="47" name="Text Placeholder 5"/>
          <p:cNvSpPr>
            <a:spLocks noGrp="1"/>
          </p:cNvSpPr>
          <p:nvPr>
            <p:ph type="body" sz="quarter" idx="15"/>
          </p:nvPr>
        </p:nvSpPr>
        <p:spPr>
          <a:xfrm>
            <a:off x="6416187" y="2164191"/>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8" name="Text Placeholder 5"/>
          <p:cNvSpPr>
            <a:spLocks noGrp="1"/>
          </p:cNvSpPr>
          <p:nvPr>
            <p:ph type="body" sz="quarter" idx="16"/>
          </p:nvPr>
        </p:nvSpPr>
        <p:spPr>
          <a:xfrm>
            <a:off x="8560037" y="2164191"/>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cxnSp>
        <p:nvCxnSpPr>
          <p:cNvPr id="49" name="Straight Connector 48"/>
          <p:cNvCxnSpPr/>
          <p:nvPr userDrawn="1"/>
        </p:nvCxnSpPr>
        <p:spPr>
          <a:xfrm flipV="1">
            <a:off x="3020362" y="3368703"/>
            <a:ext cx="7648539" cy="3"/>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userDrawn="1"/>
        </p:nvSpPr>
        <p:spPr>
          <a:xfrm flipH="1">
            <a:off x="4877043" y="3227246"/>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1" name="Oval 50"/>
          <p:cNvSpPr/>
          <p:nvPr userDrawn="1"/>
        </p:nvSpPr>
        <p:spPr>
          <a:xfrm flipH="1">
            <a:off x="7029229" y="3227246"/>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2" name="Oval 51"/>
          <p:cNvSpPr/>
          <p:nvPr userDrawn="1"/>
        </p:nvSpPr>
        <p:spPr>
          <a:xfrm flipH="1">
            <a:off x="9181414" y="3227246"/>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3" name="Picture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141" y="3191846"/>
            <a:ext cx="358441" cy="351924"/>
          </a:xfrm>
          <a:prstGeom prst="rect">
            <a:avLst/>
          </a:prstGeom>
        </p:spPr>
      </p:pic>
      <p:sp>
        <p:nvSpPr>
          <p:cNvPr id="54" name="Text Placeholder 5"/>
          <p:cNvSpPr>
            <a:spLocks noGrp="1"/>
          </p:cNvSpPr>
          <p:nvPr>
            <p:ph type="body" sz="quarter" idx="17"/>
          </p:nvPr>
        </p:nvSpPr>
        <p:spPr>
          <a:xfrm>
            <a:off x="4264000" y="3648445"/>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5" name="Picture Placeholder 45"/>
          <p:cNvSpPr>
            <a:spLocks noGrp="1"/>
          </p:cNvSpPr>
          <p:nvPr>
            <p:ph type="pic" sz="quarter" idx="18"/>
          </p:nvPr>
        </p:nvSpPr>
        <p:spPr>
          <a:xfrm>
            <a:off x="2380970" y="3050770"/>
            <a:ext cx="640080" cy="640080"/>
          </a:xfrm>
          <a:prstGeom prst="ellipse">
            <a:avLst/>
          </a:prstGeom>
        </p:spPr>
        <p:txBody>
          <a:bodyPr/>
          <a:lstStyle>
            <a:lvl1pPr marL="0" indent="0">
              <a:buNone/>
              <a:defRPr sz="700"/>
            </a:lvl1pPr>
          </a:lstStyle>
          <a:p>
            <a:r>
              <a:rPr lang="en-US"/>
              <a:t>Click icon to add picture</a:t>
            </a:r>
            <a:endParaRPr lang="en-US" dirty="0"/>
          </a:p>
        </p:txBody>
      </p:sp>
      <p:sp>
        <p:nvSpPr>
          <p:cNvPr id="56" name="Text Placeholder 5"/>
          <p:cNvSpPr>
            <a:spLocks noGrp="1"/>
          </p:cNvSpPr>
          <p:nvPr>
            <p:ph type="body" sz="quarter" idx="19"/>
          </p:nvPr>
        </p:nvSpPr>
        <p:spPr>
          <a:xfrm>
            <a:off x="6416187" y="3643267"/>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7" name="Text Placeholder 5"/>
          <p:cNvSpPr>
            <a:spLocks noGrp="1"/>
          </p:cNvSpPr>
          <p:nvPr>
            <p:ph type="body" sz="quarter" idx="20"/>
          </p:nvPr>
        </p:nvSpPr>
        <p:spPr>
          <a:xfrm>
            <a:off x="8560037" y="3643267"/>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cxnSp>
        <p:nvCxnSpPr>
          <p:cNvPr id="58" name="Straight Connector 57"/>
          <p:cNvCxnSpPr/>
          <p:nvPr userDrawn="1"/>
        </p:nvCxnSpPr>
        <p:spPr>
          <a:xfrm flipV="1">
            <a:off x="3020362" y="4877431"/>
            <a:ext cx="7648539" cy="3"/>
          </a:xfrm>
          <a:prstGeom prst="line">
            <a:avLst/>
          </a:prstGeom>
        </p:spPr>
        <p:style>
          <a:lnRef idx="1">
            <a:schemeClr val="accent1"/>
          </a:lnRef>
          <a:fillRef idx="0">
            <a:schemeClr val="accent1"/>
          </a:fillRef>
          <a:effectRef idx="0">
            <a:schemeClr val="accent1"/>
          </a:effectRef>
          <a:fontRef idx="minor">
            <a:schemeClr val="tx1"/>
          </a:fontRef>
        </p:style>
      </p:cxnSp>
      <p:sp>
        <p:nvSpPr>
          <p:cNvPr id="59" name="Oval 58"/>
          <p:cNvSpPr/>
          <p:nvPr userDrawn="1"/>
        </p:nvSpPr>
        <p:spPr>
          <a:xfrm flipH="1">
            <a:off x="4877043" y="4735974"/>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0" name="Oval 59"/>
          <p:cNvSpPr/>
          <p:nvPr userDrawn="1"/>
        </p:nvSpPr>
        <p:spPr>
          <a:xfrm flipH="1">
            <a:off x="7029229" y="4735974"/>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1" name="Oval 60"/>
          <p:cNvSpPr/>
          <p:nvPr userDrawn="1"/>
        </p:nvSpPr>
        <p:spPr>
          <a:xfrm flipH="1">
            <a:off x="9181414" y="4735974"/>
            <a:ext cx="316966" cy="3169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141" y="4700574"/>
            <a:ext cx="358441" cy="351924"/>
          </a:xfrm>
          <a:prstGeom prst="rect">
            <a:avLst/>
          </a:prstGeom>
        </p:spPr>
      </p:pic>
      <p:sp>
        <p:nvSpPr>
          <p:cNvPr id="63" name="Text Placeholder 5"/>
          <p:cNvSpPr>
            <a:spLocks noGrp="1"/>
          </p:cNvSpPr>
          <p:nvPr>
            <p:ph type="body" sz="quarter" idx="21"/>
          </p:nvPr>
        </p:nvSpPr>
        <p:spPr>
          <a:xfrm>
            <a:off x="4264000" y="5157173"/>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4" name="Picture Placeholder 45"/>
          <p:cNvSpPr>
            <a:spLocks noGrp="1"/>
          </p:cNvSpPr>
          <p:nvPr>
            <p:ph type="pic" sz="quarter" idx="22"/>
          </p:nvPr>
        </p:nvSpPr>
        <p:spPr>
          <a:xfrm>
            <a:off x="2380970" y="4559498"/>
            <a:ext cx="640080" cy="640080"/>
          </a:xfrm>
          <a:prstGeom prst="ellipse">
            <a:avLst/>
          </a:prstGeom>
        </p:spPr>
        <p:txBody>
          <a:bodyPr/>
          <a:lstStyle>
            <a:lvl1pPr marL="0" indent="0">
              <a:buNone/>
              <a:defRPr sz="700"/>
            </a:lvl1pPr>
          </a:lstStyle>
          <a:p>
            <a:r>
              <a:rPr lang="en-US"/>
              <a:t>Click icon to add picture</a:t>
            </a:r>
            <a:endParaRPr lang="en-US" dirty="0"/>
          </a:p>
        </p:txBody>
      </p:sp>
      <p:sp>
        <p:nvSpPr>
          <p:cNvPr id="65" name="Text Placeholder 5"/>
          <p:cNvSpPr>
            <a:spLocks noGrp="1"/>
          </p:cNvSpPr>
          <p:nvPr>
            <p:ph type="body" sz="quarter" idx="23"/>
          </p:nvPr>
        </p:nvSpPr>
        <p:spPr>
          <a:xfrm>
            <a:off x="6416187" y="5151995"/>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6" name="Text Placeholder 5"/>
          <p:cNvSpPr>
            <a:spLocks noGrp="1"/>
          </p:cNvSpPr>
          <p:nvPr>
            <p:ph type="body" sz="quarter" idx="24"/>
          </p:nvPr>
        </p:nvSpPr>
        <p:spPr>
          <a:xfrm>
            <a:off x="8560037" y="5151995"/>
            <a:ext cx="1543050" cy="882443"/>
          </a:xfrm>
        </p:spPr>
        <p:txBody>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190877186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3BF3CD-47E9-4D36-A59C-80E9270CBA9A}"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948843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ircular Process">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24"/>
          </p:nvPr>
        </p:nvSpPr>
        <p:spPr>
          <a:xfrm>
            <a:off x="8192136" y="4782054"/>
            <a:ext cx="1746682" cy="622033"/>
          </a:xfrm>
        </p:spPr>
        <p:txBody>
          <a:bodyPr/>
          <a:lstStyle>
            <a:lvl1pPr marL="0" indent="0" algn="l">
              <a:buNone/>
              <a:defRPr sz="1400">
                <a:solidFill>
                  <a:srgbClr val="57575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13" name="Oval 12"/>
          <p:cNvSpPr/>
          <p:nvPr userDrawn="1"/>
        </p:nvSpPr>
        <p:spPr>
          <a:xfrm>
            <a:off x="4420852" y="2895005"/>
            <a:ext cx="3200400" cy="3200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Picture Placeholder 3"/>
          <p:cNvSpPr>
            <a:spLocks noGrp="1"/>
          </p:cNvSpPr>
          <p:nvPr>
            <p:ph type="pic" sz="quarter" idx="25"/>
          </p:nvPr>
        </p:nvSpPr>
        <p:spPr>
          <a:xfrm>
            <a:off x="5710035" y="2594583"/>
            <a:ext cx="622033" cy="622033"/>
          </a:xfrm>
        </p:spPr>
        <p:txBody>
          <a:bodyPr/>
          <a:lstStyle>
            <a:lvl1pPr marL="0" indent="0" algn="ctr">
              <a:buNone/>
              <a:defRPr sz="1200"/>
            </a:lvl1pPr>
          </a:lstStyle>
          <a:p>
            <a:r>
              <a:rPr lang="en-US"/>
              <a:t>Click icon to add picture</a:t>
            </a:r>
            <a:endParaRPr lang="en-US" dirty="0"/>
          </a:p>
        </p:txBody>
      </p:sp>
      <p:sp>
        <p:nvSpPr>
          <p:cNvPr id="15" name="Picture Placeholder 3"/>
          <p:cNvSpPr>
            <a:spLocks noGrp="1"/>
          </p:cNvSpPr>
          <p:nvPr>
            <p:ph type="pic" sz="quarter" idx="26"/>
          </p:nvPr>
        </p:nvSpPr>
        <p:spPr>
          <a:xfrm>
            <a:off x="7274640" y="4782055"/>
            <a:ext cx="622033" cy="622033"/>
          </a:xfrm>
        </p:spPr>
        <p:txBody>
          <a:bodyPr/>
          <a:lstStyle>
            <a:lvl1pPr marL="0" indent="0" algn="ctr">
              <a:buNone/>
              <a:defRPr sz="1200"/>
            </a:lvl1pPr>
          </a:lstStyle>
          <a:p>
            <a:r>
              <a:rPr lang="en-US"/>
              <a:t>Click icon to add picture</a:t>
            </a:r>
            <a:endParaRPr lang="en-US" dirty="0"/>
          </a:p>
        </p:txBody>
      </p:sp>
      <p:sp>
        <p:nvSpPr>
          <p:cNvPr id="16" name="Picture Placeholder 3"/>
          <p:cNvSpPr>
            <a:spLocks noGrp="1"/>
          </p:cNvSpPr>
          <p:nvPr>
            <p:ph type="pic" sz="quarter" idx="27"/>
          </p:nvPr>
        </p:nvSpPr>
        <p:spPr>
          <a:xfrm>
            <a:off x="4146200" y="4782054"/>
            <a:ext cx="622033" cy="622033"/>
          </a:xfrm>
        </p:spPr>
        <p:txBody>
          <a:bodyPr/>
          <a:lstStyle>
            <a:lvl1pPr marL="0" indent="0" algn="ctr">
              <a:buNone/>
              <a:defRPr sz="1200"/>
            </a:lvl1pPr>
          </a:lstStyle>
          <a:p>
            <a:r>
              <a:rPr lang="en-US"/>
              <a:t>Click icon to add picture</a:t>
            </a:r>
          </a:p>
        </p:txBody>
      </p:sp>
      <p:sp>
        <p:nvSpPr>
          <p:cNvPr id="17" name="Text Placeholder 5"/>
          <p:cNvSpPr>
            <a:spLocks noGrp="1"/>
          </p:cNvSpPr>
          <p:nvPr>
            <p:ph type="body" sz="quarter" idx="28"/>
          </p:nvPr>
        </p:nvSpPr>
        <p:spPr>
          <a:xfrm>
            <a:off x="2104055" y="4782054"/>
            <a:ext cx="1746682" cy="622033"/>
          </a:xfrm>
        </p:spPr>
        <p:txBody>
          <a:bodyPr/>
          <a:lstStyle>
            <a:lvl1pPr marL="0" indent="0" algn="r">
              <a:buNone/>
              <a:defRPr sz="1400">
                <a:solidFill>
                  <a:srgbClr val="57575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18" name="Text Placeholder 5"/>
          <p:cNvSpPr>
            <a:spLocks noGrp="1"/>
          </p:cNvSpPr>
          <p:nvPr>
            <p:ph type="body" sz="quarter" idx="29"/>
          </p:nvPr>
        </p:nvSpPr>
        <p:spPr>
          <a:xfrm>
            <a:off x="5147710" y="1681344"/>
            <a:ext cx="1746682" cy="622033"/>
          </a:xfrm>
        </p:spPr>
        <p:txBody>
          <a:bodyPr/>
          <a:lstStyle>
            <a:lvl1pPr marL="0" indent="0" algn="ctr">
              <a:buNone/>
              <a:defRPr sz="1400">
                <a:solidFill>
                  <a:srgbClr val="57575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19" name="Text Placeholder 5"/>
          <p:cNvSpPr>
            <a:spLocks noGrp="1"/>
          </p:cNvSpPr>
          <p:nvPr>
            <p:ph type="body" sz="quarter" idx="30"/>
          </p:nvPr>
        </p:nvSpPr>
        <p:spPr>
          <a:xfrm>
            <a:off x="4420852" y="3997320"/>
            <a:ext cx="3200400" cy="995771"/>
          </a:xfrm>
        </p:spPr>
        <p:txBody>
          <a:bodyPr/>
          <a:lstStyle>
            <a:lvl1pPr marL="0" indent="0" algn="ctr">
              <a:buNone/>
              <a:defRPr sz="32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416652523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eps/Stages 1">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14" name="Picture Placeholder 3"/>
          <p:cNvSpPr>
            <a:spLocks noGrp="1"/>
          </p:cNvSpPr>
          <p:nvPr>
            <p:ph type="pic" sz="quarter" idx="25"/>
          </p:nvPr>
        </p:nvSpPr>
        <p:spPr>
          <a:xfrm>
            <a:off x="4344115" y="2467141"/>
            <a:ext cx="622033" cy="622033"/>
          </a:xfrm>
        </p:spPr>
        <p:txBody>
          <a:bodyPr/>
          <a:lstStyle>
            <a:lvl1pPr marL="0" indent="0" algn="ctr">
              <a:buNone/>
              <a:defRPr sz="1200"/>
            </a:lvl1pPr>
          </a:lstStyle>
          <a:p>
            <a:r>
              <a:rPr lang="en-US"/>
              <a:t>Click icon to add picture</a:t>
            </a:r>
            <a:endParaRPr lang="en-US" dirty="0"/>
          </a:p>
        </p:txBody>
      </p:sp>
      <p:sp>
        <p:nvSpPr>
          <p:cNvPr id="18" name="Text Placeholder 5"/>
          <p:cNvSpPr>
            <a:spLocks noGrp="1"/>
          </p:cNvSpPr>
          <p:nvPr>
            <p:ph type="body" sz="quarter" idx="29"/>
          </p:nvPr>
        </p:nvSpPr>
        <p:spPr>
          <a:xfrm>
            <a:off x="5271616" y="2467141"/>
            <a:ext cx="3244700" cy="622033"/>
          </a:xfrm>
        </p:spPr>
        <p:txBody>
          <a:bodyPr/>
          <a:lstStyle>
            <a:lvl1pPr marL="0" indent="0" algn="l">
              <a:buNone/>
              <a:defRPr sz="1400">
                <a:solidFill>
                  <a:srgbClr val="57575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3" name="Picture Placeholder 3"/>
          <p:cNvSpPr>
            <a:spLocks noGrp="1"/>
          </p:cNvSpPr>
          <p:nvPr>
            <p:ph type="pic" sz="quarter" idx="30"/>
          </p:nvPr>
        </p:nvSpPr>
        <p:spPr>
          <a:xfrm>
            <a:off x="4050683" y="3584118"/>
            <a:ext cx="622033" cy="622033"/>
          </a:xfrm>
        </p:spPr>
        <p:txBody>
          <a:bodyPr/>
          <a:lstStyle>
            <a:lvl1pPr marL="0" indent="0" algn="ctr">
              <a:buNone/>
              <a:defRPr sz="1200"/>
            </a:lvl1pPr>
          </a:lstStyle>
          <a:p>
            <a:r>
              <a:rPr lang="en-US"/>
              <a:t>Click icon to add picture</a:t>
            </a:r>
            <a:endParaRPr lang="en-US" dirty="0"/>
          </a:p>
        </p:txBody>
      </p:sp>
      <p:sp>
        <p:nvSpPr>
          <p:cNvPr id="34" name="Text Placeholder 5"/>
          <p:cNvSpPr>
            <a:spLocks noGrp="1"/>
          </p:cNvSpPr>
          <p:nvPr>
            <p:ph type="body" sz="quarter" idx="31"/>
          </p:nvPr>
        </p:nvSpPr>
        <p:spPr>
          <a:xfrm>
            <a:off x="4978184" y="3584118"/>
            <a:ext cx="3244700" cy="622033"/>
          </a:xfrm>
        </p:spPr>
        <p:txBody>
          <a:bodyPr/>
          <a:lstStyle>
            <a:lvl1pPr marL="0" indent="0" algn="l">
              <a:buNone/>
              <a:defRPr sz="1400">
                <a:solidFill>
                  <a:srgbClr val="57575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5" name="Picture Placeholder 3"/>
          <p:cNvSpPr>
            <a:spLocks noGrp="1"/>
          </p:cNvSpPr>
          <p:nvPr>
            <p:ph type="pic" sz="quarter" idx="32"/>
          </p:nvPr>
        </p:nvSpPr>
        <p:spPr>
          <a:xfrm>
            <a:off x="3745215" y="4701095"/>
            <a:ext cx="622033" cy="622033"/>
          </a:xfrm>
        </p:spPr>
        <p:txBody>
          <a:bodyPr/>
          <a:lstStyle>
            <a:lvl1pPr marL="0" indent="0" algn="ctr">
              <a:buNone/>
              <a:defRPr sz="1200"/>
            </a:lvl1pPr>
          </a:lstStyle>
          <a:p>
            <a:r>
              <a:rPr lang="en-US"/>
              <a:t>Click icon to add picture</a:t>
            </a:r>
            <a:endParaRPr lang="en-US" dirty="0"/>
          </a:p>
        </p:txBody>
      </p:sp>
      <p:sp>
        <p:nvSpPr>
          <p:cNvPr id="36" name="Text Placeholder 5"/>
          <p:cNvSpPr>
            <a:spLocks noGrp="1"/>
          </p:cNvSpPr>
          <p:nvPr>
            <p:ph type="body" sz="quarter" idx="33"/>
          </p:nvPr>
        </p:nvSpPr>
        <p:spPr>
          <a:xfrm>
            <a:off x="4672716" y="4701095"/>
            <a:ext cx="3244700" cy="622033"/>
          </a:xfrm>
        </p:spPr>
        <p:txBody>
          <a:bodyPr/>
          <a:lstStyle>
            <a:lvl1pPr marL="0" indent="0" algn="l">
              <a:buNone/>
              <a:defRPr sz="1400">
                <a:solidFill>
                  <a:srgbClr val="57575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165641639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eps/Stages 2">
    <p:bg>
      <p:bgRef idx="1001">
        <a:schemeClr val="bg1"/>
      </p:bgRef>
    </p:bg>
    <p:spTree>
      <p:nvGrpSpPr>
        <p:cNvPr id="1" name=""/>
        <p:cNvGrpSpPr/>
        <p:nvPr/>
      </p:nvGrpSpPr>
      <p:grpSpPr>
        <a:xfrm>
          <a:off x="0" y="0"/>
          <a:ext cx="0" cy="0"/>
          <a:chOff x="0" y="0"/>
          <a:chExt cx="0" cy="0"/>
        </a:xfrm>
      </p:grpSpPr>
      <p:sp>
        <p:nvSpPr>
          <p:cNvPr id="27" name="Parallelogram 5"/>
          <p:cNvSpPr/>
          <p:nvPr userDrawn="1"/>
        </p:nvSpPr>
        <p:spPr>
          <a:xfrm>
            <a:off x="-23581" y="2562291"/>
            <a:ext cx="4907619" cy="578403"/>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7419" h="261441">
                <a:moveTo>
                  <a:pt x="920" y="256809"/>
                </a:moveTo>
                <a:cubicBezTo>
                  <a:pt x="4875" y="258074"/>
                  <a:pt x="5922" y="10764"/>
                  <a:pt x="0" y="3871"/>
                </a:cubicBezTo>
                <a:lnTo>
                  <a:pt x="5687419" y="0"/>
                </a:lnTo>
                <a:lnTo>
                  <a:pt x="5260469" y="261441"/>
                </a:lnTo>
                <a:lnTo>
                  <a:pt x="920" y="2568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5"/>
          <p:cNvSpPr/>
          <p:nvPr userDrawn="1"/>
        </p:nvSpPr>
        <p:spPr>
          <a:xfrm>
            <a:off x="-12205" y="3465565"/>
            <a:ext cx="4334041" cy="582310"/>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 name="connsiteX0" fmla="*/ 665637 w 5687419"/>
              <a:gd name="connsiteY0" fmla="*/ 260566 h 261441"/>
              <a:gd name="connsiteX1" fmla="*/ 0 w 5687419"/>
              <a:gd name="connsiteY1" fmla="*/ 3871 h 261441"/>
              <a:gd name="connsiteX2" fmla="*/ 5687419 w 5687419"/>
              <a:gd name="connsiteY2" fmla="*/ 0 h 261441"/>
              <a:gd name="connsiteX3" fmla="*/ 5260469 w 5687419"/>
              <a:gd name="connsiteY3" fmla="*/ 261441 h 261441"/>
              <a:gd name="connsiteX4" fmla="*/ 665637 w 5687419"/>
              <a:gd name="connsiteY4" fmla="*/ 260566 h 261441"/>
              <a:gd name="connsiteX0" fmla="*/ 670455 w 5692237"/>
              <a:gd name="connsiteY0" fmla="*/ 260566 h 261441"/>
              <a:gd name="connsiteX1" fmla="*/ 0 w 5692237"/>
              <a:gd name="connsiteY1" fmla="*/ 5750 h 261441"/>
              <a:gd name="connsiteX2" fmla="*/ 5692237 w 5692237"/>
              <a:gd name="connsiteY2" fmla="*/ 0 h 261441"/>
              <a:gd name="connsiteX3" fmla="*/ 5265287 w 5692237"/>
              <a:gd name="connsiteY3" fmla="*/ 261441 h 261441"/>
              <a:gd name="connsiteX4" fmla="*/ 670455 w 5692237"/>
              <a:gd name="connsiteY4" fmla="*/ 260566 h 261441"/>
              <a:gd name="connsiteX0" fmla="*/ 920 w 5022702"/>
              <a:gd name="connsiteY0" fmla="*/ 260566 h 261441"/>
              <a:gd name="connsiteX1" fmla="*/ 0 w 5022702"/>
              <a:gd name="connsiteY1" fmla="*/ 1992 h 261441"/>
              <a:gd name="connsiteX2" fmla="*/ 5022702 w 5022702"/>
              <a:gd name="connsiteY2" fmla="*/ 0 h 261441"/>
              <a:gd name="connsiteX3" fmla="*/ 4595752 w 5022702"/>
              <a:gd name="connsiteY3" fmla="*/ 261441 h 261441"/>
              <a:gd name="connsiteX4" fmla="*/ 920 w 5022702"/>
              <a:gd name="connsiteY4" fmla="*/ 260566 h 261441"/>
              <a:gd name="connsiteX0" fmla="*/ 920 w 5022702"/>
              <a:gd name="connsiteY0" fmla="*/ 262332 h 263207"/>
              <a:gd name="connsiteX1" fmla="*/ 0 w 5022702"/>
              <a:gd name="connsiteY1" fmla="*/ 0 h 263207"/>
              <a:gd name="connsiteX2" fmla="*/ 5022702 w 5022702"/>
              <a:gd name="connsiteY2" fmla="*/ 1766 h 263207"/>
              <a:gd name="connsiteX3" fmla="*/ 4595752 w 5022702"/>
              <a:gd name="connsiteY3" fmla="*/ 263207 h 263207"/>
              <a:gd name="connsiteX4" fmla="*/ 920 w 5022702"/>
              <a:gd name="connsiteY4" fmla="*/ 262332 h 263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02" h="263207">
                <a:moveTo>
                  <a:pt x="920" y="262332"/>
                </a:moveTo>
                <a:cubicBezTo>
                  <a:pt x="4875" y="263597"/>
                  <a:pt x="5922" y="6893"/>
                  <a:pt x="0" y="0"/>
                </a:cubicBezTo>
                <a:lnTo>
                  <a:pt x="5022702" y="1766"/>
                </a:lnTo>
                <a:lnTo>
                  <a:pt x="4595752" y="263207"/>
                </a:lnTo>
                <a:lnTo>
                  <a:pt x="920" y="262332"/>
                </a:lnTo>
                <a:close/>
              </a:path>
            </a:pathLst>
          </a:custGeom>
          <a:solidFill>
            <a:srgbClr val="01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5"/>
          <p:cNvSpPr/>
          <p:nvPr userDrawn="1"/>
        </p:nvSpPr>
        <p:spPr>
          <a:xfrm>
            <a:off x="-14458" y="4376550"/>
            <a:ext cx="3785204" cy="581266"/>
          </a:xfrm>
          <a:custGeom>
            <a:avLst/>
            <a:gdLst>
              <a:gd name="connsiteX0" fmla="*/ 0 w 2441581"/>
              <a:gd name="connsiteY0" fmla="*/ 1123975 h 1123975"/>
              <a:gd name="connsiteX1" fmla="*/ 280994 w 2441581"/>
              <a:gd name="connsiteY1" fmla="*/ 0 h 1123975"/>
              <a:gd name="connsiteX2" fmla="*/ 2441581 w 2441581"/>
              <a:gd name="connsiteY2" fmla="*/ 0 h 1123975"/>
              <a:gd name="connsiteX3" fmla="*/ 2160587 w 2441581"/>
              <a:gd name="connsiteY3" fmla="*/ 1123975 h 1123975"/>
              <a:gd name="connsiteX4" fmla="*/ 0 w 2441581"/>
              <a:gd name="connsiteY4" fmla="*/ 1123975 h 1123975"/>
              <a:gd name="connsiteX0" fmla="*/ 0 w 2441581"/>
              <a:gd name="connsiteY0" fmla="*/ 1123975 h 1123975"/>
              <a:gd name="connsiteX1" fmla="*/ 280994 w 2441581"/>
              <a:gd name="connsiteY1" fmla="*/ 0 h 1123975"/>
              <a:gd name="connsiteX2" fmla="*/ 2441581 w 2441581"/>
              <a:gd name="connsiteY2" fmla="*/ 0 h 1123975"/>
              <a:gd name="connsiteX3" fmla="*/ 1751012 w 2441581"/>
              <a:gd name="connsiteY3" fmla="*/ 1114450 h 1123975"/>
              <a:gd name="connsiteX4" fmla="*/ 0 w 2441581"/>
              <a:gd name="connsiteY4" fmla="*/ 1123975 h 1123975"/>
              <a:gd name="connsiteX0" fmla="*/ 0 w 2860681"/>
              <a:gd name="connsiteY0" fmla="*/ 1123975 h 1123975"/>
              <a:gd name="connsiteX1" fmla="*/ 700094 w 2860681"/>
              <a:gd name="connsiteY1" fmla="*/ 0 h 1123975"/>
              <a:gd name="connsiteX2" fmla="*/ 2860681 w 2860681"/>
              <a:gd name="connsiteY2" fmla="*/ 0 h 1123975"/>
              <a:gd name="connsiteX3" fmla="*/ 2170112 w 2860681"/>
              <a:gd name="connsiteY3" fmla="*/ 1114450 h 1123975"/>
              <a:gd name="connsiteX4" fmla="*/ 0 w 2860681"/>
              <a:gd name="connsiteY4" fmla="*/ 1123975 h 1123975"/>
              <a:gd name="connsiteX0" fmla="*/ 0 w 3613156"/>
              <a:gd name="connsiteY0" fmla="*/ 1123975 h 1123975"/>
              <a:gd name="connsiteX1" fmla="*/ 700094 w 3613156"/>
              <a:gd name="connsiteY1" fmla="*/ 0 h 1123975"/>
              <a:gd name="connsiteX2" fmla="*/ 3613156 w 3613156"/>
              <a:gd name="connsiteY2" fmla="*/ 43875 h 1123975"/>
              <a:gd name="connsiteX3" fmla="*/ 2170112 w 3613156"/>
              <a:gd name="connsiteY3" fmla="*/ 1114450 h 1123975"/>
              <a:gd name="connsiteX4" fmla="*/ 0 w 3613156"/>
              <a:gd name="connsiteY4" fmla="*/ 1123975 h 1123975"/>
              <a:gd name="connsiteX0" fmla="*/ 0 w 3613156"/>
              <a:gd name="connsiteY0" fmla="*/ 1080100 h 1080100"/>
              <a:gd name="connsiteX1" fmla="*/ 338144 w 3613156"/>
              <a:gd name="connsiteY1" fmla="*/ 8774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8876 h 1088876"/>
              <a:gd name="connsiteX1" fmla="*/ 338144 w 3613156"/>
              <a:gd name="connsiteY1" fmla="*/ 0 h 1088876"/>
              <a:gd name="connsiteX2" fmla="*/ 3613156 w 3613156"/>
              <a:gd name="connsiteY2" fmla="*/ 8776 h 1088876"/>
              <a:gd name="connsiteX3" fmla="*/ 2170112 w 3613156"/>
              <a:gd name="connsiteY3" fmla="*/ 1079351 h 1088876"/>
              <a:gd name="connsiteX4" fmla="*/ 0 w 3613156"/>
              <a:gd name="connsiteY4" fmla="*/ 1088876 h 1088876"/>
              <a:gd name="connsiteX0" fmla="*/ 0 w 3613156"/>
              <a:gd name="connsiteY0" fmla="*/ 1080100 h 1080100"/>
              <a:gd name="connsiteX1" fmla="*/ 338144 w 3613156"/>
              <a:gd name="connsiteY1" fmla="*/ 4386 h 1080100"/>
              <a:gd name="connsiteX2" fmla="*/ 3613156 w 3613156"/>
              <a:gd name="connsiteY2" fmla="*/ 0 h 1080100"/>
              <a:gd name="connsiteX3" fmla="*/ 2170112 w 3613156"/>
              <a:gd name="connsiteY3" fmla="*/ 1070575 h 1080100"/>
              <a:gd name="connsiteX4" fmla="*/ 0 w 3613156"/>
              <a:gd name="connsiteY4" fmla="*/ 1080100 h 1080100"/>
              <a:gd name="connsiteX0" fmla="*/ 0 w 3613156"/>
              <a:gd name="connsiteY0" fmla="*/ 1080101 h 1080101"/>
              <a:gd name="connsiteX1" fmla="*/ 319094 w 3613156"/>
              <a:gd name="connsiteY1" fmla="*/ 0 h 1080101"/>
              <a:gd name="connsiteX2" fmla="*/ 3613156 w 3613156"/>
              <a:gd name="connsiteY2" fmla="*/ 1 h 1080101"/>
              <a:gd name="connsiteX3" fmla="*/ 2170112 w 3613156"/>
              <a:gd name="connsiteY3" fmla="*/ 1070576 h 1080101"/>
              <a:gd name="connsiteX4" fmla="*/ 0 w 3613156"/>
              <a:gd name="connsiteY4" fmla="*/ 1080101 h 1080101"/>
              <a:gd name="connsiteX0" fmla="*/ 0 w 4470406"/>
              <a:gd name="connsiteY0" fmla="*/ 1066939 h 1070576"/>
              <a:gd name="connsiteX1" fmla="*/ 1176344 w 4470406"/>
              <a:gd name="connsiteY1" fmla="*/ 0 h 1070576"/>
              <a:gd name="connsiteX2" fmla="*/ 4470406 w 4470406"/>
              <a:gd name="connsiteY2" fmla="*/ 1 h 1070576"/>
              <a:gd name="connsiteX3" fmla="*/ 3027362 w 4470406"/>
              <a:gd name="connsiteY3" fmla="*/ 1070576 h 1070576"/>
              <a:gd name="connsiteX4" fmla="*/ 0 w 4470406"/>
              <a:gd name="connsiteY4" fmla="*/ 1066939 h 1070576"/>
              <a:gd name="connsiteX0" fmla="*/ 0 w 5022856"/>
              <a:gd name="connsiteY0" fmla="*/ 1071326 h 1071326"/>
              <a:gd name="connsiteX1" fmla="*/ 1728794 w 5022856"/>
              <a:gd name="connsiteY1" fmla="*/ 0 h 1071326"/>
              <a:gd name="connsiteX2" fmla="*/ 5022856 w 5022856"/>
              <a:gd name="connsiteY2" fmla="*/ 1 h 1071326"/>
              <a:gd name="connsiteX3" fmla="*/ 3579812 w 5022856"/>
              <a:gd name="connsiteY3" fmla="*/ 1070576 h 1071326"/>
              <a:gd name="connsiteX4" fmla="*/ 0 w 5022856"/>
              <a:gd name="connsiteY4" fmla="*/ 1071326 h 1071326"/>
              <a:gd name="connsiteX0" fmla="*/ 0 w 5022856"/>
              <a:gd name="connsiteY0" fmla="*/ 1075713 h 1075713"/>
              <a:gd name="connsiteX1" fmla="*/ 1481144 w 5022856"/>
              <a:gd name="connsiteY1" fmla="*/ 0 h 1075713"/>
              <a:gd name="connsiteX2" fmla="*/ 5022856 w 5022856"/>
              <a:gd name="connsiteY2" fmla="*/ 4388 h 1075713"/>
              <a:gd name="connsiteX3" fmla="*/ 3579812 w 5022856"/>
              <a:gd name="connsiteY3" fmla="*/ 1074963 h 1075713"/>
              <a:gd name="connsiteX4" fmla="*/ 0 w 5022856"/>
              <a:gd name="connsiteY4" fmla="*/ 1075713 h 1075713"/>
              <a:gd name="connsiteX0" fmla="*/ 0 w 5070668"/>
              <a:gd name="connsiteY0" fmla="*/ 1079584 h 1079584"/>
              <a:gd name="connsiteX1" fmla="*/ 1481144 w 5070668"/>
              <a:gd name="connsiteY1" fmla="*/ 3871 h 1079584"/>
              <a:gd name="connsiteX2" fmla="*/ 5070668 w 5070668"/>
              <a:gd name="connsiteY2" fmla="*/ 0 h 1079584"/>
              <a:gd name="connsiteX3" fmla="*/ 3579812 w 5070668"/>
              <a:gd name="connsiteY3" fmla="*/ 1078834 h 1079584"/>
              <a:gd name="connsiteX4" fmla="*/ 0 w 5070668"/>
              <a:gd name="connsiteY4" fmla="*/ 1079584 h 1079584"/>
              <a:gd name="connsiteX0" fmla="*/ 0 w 5070668"/>
              <a:gd name="connsiteY0" fmla="*/ 1079584 h 1418730"/>
              <a:gd name="connsiteX1" fmla="*/ 1481144 w 5070668"/>
              <a:gd name="connsiteY1" fmla="*/ 3871 h 1418730"/>
              <a:gd name="connsiteX2" fmla="*/ 5070668 w 5070668"/>
              <a:gd name="connsiteY2" fmla="*/ 0 h 1418730"/>
              <a:gd name="connsiteX3" fmla="*/ 2778070 w 5070668"/>
              <a:gd name="connsiteY3" fmla="*/ 1418730 h 1418730"/>
              <a:gd name="connsiteX4" fmla="*/ 0 w 5070668"/>
              <a:gd name="connsiteY4" fmla="*/ 1079584 h 1418730"/>
              <a:gd name="connsiteX0" fmla="*/ 0 w 5684175"/>
              <a:gd name="connsiteY0" fmla="*/ 1419480 h 1419480"/>
              <a:gd name="connsiteX1" fmla="*/ 2094651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19480 h 1419480"/>
              <a:gd name="connsiteX1" fmla="*/ 3149 w 5684175"/>
              <a:gd name="connsiteY1" fmla="*/ 3871 h 1419480"/>
              <a:gd name="connsiteX2" fmla="*/ 5684175 w 5684175"/>
              <a:gd name="connsiteY2" fmla="*/ 0 h 1419480"/>
              <a:gd name="connsiteX3" fmla="*/ 3391577 w 5684175"/>
              <a:gd name="connsiteY3" fmla="*/ 1418730 h 1419480"/>
              <a:gd name="connsiteX4" fmla="*/ 0 w 5684175"/>
              <a:gd name="connsiteY4" fmla="*/ 1419480 h 1419480"/>
              <a:gd name="connsiteX0" fmla="*/ 0 w 5684175"/>
              <a:gd name="connsiteY0" fmla="*/ 1420991 h 1420991"/>
              <a:gd name="connsiteX1" fmla="*/ 5908 w 5684175"/>
              <a:gd name="connsiteY1" fmla="*/ 0 h 1420991"/>
              <a:gd name="connsiteX2" fmla="*/ 5684175 w 5684175"/>
              <a:gd name="connsiteY2" fmla="*/ 1511 h 1420991"/>
              <a:gd name="connsiteX3" fmla="*/ 3391577 w 5684175"/>
              <a:gd name="connsiteY3" fmla="*/ 1420241 h 1420991"/>
              <a:gd name="connsiteX4" fmla="*/ 0 w 5684175"/>
              <a:gd name="connsiteY4" fmla="*/ 1420991 h 1420991"/>
              <a:gd name="connsiteX0" fmla="*/ 0 w 5684175"/>
              <a:gd name="connsiteY0" fmla="*/ 1419480 h 1419480"/>
              <a:gd name="connsiteX1" fmla="*/ 3149 w 5684175"/>
              <a:gd name="connsiteY1" fmla="*/ 642 h 1419480"/>
              <a:gd name="connsiteX2" fmla="*/ 5684175 w 5684175"/>
              <a:gd name="connsiteY2" fmla="*/ 0 h 1419480"/>
              <a:gd name="connsiteX3" fmla="*/ 3391577 w 5684175"/>
              <a:gd name="connsiteY3" fmla="*/ 1418730 h 1419480"/>
              <a:gd name="connsiteX4" fmla="*/ 0 w 5684175"/>
              <a:gd name="connsiteY4" fmla="*/ 1419480 h 1419480"/>
              <a:gd name="connsiteX0" fmla="*/ 2531 w 5686706"/>
              <a:gd name="connsiteY0" fmla="*/ 1420991 h 1420991"/>
              <a:gd name="connsiteX1" fmla="*/ 160 w 5686706"/>
              <a:gd name="connsiteY1" fmla="*/ 0 h 1420991"/>
              <a:gd name="connsiteX2" fmla="*/ 5686706 w 5686706"/>
              <a:gd name="connsiteY2" fmla="*/ 1511 h 1420991"/>
              <a:gd name="connsiteX3" fmla="*/ 3394108 w 5686706"/>
              <a:gd name="connsiteY3" fmla="*/ 1420241 h 1420991"/>
              <a:gd name="connsiteX4" fmla="*/ 2531 w 5686706"/>
              <a:gd name="connsiteY4" fmla="*/ 1420991 h 1420991"/>
              <a:gd name="connsiteX0" fmla="*/ 2531 w 5686706"/>
              <a:gd name="connsiteY0" fmla="*/ 1419914 h 1419914"/>
              <a:gd name="connsiteX1" fmla="*/ 160 w 5686706"/>
              <a:gd name="connsiteY1" fmla="*/ 0 h 1419914"/>
              <a:gd name="connsiteX2" fmla="*/ 5686706 w 5686706"/>
              <a:gd name="connsiteY2" fmla="*/ 434 h 1419914"/>
              <a:gd name="connsiteX3" fmla="*/ 3394108 w 5686706"/>
              <a:gd name="connsiteY3" fmla="*/ 1419164 h 1419914"/>
              <a:gd name="connsiteX4" fmla="*/ 2531 w 5686706"/>
              <a:gd name="connsiteY4" fmla="*/ 1419914 h 1419914"/>
              <a:gd name="connsiteX0" fmla="*/ 2531 w 5686706"/>
              <a:gd name="connsiteY0" fmla="*/ 1419914 h 1420240"/>
              <a:gd name="connsiteX1" fmla="*/ 160 w 5686706"/>
              <a:gd name="connsiteY1" fmla="*/ 0 h 1420240"/>
              <a:gd name="connsiteX2" fmla="*/ 5686706 w 5686706"/>
              <a:gd name="connsiteY2" fmla="*/ 434 h 1420240"/>
              <a:gd name="connsiteX3" fmla="*/ 3391347 w 5686706"/>
              <a:gd name="connsiteY3" fmla="*/ 1420240 h 1420240"/>
              <a:gd name="connsiteX4" fmla="*/ 2531 w 5686706"/>
              <a:gd name="connsiteY4" fmla="*/ 1419914 h 1420240"/>
              <a:gd name="connsiteX0" fmla="*/ 2531 w 5108058"/>
              <a:gd name="connsiteY0" fmla="*/ 1419914 h 1420240"/>
              <a:gd name="connsiteX1" fmla="*/ 160 w 5108058"/>
              <a:gd name="connsiteY1" fmla="*/ 0 h 1420240"/>
              <a:gd name="connsiteX2" fmla="*/ 5108058 w 5108058"/>
              <a:gd name="connsiteY2" fmla="*/ 434 h 1420240"/>
              <a:gd name="connsiteX3" fmla="*/ 3391347 w 5108058"/>
              <a:gd name="connsiteY3" fmla="*/ 1420240 h 1420240"/>
              <a:gd name="connsiteX4" fmla="*/ 2531 w 5108058"/>
              <a:gd name="connsiteY4" fmla="*/ 1419914 h 1420240"/>
              <a:gd name="connsiteX0" fmla="*/ 2531 w 5108058"/>
              <a:gd name="connsiteY0" fmla="*/ 1419914 h 1419914"/>
              <a:gd name="connsiteX1" fmla="*/ 160 w 5108058"/>
              <a:gd name="connsiteY1" fmla="*/ 0 h 1419914"/>
              <a:gd name="connsiteX2" fmla="*/ 5108058 w 5108058"/>
              <a:gd name="connsiteY2" fmla="*/ 434 h 1419914"/>
              <a:gd name="connsiteX3" fmla="*/ 4451042 w 5108058"/>
              <a:gd name="connsiteY3" fmla="*/ 297224 h 1419914"/>
              <a:gd name="connsiteX4" fmla="*/ 2531 w 5108058"/>
              <a:gd name="connsiteY4" fmla="*/ 1419914 h 1419914"/>
              <a:gd name="connsiteX0" fmla="*/ 2531 w 5108058"/>
              <a:gd name="connsiteY0" fmla="*/ 1419914 h 1419914"/>
              <a:gd name="connsiteX1" fmla="*/ 160 w 5108058"/>
              <a:gd name="connsiteY1" fmla="*/ 0 h 1419914"/>
              <a:gd name="connsiteX2" fmla="*/ 5108058 w 5108058"/>
              <a:gd name="connsiteY2" fmla="*/ 434 h 1419914"/>
              <a:gd name="connsiteX3" fmla="*/ 4681108 w 5108058"/>
              <a:gd name="connsiteY3" fmla="*/ 261875 h 1419914"/>
              <a:gd name="connsiteX4" fmla="*/ 2531 w 5108058"/>
              <a:gd name="connsiteY4" fmla="*/ 1419914 h 1419914"/>
              <a:gd name="connsiteX0" fmla="*/ 16358 w 5107942"/>
              <a:gd name="connsiteY0" fmla="*/ 272426 h 272426"/>
              <a:gd name="connsiteX1" fmla="*/ 44 w 5107942"/>
              <a:gd name="connsiteY1" fmla="*/ 0 h 272426"/>
              <a:gd name="connsiteX2" fmla="*/ 5107942 w 5107942"/>
              <a:gd name="connsiteY2" fmla="*/ 434 h 272426"/>
              <a:gd name="connsiteX3" fmla="*/ 4680992 w 5107942"/>
              <a:gd name="connsiteY3" fmla="*/ 261875 h 272426"/>
              <a:gd name="connsiteX4" fmla="*/ 16358 w 5107942"/>
              <a:gd name="connsiteY4" fmla="*/ 272426 h 272426"/>
              <a:gd name="connsiteX0" fmla="*/ 0 w 5119471"/>
              <a:gd name="connsiteY0" fmla="*/ 261549 h 261875"/>
              <a:gd name="connsiteX1" fmla="*/ 11573 w 5119471"/>
              <a:gd name="connsiteY1" fmla="*/ 0 h 261875"/>
              <a:gd name="connsiteX2" fmla="*/ 5119471 w 5119471"/>
              <a:gd name="connsiteY2" fmla="*/ 434 h 261875"/>
              <a:gd name="connsiteX3" fmla="*/ 4692521 w 5119471"/>
              <a:gd name="connsiteY3" fmla="*/ 261875 h 261875"/>
              <a:gd name="connsiteX4" fmla="*/ 0 w 5119471"/>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308766"/>
              <a:gd name="connsiteX1" fmla="*/ 4601 w 5112499"/>
              <a:gd name="connsiteY1" fmla="*/ 0 h 308766"/>
              <a:gd name="connsiteX2" fmla="*/ 5112499 w 5112499"/>
              <a:gd name="connsiteY2" fmla="*/ 434 h 308766"/>
              <a:gd name="connsiteX3" fmla="*/ 4685549 w 5112499"/>
              <a:gd name="connsiteY3" fmla="*/ 261875 h 308766"/>
              <a:gd name="connsiteX4" fmla="*/ 0 w 5112499"/>
              <a:gd name="connsiteY4" fmla="*/ 261549 h 308766"/>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549 h 261875"/>
              <a:gd name="connsiteX1" fmla="*/ 4601 w 5112499"/>
              <a:gd name="connsiteY1" fmla="*/ 0 h 261875"/>
              <a:gd name="connsiteX2" fmla="*/ 5112499 w 5112499"/>
              <a:gd name="connsiteY2" fmla="*/ 434 h 261875"/>
              <a:gd name="connsiteX3" fmla="*/ 4685549 w 5112499"/>
              <a:gd name="connsiteY3" fmla="*/ 261875 h 261875"/>
              <a:gd name="connsiteX4" fmla="*/ 0 w 5112499"/>
              <a:gd name="connsiteY4" fmla="*/ 261549 h 261875"/>
              <a:gd name="connsiteX0" fmla="*/ 0 w 5112499"/>
              <a:gd name="connsiteY0" fmla="*/ 261115 h 261441"/>
              <a:gd name="connsiteX1" fmla="*/ 26678 w 5112499"/>
              <a:gd name="connsiteY1" fmla="*/ 1719 h 261441"/>
              <a:gd name="connsiteX2" fmla="*/ 5112499 w 5112499"/>
              <a:gd name="connsiteY2" fmla="*/ 0 h 261441"/>
              <a:gd name="connsiteX3" fmla="*/ 4685549 w 5112499"/>
              <a:gd name="connsiteY3" fmla="*/ 261441 h 261441"/>
              <a:gd name="connsiteX4" fmla="*/ 0 w 5112499"/>
              <a:gd name="connsiteY4" fmla="*/ 261115 h 261441"/>
              <a:gd name="connsiteX0" fmla="*/ 0 w 5112499"/>
              <a:gd name="connsiteY0" fmla="*/ 261115 h 261441"/>
              <a:gd name="connsiteX1" fmla="*/ 4601 w 5112499"/>
              <a:gd name="connsiteY1" fmla="*/ 3871 h 261441"/>
              <a:gd name="connsiteX2" fmla="*/ 5112499 w 5112499"/>
              <a:gd name="connsiteY2" fmla="*/ 0 h 261441"/>
              <a:gd name="connsiteX3" fmla="*/ 4685549 w 5112499"/>
              <a:gd name="connsiteY3" fmla="*/ 261441 h 261441"/>
              <a:gd name="connsiteX4" fmla="*/ 0 w 5112499"/>
              <a:gd name="connsiteY4" fmla="*/ 261115 h 261441"/>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18018"/>
              <a:gd name="connsiteY0" fmla="*/ 280489 h 280493"/>
              <a:gd name="connsiteX1" fmla="*/ 10120 w 5118018"/>
              <a:gd name="connsiteY1" fmla="*/ 3871 h 280493"/>
              <a:gd name="connsiteX2" fmla="*/ 5118018 w 5118018"/>
              <a:gd name="connsiteY2" fmla="*/ 0 h 280493"/>
              <a:gd name="connsiteX3" fmla="*/ 4691068 w 5118018"/>
              <a:gd name="connsiteY3" fmla="*/ 261441 h 280493"/>
              <a:gd name="connsiteX4" fmla="*/ 0 w 5118018"/>
              <a:gd name="connsiteY4" fmla="*/ 280489 h 280493"/>
              <a:gd name="connsiteX0" fmla="*/ 0 w 5134575"/>
              <a:gd name="connsiteY0" fmla="*/ 271878 h 271882"/>
              <a:gd name="connsiteX1" fmla="*/ 26677 w 5134575"/>
              <a:gd name="connsiteY1" fmla="*/ 3871 h 271882"/>
              <a:gd name="connsiteX2" fmla="*/ 5134575 w 5134575"/>
              <a:gd name="connsiteY2" fmla="*/ 0 h 271882"/>
              <a:gd name="connsiteX3" fmla="*/ 4707625 w 5134575"/>
              <a:gd name="connsiteY3" fmla="*/ 261441 h 271882"/>
              <a:gd name="connsiteX4" fmla="*/ 0 w 5134575"/>
              <a:gd name="connsiteY4" fmla="*/ 271878 h 271882"/>
              <a:gd name="connsiteX0" fmla="*/ 0 w 5129056"/>
              <a:gd name="connsiteY0" fmla="*/ 269725 h 269729"/>
              <a:gd name="connsiteX1" fmla="*/ 21158 w 5129056"/>
              <a:gd name="connsiteY1" fmla="*/ 3871 h 269729"/>
              <a:gd name="connsiteX2" fmla="*/ 5129056 w 5129056"/>
              <a:gd name="connsiteY2" fmla="*/ 0 h 269729"/>
              <a:gd name="connsiteX3" fmla="*/ 4702106 w 5129056"/>
              <a:gd name="connsiteY3" fmla="*/ 261441 h 269729"/>
              <a:gd name="connsiteX4" fmla="*/ 0 w 5129056"/>
              <a:gd name="connsiteY4" fmla="*/ 269725 h 269729"/>
              <a:gd name="connsiteX0" fmla="*/ 0 w 5123536"/>
              <a:gd name="connsiteY0" fmla="*/ 263267 h 263271"/>
              <a:gd name="connsiteX1" fmla="*/ 1563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0 w 5123536"/>
              <a:gd name="connsiteY0" fmla="*/ 263267 h 263271"/>
              <a:gd name="connsiteX1" fmla="*/ 21158 w 5123536"/>
              <a:gd name="connsiteY1" fmla="*/ 3871 h 263271"/>
              <a:gd name="connsiteX2" fmla="*/ 5123536 w 5123536"/>
              <a:gd name="connsiteY2" fmla="*/ 0 h 263271"/>
              <a:gd name="connsiteX3" fmla="*/ 4696586 w 5123536"/>
              <a:gd name="connsiteY3" fmla="*/ 261441 h 263271"/>
              <a:gd name="connsiteX4" fmla="*/ 0 w 5123536"/>
              <a:gd name="connsiteY4" fmla="*/ 263267 h 263271"/>
              <a:gd name="connsiteX0" fmla="*/ 563883 w 5687419"/>
              <a:gd name="connsiteY0" fmla="*/ 263267 h 263271"/>
              <a:gd name="connsiteX1" fmla="*/ 0 w 5687419"/>
              <a:gd name="connsiteY1" fmla="*/ 3871 h 263271"/>
              <a:gd name="connsiteX2" fmla="*/ 5687419 w 5687419"/>
              <a:gd name="connsiteY2" fmla="*/ 0 h 263271"/>
              <a:gd name="connsiteX3" fmla="*/ 5260469 w 5687419"/>
              <a:gd name="connsiteY3" fmla="*/ 261441 h 263271"/>
              <a:gd name="connsiteX4" fmla="*/ 563883 w 5687419"/>
              <a:gd name="connsiteY4" fmla="*/ 263267 h 263271"/>
              <a:gd name="connsiteX0" fmla="*/ 920 w 5687419"/>
              <a:gd name="connsiteY0" fmla="*/ 256809 h 261441"/>
              <a:gd name="connsiteX1" fmla="*/ 0 w 5687419"/>
              <a:gd name="connsiteY1" fmla="*/ 3871 h 261441"/>
              <a:gd name="connsiteX2" fmla="*/ 5687419 w 5687419"/>
              <a:gd name="connsiteY2" fmla="*/ 0 h 261441"/>
              <a:gd name="connsiteX3" fmla="*/ 5260469 w 5687419"/>
              <a:gd name="connsiteY3" fmla="*/ 261441 h 261441"/>
              <a:gd name="connsiteX4" fmla="*/ 920 w 5687419"/>
              <a:gd name="connsiteY4" fmla="*/ 256809 h 261441"/>
              <a:gd name="connsiteX0" fmla="*/ 1306705 w 5687419"/>
              <a:gd name="connsiteY0" fmla="*/ 260727 h 261441"/>
              <a:gd name="connsiteX1" fmla="*/ 0 w 5687419"/>
              <a:gd name="connsiteY1" fmla="*/ 3871 h 261441"/>
              <a:gd name="connsiteX2" fmla="*/ 5687419 w 5687419"/>
              <a:gd name="connsiteY2" fmla="*/ 0 h 261441"/>
              <a:gd name="connsiteX3" fmla="*/ 5260469 w 5687419"/>
              <a:gd name="connsiteY3" fmla="*/ 261441 h 261441"/>
              <a:gd name="connsiteX4" fmla="*/ 1306705 w 5687419"/>
              <a:gd name="connsiteY4" fmla="*/ 260727 h 261441"/>
              <a:gd name="connsiteX0" fmla="*/ 920 w 4381634"/>
              <a:gd name="connsiteY0" fmla="*/ 260727 h 261441"/>
              <a:gd name="connsiteX1" fmla="*/ 0 w 4381634"/>
              <a:gd name="connsiteY1" fmla="*/ 1912 h 261441"/>
              <a:gd name="connsiteX2" fmla="*/ 4381634 w 4381634"/>
              <a:gd name="connsiteY2" fmla="*/ 0 h 261441"/>
              <a:gd name="connsiteX3" fmla="*/ 3954684 w 4381634"/>
              <a:gd name="connsiteY3" fmla="*/ 261441 h 261441"/>
              <a:gd name="connsiteX4" fmla="*/ 920 w 4381634"/>
              <a:gd name="connsiteY4" fmla="*/ 260727 h 261441"/>
              <a:gd name="connsiteX0" fmla="*/ 920 w 4381634"/>
              <a:gd name="connsiteY0" fmla="*/ 264644 h 264648"/>
              <a:gd name="connsiteX1" fmla="*/ 0 w 4381634"/>
              <a:gd name="connsiteY1" fmla="*/ 1912 h 264648"/>
              <a:gd name="connsiteX2" fmla="*/ 4381634 w 4381634"/>
              <a:gd name="connsiteY2" fmla="*/ 0 h 264648"/>
              <a:gd name="connsiteX3" fmla="*/ 3954684 w 4381634"/>
              <a:gd name="connsiteY3" fmla="*/ 261441 h 264648"/>
              <a:gd name="connsiteX4" fmla="*/ 920 w 4381634"/>
              <a:gd name="connsiteY4" fmla="*/ 264644 h 264648"/>
              <a:gd name="connsiteX0" fmla="*/ 920 w 4381634"/>
              <a:gd name="connsiteY0" fmla="*/ 256808 h 261441"/>
              <a:gd name="connsiteX1" fmla="*/ 0 w 4381634"/>
              <a:gd name="connsiteY1" fmla="*/ 1912 h 261441"/>
              <a:gd name="connsiteX2" fmla="*/ 4381634 w 4381634"/>
              <a:gd name="connsiteY2" fmla="*/ 0 h 261441"/>
              <a:gd name="connsiteX3" fmla="*/ 3954684 w 4381634"/>
              <a:gd name="connsiteY3" fmla="*/ 261441 h 261441"/>
              <a:gd name="connsiteX4" fmla="*/ 920 w 4381634"/>
              <a:gd name="connsiteY4" fmla="*/ 256808 h 261441"/>
              <a:gd name="connsiteX0" fmla="*/ 5943 w 4381634"/>
              <a:gd name="connsiteY0" fmla="*/ 262684 h 262688"/>
              <a:gd name="connsiteX1" fmla="*/ 0 w 4381634"/>
              <a:gd name="connsiteY1" fmla="*/ 1912 h 262688"/>
              <a:gd name="connsiteX2" fmla="*/ 4381634 w 4381634"/>
              <a:gd name="connsiteY2" fmla="*/ 0 h 262688"/>
              <a:gd name="connsiteX3" fmla="*/ 3954684 w 4381634"/>
              <a:gd name="connsiteY3" fmla="*/ 261441 h 262688"/>
              <a:gd name="connsiteX4" fmla="*/ 5943 w 4381634"/>
              <a:gd name="connsiteY4" fmla="*/ 262684 h 262688"/>
              <a:gd name="connsiteX0" fmla="*/ 0 w 4375691"/>
              <a:gd name="connsiteY0" fmla="*/ 266649 h 266653"/>
              <a:gd name="connsiteX1" fmla="*/ 39257 w 4375691"/>
              <a:gd name="connsiteY1" fmla="*/ 0 h 266653"/>
              <a:gd name="connsiteX2" fmla="*/ 4375691 w 4375691"/>
              <a:gd name="connsiteY2" fmla="*/ 3965 h 266653"/>
              <a:gd name="connsiteX3" fmla="*/ 3948741 w 4375691"/>
              <a:gd name="connsiteY3" fmla="*/ 265406 h 266653"/>
              <a:gd name="connsiteX4" fmla="*/ 0 w 4375691"/>
              <a:gd name="connsiteY4" fmla="*/ 266649 h 266653"/>
              <a:gd name="connsiteX0" fmla="*/ 10965 w 4386656"/>
              <a:gd name="connsiteY0" fmla="*/ 262731 h 262735"/>
              <a:gd name="connsiteX1" fmla="*/ 0 w 4386656"/>
              <a:gd name="connsiteY1" fmla="*/ 0 h 262735"/>
              <a:gd name="connsiteX2" fmla="*/ 4386656 w 4386656"/>
              <a:gd name="connsiteY2" fmla="*/ 47 h 262735"/>
              <a:gd name="connsiteX3" fmla="*/ 3959706 w 4386656"/>
              <a:gd name="connsiteY3" fmla="*/ 261488 h 262735"/>
              <a:gd name="connsiteX4" fmla="*/ 10965 w 4386656"/>
              <a:gd name="connsiteY4" fmla="*/ 262731 h 262735"/>
              <a:gd name="connsiteX0" fmla="*/ 1333 w 4386656"/>
              <a:gd name="connsiteY0" fmla="*/ 262731 h 262735"/>
              <a:gd name="connsiteX1" fmla="*/ 0 w 4386656"/>
              <a:gd name="connsiteY1" fmla="*/ 0 h 262735"/>
              <a:gd name="connsiteX2" fmla="*/ 4386656 w 4386656"/>
              <a:gd name="connsiteY2" fmla="*/ 47 h 262735"/>
              <a:gd name="connsiteX3" fmla="*/ 3959706 w 4386656"/>
              <a:gd name="connsiteY3" fmla="*/ 261488 h 262735"/>
              <a:gd name="connsiteX4" fmla="*/ 1333 w 4386656"/>
              <a:gd name="connsiteY4" fmla="*/ 262731 h 262735"/>
              <a:gd name="connsiteX0" fmla="*/ 1333 w 4386656"/>
              <a:gd name="connsiteY0" fmla="*/ 257095 h 261488"/>
              <a:gd name="connsiteX1" fmla="*/ 0 w 4386656"/>
              <a:gd name="connsiteY1" fmla="*/ 0 h 261488"/>
              <a:gd name="connsiteX2" fmla="*/ 4386656 w 4386656"/>
              <a:gd name="connsiteY2" fmla="*/ 47 h 261488"/>
              <a:gd name="connsiteX3" fmla="*/ 3959706 w 4386656"/>
              <a:gd name="connsiteY3" fmla="*/ 261488 h 261488"/>
              <a:gd name="connsiteX4" fmla="*/ 1333 w 4386656"/>
              <a:gd name="connsiteY4" fmla="*/ 257095 h 261488"/>
              <a:gd name="connsiteX0" fmla="*/ 6150 w 4386656"/>
              <a:gd name="connsiteY0" fmla="*/ 262731 h 262735"/>
              <a:gd name="connsiteX1" fmla="*/ 0 w 4386656"/>
              <a:gd name="connsiteY1" fmla="*/ 0 h 262735"/>
              <a:gd name="connsiteX2" fmla="*/ 4386656 w 4386656"/>
              <a:gd name="connsiteY2" fmla="*/ 47 h 262735"/>
              <a:gd name="connsiteX3" fmla="*/ 3959706 w 4386656"/>
              <a:gd name="connsiteY3" fmla="*/ 261488 h 262735"/>
              <a:gd name="connsiteX4" fmla="*/ 6150 w 4386656"/>
              <a:gd name="connsiteY4" fmla="*/ 262731 h 26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656" h="262735">
                <a:moveTo>
                  <a:pt x="6150" y="262731"/>
                </a:moveTo>
                <a:cubicBezTo>
                  <a:pt x="10105" y="263996"/>
                  <a:pt x="5922" y="6893"/>
                  <a:pt x="0" y="0"/>
                </a:cubicBezTo>
                <a:lnTo>
                  <a:pt x="4386656" y="47"/>
                </a:lnTo>
                <a:lnTo>
                  <a:pt x="3959706" y="261488"/>
                </a:lnTo>
                <a:lnTo>
                  <a:pt x="6150" y="262731"/>
                </a:lnTo>
                <a:close/>
              </a:path>
            </a:pathLst>
          </a:custGeom>
          <a:solidFill>
            <a:srgbClr val="226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4983982" y="2562291"/>
            <a:ext cx="5452243" cy="578403"/>
          </a:xfrm>
        </p:spPr>
        <p:txBody>
          <a:bodyPr/>
          <a:lstStyle>
            <a:lvl1pPr marL="0" indent="0">
              <a:buNone/>
              <a:defRPr sz="1600">
                <a:solidFill>
                  <a:srgbClr val="575757"/>
                </a:solidFill>
              </a:defRPr>
            </a:lvl1pPr>
            <a:lvl2pPr marL="457200" indent="0">
              <a:buNone/>
              <a:defRPr sz="1600">
                <a:solidFill>
                  <a:srgbClr val="575757"/>
                </a:solidFill>
              </a:defRPr>
            </a:lvl2pPr>
            <a:lvl3pPr marL="914400" indent="0">
              <a:buNone/>
              <a:defRPr sz="1600">
                <a:solidFill>
                  <a:srgbClr val="575757"/>
                </a:solidFill>
              </a:defRPr>
            </a:lvl3pPr>
            <a:lvl4pPr marL="1371600" indent="0">
              <a:buNone/>
              <a:defRPr sz="1600">
                <a:solidFill>
                  <a:srgbClr val="575757"/>
                </a:solidFill>
              </a:defRPr>
            </a:lvl4pPr>
            <a:lvl5pPr marL="1828800" indent="0">
              <a:buNone/>
              <a:defRPr sz="1600">
                <a:solidFill>
                  <a:srgbClr val="575757"/>
                </a:solidFill>
              </a:defRPr>
            </a:lvl5pPr>
          </a:lstStyle>
          <a:p>
            <a:pPr lvl="0"/>
            <a:r>
              <a:rPr lang="en-US"/>
              <a:t>Edit Master text styles</a:t>
            </a:r>
          </a:p>
        </p:txBody>
      </p:sp>
      <p:sp>
        <p:nvSpPr>
          <p:cNvPr id="22" name="Text Placeholder 2"/>
          <p:cNvSpPr>
            <a:spLocks noGrp="1"/>
          </p:cNvSpPr>
          <p:nvPr>
            <p:ph type="body" sz="quarter" idx="11" hasCustomPrompt="1"/>
          </p:nvPr>
        </p:nvSpPr>
        <p:spPr>
          <a:xfrm>
            <a:off x="4556298" y="3462088"/>
            <a:ext cx="5452243" cy="575095"/>
          </a:xfrm>
        </p:spPr>
        <p:txBody>
          <a:bodyPr/>
          <a:lstStyle>
            <a:lvl1pPr marL="0" indent="0">
              <a:buNone/>
              <a:defRPr sz="1600">
                <a:solidFill>
                  <a:srgbClr val="575757"/>
                </a:solidFill>
              </a:defRPr>
            </a:lvl1pPr>
            <a:lvl2pPr marL="457200" indent="0">
              <a:buNone/>
              <a:defRPr sz="1600">
                <a:solidFill>
                  <a:srgbClr val="575757"/>
                </a:solidFill>
              </a:defRPr>
            </a:lvl2pPr>
            <a:lvl3pPr marL="914400" indent="0">
              <a:buNone/>
              <a:defRPr sz="1600">
                <a:solidFill>
                  <a:srgbClr val="575757"/>
                </a:solidFill>
              </a:defRPr>
            </a:lvl3pPr>
            <a:lvl4pPr marL="1371600" indent="0">
              <a:buNone/>
              <a:defRPr sz="1600">
                <a:solidFill>
                  <a:srgbClr val="575757"/>
                </a:solidFill>
              </a:defRPr>
            </a:lvl4pPr>
            <a:lvl5pPr marL="1828800" indent="0">
              <a:buNone/>
              <a:defRPr sz="1600">
                <a:solidFill>
                  <a:srgbClr val="575757"/>
                </a:solidFill>
              </a:defRPr>
            </a:lvl5pPr>
          </a:lstStyle>
          <a:p>
            <a:pPr lvl="0"/>
            <a:r>
              <a:rPr lang="en-US" dirty="0"/>
              <a:t>Edit Master text styles </a:t>
            </a:r>
          </a:p>
        </p:txBody>
      </p:sp>
      <p:sp>
        <p:nvSpPr>
          <p:cNvPr id="23" name="Text Placeholder 2"/>
          <p:cNvSpPr>
            <a:spLocks noGrp="1"/>
          </p:cNvSpPr>
          <p:nvPr>
            <p:ph type="body" sz="quarter" idx="12"/>
          </p:nvPr>
        </p:nvSpPr>
        <p:spPr>
          <a:xfrm>
            <a:off x="3994096" y="4369269"/>
            <a:ext cx="5452243" cy="588548"/>
          </a:xfrm>
        </p:spPr>
        <p:txBody>
          <a:bodyPr/>
          <a:lstStyle>
            <a:lvl1pPr marL="0" indent="0">
              <a:buNone/>
              <a:defRPr sz="1600">
                <a:solidFill>
                  <a:srgbClr val="575757"/>
                </a:solidFill>
              </a:defRPr>
            </a:lvl1pPr>
            <a:lvl2pPr marL="457200" indent="0">
              <a:buNone/>
              <a:defRPr sz="1600">
                <a:solidFill>
                  <a:srgbClr val="575757"/>
                </a:solidFill>
              </a:defRPr>
            </a:lvl2pPr>
            <a:lvl3pPr marL="914400" indent="0">
              <a:buNone/>
              <a:defRPr sz="1600">
                <a:solidFill>
                  <a:srgbClr val="575757"/>
                </a:solidFill>
              </a:defRPr>
            </a:lvl3pPr>
            <a:lvl4pPr marL="1371600" indent="0">
              <a:buNone/>
              <a:defRPr sz="1600">
                <a:solidFill>
                  <a:srgbClr val="575757"/>
                </a:solidFill>
              </a:defRPr>
            </a:lvl4pPr>
            <a:lvl5pPr marL="1828800" indent="0">
              <a:buNone/>
              <a:defRPr sz="1600">
                <a:solidFill>
                  <a:srgbClr val="575757"/>
                </a:solidFill>
              </a:defRPr>
            </a:lvl5pPr>
          </a:lstStyle>
          <a:p>
            <a:pPr lvl="0"/>
            <a:r>
              <a:rPr lang="en-US"/>
              <a:t>Edit Master text styles</a:t>
            </a:r>
          </a:p>
        </p:txBody>
      </p:sp>
      <p:sp>
        <p:nvSpPr>
          <p:cNvPr id="24" name="Text Placeholder 2"/>
          <p:cNvSpPr>
            <a:spLocks noGrp="1"/>
          </p:cNvSpPr>
          <p:nvPr>
            <p:ph type="body" sz="quarter" idx="13" hasCustomPrompt="1"/>
          </p:nvPr>
        </p:nvSpPr>
        <p:spPr>
          <a:xfrm>
            <a:off x="3228871" y="2566523"/>
            <a:ext cx="1256044" cy="574599"/>
          </a:xfrm>
        </p:spPr>
        <p:txBody>
          <a:bodyPr/>
          <a:lstStyle>
            <a:lvl1pPr marL="0" indent="0">
              <a:buNone/>
              <a:defRPr sz="2000">
                <a:solidFill>
                  <a:schemeClr val="bg1"/>
                </a:solidFill>
              </a:defRPr>
            </a:lvl1pPr>
            <a:lvl2pPr marL="457200" indent="0">
              <a:buNone/>
              <a:defRPr sz="1600">
                <a:solidFill>
                  <a:srgbClr val="575757"/>
                </a:solidFill>
              </a:defRPr>
            </a:lvl2pPr>
            <a:lvl3pPr marL="914400" indent="0">
              <a:buNone/>
              <a:defRPr sz="1600">
                <a:solidFill>
                  <a:srgbClr val="575757"/>
                </a:solidFill>
              </a:defRPr>
            </a:lvl3pPr>
            <a:lvl4pPr marL="1371600" indent="0">
              <a:buNone/>
              <a:defRPr sz="1600">
                <a:solidFill>
                  <a:srgbClr val="575757"/>
                </a:solidFill>
              </a:defRPr>
            </a:lvl4pPr>
            <a:lvl5pPr marL="1828800" indent="0">
              <a:buNone/>
              <a:defRPr sz="1600">
                <a:solidFill>
                  <a:srgbClr val="575757"/>
                </a:solidFill>
              </a:defRPr>
            </a:lvl5pPr>
          </a:lstStyle>
          <a:p>
            <a:pPr lvl="0"/>
            <a:r>
              <a:rPr lang="en-US" dirty="0"/>
              <a:t>Stage I</a:t>
            </a:r>
          </a:p>
        </p:txBody>
      </p:sp>
      <p:sp>
        <p:nvSpPr>
          <p:cNvPr id="25" name="Text Placeholder 2"/>
          <p:cNvSpPr>
            <a:spLocks noGrp="1"/>
          </p:cNvSpPr>
          <p:nvPr>
            <p:ph type="body" sz="quarter" idx="14" hasCustomPrompt="1"/>
          </p:nvPr>
        </p:nvSpPr>
        <p:spPr>
          <a:xfrm>
            <a:off x="2625846" y="3462583"/>
            <a:ext cx="1256044" cy="574599"/>
          </a:xfrm>
        </p:spPr>
        <p:txBody>
          <a:bodyPr/>
          <a:lstStyle>
            <a:lvl1pPr marL="0" indent="0">
              <a:buNone/>
              <a:defRPr sz="2000">
                <a:solidFill>
                  <a:schemeClr val="bg1"/>
                </a:solidFill>
              </a:defRPr>
            </a:lvl1pPr>
            <a:lvl2pPr marL="457200" indent="0">
              <a:buNone/>
              <a:defRPr sz="1600">
                <a:solidFill>
                  <a:srgbClr val="575757"/>
                </a:solidFill>
              </a:defRPr>
            </a:lvl2pPr>
            <a:lvl3pPr marL="914400" indent="0">
              <a:buNone/>
              <a:defRPr sz="1600">
                <a:solidFill>
                  <a:srgbClr val="575757"/>
                </a:solidFill>
              </a:defRPr>
            </a:lvl3pPr>
            <a:lvl4pPr marL="1371600" indent="0">
              <a:buNone/>
              <a:defRPr sz="1600">
                <a:solidFill>
                  <a:srgbClr val="575757"/>
                </a:solidFill>
              </a:defRPr>
            </a:lvl4pPr>
            <a:lvl5pPr marL="1828800" indent="0">
              <a:buNone/>
              <a:defRPr sz="1600">
                <a:solidFill>
                  <a:srgbClr val="575757"/>
                </a:solidFill>
              </a:defRPr>
            </a:lvl5pPr>
          </a:lstStyle>
          <a:p>
            <a:pPr lvl="0"/>
            <a:r>
              <a:rPr lang="en-US" dirty="0"/>
              <a:t>Stage II</a:t>
            </a:r>
          </a:p>
        </p:txBody>
      </p:sp>
      <p:sp>
        <p:nvSpPr>
          <p:cNvPr id="26" name="Text Placeholder 2"/>
          <p:cNvSpPr>
            <a:spLocks noGrp="1"/>
          </p:cNvSpPr>
          <p:nvPr>
            <p:ph type="body" sz="quarter" idx="15" hasCustomPrompt="1"/>
          </p:nvPr>
        </p:nvSpPr>
        <p:spPr>
          <a:xfrm>
            <a:off x="2139285" y="4389090"/>
            <a:ext cx="1256044" cy="574599"/>
          </a:xfrm>
        </p:spPr>
        <p:txBody>
          <a:bodyPr/>
          <a:lstStyle>
            <a:lvl1pPr marL="0" indent="0">
              <a:buNone/>
              <a:defRPr sz="2000">
                <a:solidFill>
                  <a:schemeClr val="bg1"/>
                </a:solidFill>
              </a:defRPr>
            </a:lvl1pPr>
            <a:lvl2pPr marL="457200" indent="0">
              <a:buNone/>
              <a:defRPr sz="1600">
                <a:solidFill>
                  <a:srgbClr val="575757"/>
                </a:solidFill>
              </a:defRPr>
            </a:lvl2pPr>
            <a:lvl3pPr marL="914400" indent="0">
              <a:buNone/>
              <a:defRPr sz="1600">
                <a:solidFill>
                  <a:srgbClr val="575757"/>
                </a:solidFill>
              </a:defRPr>
            </a:lvl3pPr>
            <a:lvl4pPr marL="1371600" indent="0">
              <a:buNone/>
              <a:defRPr sz="1600">
                <a:solidFill>
                  <a:srgbClr val="575757"/>
                </a:solidFill>
              </a:defRPr>
            </a:lvl4pPr>
            <a:lvl5pPr marL="1828800" indent="0">
              <a:buNone/>
              <a:defRPr sz="1600">
                <a:solidFill>
                  <a:srgbClr val="575757"/>
                </a:solidFill>
              </a:defRPr>
            </a:lvl5pPr>
          </a:lstStyle>
          <a:p>
            <a:pPr lvl="0"/>
            <a:r>
              <a:rPr lang="en-US" dirty="0"/>
              <a:t>Stage III</a:t>
            </a:r>
          </a:p>
        </p:txBody>
      </p:sp>
    </p:spTree>
    <p:extLst>
      <p:ext uri="{BB962C8B-B14F-4D97-AF65-F5344CB8AC3E}">
        <p14:creationId xmlns:p14="http://schemas.microsoft.com/office/powerpoint/2010/main" val="375688615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s-5">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36" name="Text Placeholder 5"/>
          <p:cNvSpPr>
            <a:spLocks noGrp="1"/>
          </p:cNvSpPr>
          <p:nvPr>
            <p:ph type="body" sz="quarter" idx="21" hasCustomPrompt="1"/>
          </p:nvPr>
        </p:nvSpPr>
        <p:spPr>
          <a:xfrm>
            <a:off x="3782215" y="2002946"/>
            <a:ext cx="1737362" cy="881891"/>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6" name="Text Placeholder 5"/>
          <p:cNvSpPr>
            <a:spLocks noGrp="1"/>
          </p:cNvSpPr>
          <p:nvPr>
            <p:ph type="body" sz="quarter" idx="13" hasCustomPrompt="1"/>
          </p:nvPr>
        </p:nvSpPr>
        <p:spPr>
          <a:xfrm>
            <a:off x="3782214" y="2761012"/>
            <a:ext cx="1737363" cy="547711"/>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2" name="Hexagon 1"/>
          <p:cNvSpPr>
            <a:spLocks noChangeAspect="1"/>
          </p:cNvSpPr>
          <p:nvPr userDrawn="1">
            <p:custDataLst>
              <p:custData r:id="rId1"/>
            </p:custDataLst>
          </p:nvPr>
        </p:nvSpPr>
        <p:spPr>
          <a:xfrm rot="16200000">
            <a:off x="3628330" y="1736924"/>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5"/>
          <p:cNvSpPr>
            <a:spLocks noGrp="1"/>
          </p:cNvSpPr>
          <p:nvPr>
            <p:ph type="body" sz="quarter" idx="23" hasCustomPrompt="1"/>
          </p:nvPr>
        </p:nvSpPr>
        <p:spPr>
          <a:xfrm>
            <a:off x="6684644" y="2030953"/>
            <a:ext cx="1737361" cy="881891"/>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80" name="Text Placeholder 5"/>
          <p:cNvSpPr>
            <a:spLocks noGrp="1"/>
          </p:cNvSpPr>
          <p:nvPr>
            <p:ph type="body" sz="quarter" idx="24" hasCustomPrompt="1"/>
          </p:nvPr>
        </p:nvSpPr>
        <p:spPr>
          <a:xfrm>
            <a:off x="6684644" y="2789019"/>
            <a:ext cx="1737362" cy="547711"/>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89" name="Hexagon 1"/>
          <p:cNvSpPr>
            <a:spLocks noChangeAspect="1"/>
          </p:cNvSpPr>
          <p:nvPr userDrawn="1">
            <p:custDataLst>
              <p:custData r:id="rId2"/>
            </p:custDataLst>
          </p:nvPr>
        </p:nvSpPr>
        <p:spPr>
          <a:xfrm rot="16200000">
            <a:off x="6530759" y="1736924"/>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5"/>
          <p:cNvSpPr>
            <a:spLocks noGrp="1"/>
          </p:cNvSpPr>
          <p:nvPr>
            <p:ph type="body" sz="quarter" idx="27" hasCustomPrompt="1"/>
          </p:nvPr>
        </p:nvSpPr>
        <p:spPr>
          <a:xfrm>
            <a:off x="2324890" y="4233602"/>
            <a:ext cx="1737362" cy="881891"/>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92" name="Text Placeholder 5"/>
          <p:cNvSpPr>
            <a:spLocks noGrp="1"/>
          </p:cNvSpPr>
          <p:nvPr>
            <p:ph type="body" sz="quarter" idx="28" hasCustomPrompt="1"/>
          </p:nvPr>
        </p:nvSpPr>
        <p:spPr>
          <a:xfrm>
            <a:off x="2324889" y="4991668"/>
            <a:ext cx="1737363" cy="547711"/>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93" name="Hexagon 1"/>
          <p:cNvSpPr>
            <a:spLocks noChangeAspect="1"/>
          </p:cNvSpPr>
          <p:nvPr userDrawn="1">
            <p:custDataLst>
              <p:custData r:id="rId3"/>
            </p:custDataLst>
          </p:nvPr>
        </p:nvSpPr>
        <p:spPr>
          <a:xfrm rot="16200000">
            <a:off x="2171005" y="3967580"/>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5"/>
          <p:cNvSpPr>
            <a:spLocks noGrp="1"/>
          </p:cNvSpPr>
          <p:nvPr>
            <p:ph type="body" sz="quarter" idx="29" hasCustomPrompt="1"/>
          </p:nvPr>
        </p:nvSpPr>
        <p:spPr>
          <a:xfrm>
            <a:off x="5227319" y="4261609"/>
            <a:ext cx="1737361" cy="881891"/>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95" name="Text Placeholder 5"/>
          <p:cNvSpPr>
            <a:spLocks noGrp="1"/>
          </p:cNvSpPr>
          <p:nvPr>
            <p:ph type="body" sz="quarter" idx="30" hasCustomPrompt="1"/>
          </p:nvPr>
        </p:nvSpPr>
        <p:spPr>
          <a:xfrm>
            <a:off x="5227319" y="5019675"/>
            <a:ext cx="1737362" cy="547711"/>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98" name="Hexagon 1"/>
          <p:cNvSpPr>
            <a:spLocks noChangeAspect="1"/>
          </p:cNvSpPr>
          <p:nvPr userDrawn="1">
            <p:custDataLst>
              <p:custData r:id="rId4"/>
            </p:custDataLst>
          </p:nvPr>
        </p:nvSpPr>
        <p:spPr>
          <a:xfrm rot="16200000">
            <a:off x="5073434" y="3967580"/>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 Placeholder 5"/>
          <p:cNvSpPr>
            <a:spLocks noGrp="1"/>
          </p:cNvSpPr>
          <p:nvPr>
            <p:ph type="body" sz="quarter" idx="31" hasCustomPrompt="1"/>
          </p:nvPr>
        </p:nvSpPr>
        <p:spPr>
          <a:xfrm>
            <a:off x="8129748" y="4256847"/>
            <a:ext cx="1742753" cy="858645"/>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102" name="Text Placeholder 5"/>
          <p:cNvSpPr>
            <a:spLocks noGrp="1"/>
          </p:cNvSpPr>
          <p:nvPr>
            <p:ph type="body" sz="quarter" idx="32" hasCustomPrompt="1"/>
          </p:nvPr>
        </p:nvSpPr>
        <p:spPr>
          <a:xfrm>
            <a:off x="8129748" y="4991667"/>
            <a:ext cx="1742753" cy="533274"/>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103" name="Hexagon 1"/>
          <p:cNvSpPr>
            <a:spLocks noChangeAspect="1"/>
          </p:cNvSpPr>
          <p:nvPr userDrawn="1">
            <p:custDataLst>
              <p:custData r:id="rId5"/>
            </p:custDataLst>
          </p:nvPr>
        </p:nvSpPr>
        <p:spPr>
          <a:xfrm rot="16200000">
            <a:off x="7981255" y="3967579"/>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18944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tats-3">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91" name="Text Placeholder 5"/>
          <p:cNvSpPr>
            <a:spLocks noGrp="1"/>
          </p:cNvSpPr>
          <p:nvPr>
            <p:ph type="body" sz="quarter" idx="27" hasCustomPrompt="1"/>
          </p:nvPr>
        </p:nvSpPr>
        <p:spPr>
          <a:xfrm>
            <a:off x="2324890" y="3290627"/>
            <a:ext cx="1737362" cy="881891"/>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92" name="Text Placeholder 5"/>
          <p:cNvSpPr>
            <a:spLocks noGrp="1"/>
          </p:cNvSpPr>
          <p:nvPr>
            <p:ph type="body" sz="quarter" idx="28" hasCustomPrompt="1"/>
          </p:nvPr>
        </p:nvSpPr>
        <p:spPr>
          <a:xfrm>
            <a:off x="2324889" y="4048693"/>
            <a:ext cx="1737363" cy="547711"/>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93" name="Hexagon 1"/>
          <p:cNvSpPr>
            <a:spLocks noChangeAspect="1"/>
          </p:cNvSpPr>
          <p:nvPr userDrawn="1">
            <p:custDataLst>
              <p:custData r:id="rId1"/>
            </p:custDataLst>
          </p:nvPr>
        </p:nvSpPr>
        <p:spPr>
          <a:xfrm rot="16200000">
            <a:off x="2171005" y="3024605"/>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5"/>
          <p:cNvSpPr>
            <a:spLocks noGrp="1"/>
          </p:cNvSpPr>
          <p:nvPr>
            <p:ph type="body" sz="quarter" idx="29" hasCustomPrompt="1"/>
          </p:nvPr>
        </p:nvSpPr>
        <p:spPr>
          <a:xfrm>
            <a:off x="5227319" y="3318634"/>
            <a:ext cx="1737361" cy="881891"/>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95" name="Text Placeholder 5"/>
          <p:cNvSpPr>
            <a:spLocks noGrp="1"/>
          </p:cNvSpPr>
          <p:nvPr>
            <p:ph type="body" sz="quarter" idx="30" hasCustomPrompt="1"/>
          </p:nvPr>
        </p:nvSpPr>
        <p:spPr>
          <a:xfrm>
            <a:off x="5227319" y="4076700"/>
            <a:ext cx="1737362" cy="547711"/>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98" name="Hexagon 1"/>
          <p:cNvSpPr>
            <a:spLocks noChangeAspect="1"/>
          </p:cNvSpPr>
          <p:nvPr userDrawn="1">
            <p:custDataLst>
              <p:custData r:id="rId2"/>
            </p:custDataLst>
          </p:nvPr>
        </p:nvSpPr>
        <p:spPr>
          <a:xfrm rot="16200000">
            <a:off x="5073434" y="3024605"/>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 Placeholder 5"/>
          <p:cNvSpPr>
            <a:spLocks noGrp="1"/>
          </p:cNvSpPr>
          <p:nvPr>
            <p:ph type="body" sz="quarter" idx="31" hasCustomPrompt="1"/>
          </p:nvPr>
        </p:nvSpPr>
        <p:spPr>
          <a:xfrm>
            <a:off x="8129748" y="3313872"/>
            <a:ext cx="1742753" cy="858645"/>
          </a:xfrm>
        </p:spPr>
        <p:txBody>
          <a:bodyPr anchor="b"/>
          <a:lstStyle>
            <a:lvl1pPr marL="0" indent="0" algn="ctr">
              <a:buNone/>
              <a:defRPr sz="6000">
                <a:solidFill>
                  <a:srgbClr val="236AD7"/>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a:t>
            </a:r>
          </a:p>
        </p:txBody>
      </p:sp>
      <p:sp>
        <p:nvSpPr>
          <p:cNvPr id="102" name="Text Placeholder 5"/>
          <p:cNvSpPr>
            <a:spLocks noGrp="1"/>
          </p:cNvSpPr>
          <p:nvPr>
            <p:ph type="body" sz="quarter" idx="32" hasCustomPrompt="1"/>
          </p:nvPr>
        </p:nvSpPr>
        <p:spPr>
          <a:xfrm>
            <a:off x="8129748" y="4048692"/>
            <a:ext cx="1742753" cy="533274"/>
          </a:xfrm>
        </p:spPr>
        <p:txBody>
          <a:bodyPr anchor="t"/>
          <a:lstStyle>
            <a:lvl1pPr marL="0" marR="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sz="1300"/>
            </a:lvl1pPr>
            <a:lvl2pPr marL="457200" indent="0">
              <a:buNone/>
              <a:defRPr sz="1400"/>
            </a:lvl2pPr>
            <a:lvl3pPr marL="914400" indent="0">
              <a:buNone/>
              <a:defRPr sz="1400"/>
            </a:lvl3pPr>
            <a:lvl4pPr marL="1371600" indent="0">
              <a:buNone/>
              <a:defRPr sz="1400"/>
            </a:lvl4pPr>
            <a:lvl5pPr marL="1828800" indent="0">
              <a:buNone/>
              <a:defRPr sz="1400"/>
            </a:lvl5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Edit Master text styles</a:t>
            </a:r>
            <a:br>
              <a:rPr lang="en-US" dirty="0"/>
            </a:br>
            <a:r>
              <a:rPr lang="en-US" dirty="0"/>
              <a:t>Edit Master text styles</a:t>
            </a:r>
          </a:p>
        </p:txBody>
      </p:sp>
      <p:sp>
        <p:nvSpPr>
          <p:cNvPr id="103" name="Hexagon 1"/>
          <p:cNvSpPr>
            <a:spLocks noChangeAspect="1"/>
          </p:cNvSpPr>
          <p:nvPr userDrawn="1">
            <p:custDataLst>
              <p:custData r:id="rId3"/>
            </p:custDataLst>
          </p:nvPr>
        </p:nvSpPr>
        <p:spPr>
          <a:xfrm rot="16200000">
            <a:off x="7981255" y="3024604"/>
            <a:ext cx="2045133" cy="1737360"/>
          </a:xfrm>
          <a:custGeom>
            <a:avLst/>
            <a:gdLst>
              <a:gd name="connsiteX0" fmla="*/ 0 w 674914"/>
              <a:gd name="connsiteY0" fmla="*/ 286657 h 573313"/>
              <a:gd name="connsiteX1" fmla="*/ 143328 w 674914"/>
              <a:gd name="connsiteY1" fmla="*/ 0 h 573313"/>
              <a:gd name="connsiteX2" fmla="*/ 531586 w 674914"/>
              <a:gd name="connsiteY2" fmla="*/ 0 h 573313"/>
              <a:gd name="connsiteX3" fmla="*/ 674914 w 674914"/>
              <a:gd name="connsiteY3" fmla="*/ 286657 h 573313"/>
              <a:gd name="connsiteX4" fmla="*/ 531586 w 674914"/>
              <a:gd name="connsiteY4" fmla="*/ 573313 h 573313"/>
              <a:gd name="connsiteX5" fmla="*/ 143328 w 674914"/>
              <a:gd name="connsiteY5" fmla="*/ 573313 h 573313"/>
              <a:gd name="connsiteX6" fmla="*/ 0 w 674914"/>
              <a:gd name="connsiteY6" fmla="*/ 286657 h 573313"/>
              <a:gd name="connsiteX0" fmla="*/ 0 w 674914"/>
              <a:gd name="connsiteY0" fmla="*/ 289074 h 575730"/>
              <a:gd name="connsiteX1" fmla="*/ 143328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43328 w 674914"/>
              <a:gd name="connsiteY5" fmla="*/ 575730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531586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68473 h 575730"/>
              <a:gd name="connsiteX6" fmla="*/ 0 w 674914"/>
              <a:gd name="connsiteY6" fmla="*/ 289074 h 575730"/>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5100 w 674914"/>
              <a:gd name="connsiteY5" fmla="*/ 573311 h 575730"/>
              <a:gd name="connsiteX6" fmla="*/ 0 w 674914"/>
              <a:gd name="connsiteY6" fmla="*/ 289074 h 575730"/>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72244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8074"/>
              <a:gd name="connsiteX1" fmla="*/ 174776 w 674914"/>
              <a:gd name="connsiteY1" fmla="*/ 2417 h 578074"/>
              <a:gd name="connsiteX2" fmla="*/ 504976 w 674914"/>
              <a:gd name="connsiteY2" fmla="*/ 0 h 578074"/>
              <a:gd name="connsiteX3" fmla="*/ 674914 w 674914"/>
              <a:gd name="connsiteY3" fmla="*/ 289074 h 578074"/>
              <a:gd name="connsiteX4" fmla="*/ 497719 w 674914"/>
              <a:gd name="connsiteY4" fmla="*/ 575730 h 578074"/>
              <a:gd name="connsiteX5" fmla="*/ 167481 w 674914"/>
              <a:gd name="connsiteY5" fmla="*/ 578074 h 578074"/>
              <a:gd name="connsiteX6" fmla="*/ 0 w 674914"/>
              <a:gd name="connsiteY6" fmla="*/ 289074 h 578074"/>
              <a:gd name="connsiteX0" fmla="*/ 0 w 674914"/>
              <a:gd name="connsiteY0" fmla="*/ 289074 h 575730"/>
              <a:gd name="connsiteX1" fmla="*/ 174776 w 674914"/>
              <a:gd name="connsiteY1" fmla="*/ 2417 h 575730"/>
              <a:gd name="connsiteX2" fmla="*/ 504976 w 674914"/>
              <a:gd name="connsiteY2" fmla="*/ 0 h 575730"/>
              <a:gd name="connsiteX3" fmla="*/ 674914 w 674914"/>
              <a:gd name="connsiteY3" fmla="*/ 289074 h 575730"/>
              <a:gd name="connsiteX4" fmla="*/ 497719 w 674914"/>
              <a:gd name="connsiteY4" fmla="*/ 575730 h 575730"/>
              <a:gd name="connsiteX5" fmla="*/ 169862 w 674914"/>
              <a:gd name="connsiteY5" fmla="*/ 573311 h 575730"/>
              <a:gd name="connsiteX6" fmla="*/ 0 w 674914"/>
              <a:gd name="connsiteY6" fmla="*/ 289074 h 575730"/>
              <a:gd name="connsiteX0" fmla="*/ 0 w 674914"/>
              <a:gd name="connsiteY0" fmla="*/ 286657 h 573313"/>
              <a:gd name="connsiteX1" fmla="*/ 174776 w 674914"/>
              <a:gd name="connsiteY1" fmla="*/ 0 h 573313"/>
              <a:gd name="connsiteX2" fmla="*/ 502595 w 674914"/>
              <a:gd name="connsiteY2" fmla="*/ 2346 h 573313"/>
              <a:gd name="connsiteX3" fmla="*/ 674914 w 674914"/>
              <a:gd name="connsiteY3" fmla="*/ 286657 h 573313"/>
              <a:gd name="connsiteX4" fmla="*/ 497719 w 674914"/>
              <a:gd name="connsiteY4" fmla="*/ 573313 h 573313"/>
              <a:gd name="connsiteX5" fmla="*/ 169862 w 674914"/>
              <a:gd name="connsiteY5" fmla="*/ 570894 h 573313"/>
              <a:gd name="connsiteX6" fmla="*/ 0 w 674914"/>
              <a:gd name="connsiteY6" fmla="*/ 286657 h 573313"/>
              <a:gd name="connsiteX0" fmla="*/ 0 w 674914"/>
              <a:gd name="connsiteY0" fmla="*/ 286690 h 573346"/>
              <a:gd name="connsiteX1" fmla="*/ 174776 w 674914"/>
              <a:gd name="connsiteY1" fmla="*/ 33 h 573346"/>
              <a:gd name="connsiteX2" fmla="*/ 500213 w 674914"/>
              <a:gd name="connsiteY2" fmla="*/ 0 h 573346"/>
              <a:gd name="connsiteX3" fmla="*/ 674914 w 674914"/>
              <a:gd name="connsiteY3" fmla="*/ 286690 h 573346"/>
              <a:gd name="connsiteX4" fmla="*/ 497719 w 674914"/>
              <a:gd name="connsiteY4" fmla="*/ 573346 h 573346"/>
              <a:gd name="connsiteX5" fmla="*/ 169862 w 674914"/>
              <a:gd name="connsiteY5" fmla="*/ 570927 h 573346"/>
              <a:gd name="connsiteX6" fmla="*/ 0 w 674914"/>
              <a:gd name="connsiteY6" fmla="*/ 286690 h 5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14" h="573346">
                <a:moveTo>
                  <a:pt x="0" y="286690"/>
                </a:moveTo>
                <a:lnTo>
                  <a:pt x="174776" y="33"/>
                </a:lnTo>
                <a:lnTo>
                  <a:pt x="500213" y="0"/>
                </a:lnTo>
                <a:lnTo>
                  <a:pt x="674914" y="286690"/>
                </a:lnTo>
                <a:lnTo>
                  <a:pt x="497719" y="573346"/>
                </a:lnTo>
                <a:lnTo>
                  <a:pt x="169862" y="570927"/>
                </a:lnTo>
                <a:lnTo>
                  <a:pt x="0" y="286690"/>
                </a:lnTo>
                <a:close/>
              </a:path>
            </a:pathLst>
          </a:custGeom>
          <a:noFill/>
          <a:ln>
            <a:solidFill>
              <a:srgbClr val="23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94884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actice director or Presenter layou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lvl1pPr algn="ctr">
              <a:defRPr>
                <a:solidFill>
                  <a:srgbClr val="444444"/>
                </a:solidFill>
              </a:defRPr>
            </a:lvl1pPr>
          </a:lstStyle>
          <a:p>
            <a:r>
              <a:rPr lang="en-US"/>
              <a:t>Click to edit Master title style</a:t>
            </a:r>
            <a:endParaRPr lang="en-US" dirty="0"/>
          </a:p>
        </p:txBody>
      </p:sp>
      <p:cxnSp>
        <p:nvCxnSpPr>
          <p:cNvPr id="21" name="Straight Connector 20"/>
          <p:cNvCxnSpPr/>
          <p:nvPr userDrawn="1"/>
        </p:nvCxnSpPr>
        <p:spPr>
          <a:xfrm>
            <a:off x="0" y="1151602"/>
            <a:ext cx="12192000" cy="0"/>
          </a:xfrm>
          <a:prstGeom prst="line">
            <a:avLst/>
          </a:prstGeom>
          <a:ln w="6350">
            <a:solidFill>
              <a:srgbClr val="226AD6"/>
            </a:solidFill>
          </a:ln>
        </p:spPr>
        <p:style>
          <a:lnRef idx="1">
            <a:schemeClr val="accent1"/>
          </a:lnRef>
          <a:fillRef idx="0">
            <a:schemeClr val="accent1"/>
          </a:fillRef>
          <a:effectRef idx="0">
            <a:schemeClr val="accent1"/>
          </a:effectRef>
          <a:fontRef idx="minor">
            <a:schemeClr val="tx1"/>
          </a:fontRef>
        </p:style>
      </p:cxnSp>
      <p:sp>
        <p:nvSpPr>
          <p:cNvPr id="28" name="Text Placeholder 8"/>
          <p:cNvSpPr>
            <a:spLocks noGrp="1"/>
          </p:cNvSpPr>
          <p:nvPr>
            <p:ph type="body" sz="quarter" idx="11"/>
          </p:nvPr>
        </p:nvSpPr>
        <p:spPr>
          <a:xfrm>
            <a:off x="1709988" y="4102371"/>
            <a:ext cx="2286000" cy="916702"/>
          </a:xfrm>
        </p:spPr>
        <p:txBody>
          <a:bodyPr anchor="t">
            <a:noAutofit/>
          </a:bodyPr>
          <a:lstStyle>
            <a:lvl1pPr marL="0" indent="0" algn="ctr">
              <a:buFont typeface="Arial" panose="020B0604020202020204" pitchFamily="34" charset="0"/>
              <a:buNone/>
              <a:defRPr sz="1400" i="1">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1" name="Picture Placeholder 12"/>
          <p:cNvSpPr>
            <a:spLocks noGrp="1"/>
          </p:cNvSpPr>
          <p:nvPr>
            <p:ph type="pic" sz="quarter" idx="22"/>
          </p:nvPr>
        </p:nvSpPr>
        <p:spPr>
          <a:xfrm>
            <a:off x="2212908" y="2289970"/>
            <a:ext cx="1280160" cy="1280160"/>
          </a:xfrm>
          <a:prstGeom prst="ellipse">
            <a:avLst/>
          </a:prstGeom>
        </p:spPr>
        <p:txBody>
          <a:bodyPr>
            <a:noAutofit/>
          </a:bodyPr>
          <a:lstStyle>
            <a:lvl1pPr marL="0" indent="0">
              <a:buNone/>
              <a:defRPr sz="600"/>
            </a:lvl1pPr>
          </a:lstStyle>
          <a:p>
            <a:r>
              <a:rPr lang="en-US"/>
              <a:t>Click icon to add picture</a:t>
            </a:r>
            <a:endParaRPr lang="en-US" dirty="0"/>
          </a:p>
        </p:txBody>
      </p:sp>
      <p:sp>
        <p:nvSpPr>
          <p:cNvPr id="32" name="Text Placeholder 6"/>
          <p:cNvSpPr>
            <a:spLocks noGrp="1"/>
          </p:cNvSpPr>
          <p:nvPr>
            <p:ph type="body" sz="quarter" idx="33"/>
          </p:nvPr>
        </p:nvSpPr>
        <p:spPr>
          <a:xfrm>
            <a:off x="1709988" y="3786005"/>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33" name="Text Placeholder 8"/>
          <p:cNvSpPr>
            <a:spLocks noGrp="1"/>
          </p:cNvSpPr>
          <p:nvPr>
            <p:ph type="body" sz="quarter" idx="34"/>
          </p:nvPr>
        </p:nvSpPr>
        <p:spPr>
          <a:xfrm>
            <a:off x="4948488" y="4102371"/>
            <a:ext cx="2286000" cy="916702"/>
          </a:xfrm>
        </p:spPr>
        <p:txBody>
          <a:bodyPr anchor="t">
            <a:noAutofit/>
          </a:bodyPr>
          <a:lstStyle>
            <a:lvl1pPr marL="0" indent="0" algn="ctr">
              <a:buFont typeface="Arial" panose="020B0604020202020204" pitchFamily="34" charset="0"/>
              <a:buNone/>
              <a:defRPr sz="1400" i="1">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4" name="Text Placeholder 6"/>
          <p:cNvSpPr>
            <a:spLocks noGrp="1"/>
          </p:cNvSpPr>
          <p:nvPr>
            <p:ph type="body" sz="quarter" idx="35"/>
          </p:nvPr>
        </p:nvSpPr>
        <p:spPr>
          <a:xfrm>
            <a:off x="4948488" y="3786005"/>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35" name="Text Placeholder 8"/>
          <p:cNvSpPr>
            <a:spLocks noGrp="1"/>
          </p:cNvSpPr>
          <p:nvPr>
            <p:ph type="body" sz="quarter" idx="36"/>
          </p:nvPr>
        </p:nvSpPr>
        <p:spPr>
          <a:xfrm>
            <a:off x="8186988" y="4099968"/>
            <a:ext cx="2286000" cy="916702"/>
          </a:xfrm>
        </p:spPr>
        <p:txBody>
          <a:bodyPr anchor="t">
            <a:noAutofit/>
          </a:bodyPr>
          <a:lstStyle>
            <a:lvl1pPr marL="0" indent="0" algn="ctr">
              <a:buFont typeface="Arial" panose="020B0604020202020204" pitchFamily="34" charset="0"/>
              <a:buNone/>
              <a:defRPr sz="1400" i="1">
                <a:solidFill>
                  <a:srgbClr val="444444"/>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36" name="Text Placeholder 6"/>
          <p:cNvSpPr>
            <a:spLocks noGrp="1"/>
          </p:cNvSpPr>
          <p:nvPr>
            <p:ph type="body" sz="quarter" idx="37"/>
          </p:nvPr>
        </p:nvSpPr>
        <p:spPr>
          <a:xfrm>
            <a:off x="8186988" y="3783602"/>
            <a:ext cx="2286000" cy="316366"/>
          </a:xfrm>
        </p:spPr>
        <p:txBody>
          <a:bodyPr>
            <a:noAutofit/>
          </a:bodyPr>
          <a:lstStyle>
            <a:lvl1pPr marL="0" indent="0" algn="ctr">
              <a:buNone/>
              <a:defRPr sz="1400">
                <a:solidFill>
                  <a:srgbClr val="236AD7"/>
                </a:solidFill>
                <a:latin typeface="Segoe UI" panose="020B0502040204020203" pitchFamily="34" charset="0"/>
                <a:cs typeface="Segoe UI" panose="020B0502040204020203" pitchFamily="34" charset="0"/>
              </a:defRPr>
            </a:lvl1pPr>
            <a:lvl2pPr marL="457200" indent="0">
              <a:buNone/>
              <a:defRPr sz="1400">
                <a:solidFill>
                  <a:srgbClr val="236AD7"/>
                </a:solidFill>
                <a:latin typeface="Segoe UI" panose="020B0502040204020203" pitchFamily="34" charset="0"/>
                <a:cs typeface="Segoe UI" panose="020B0502040204020203" pitchFamily="34" charset="0"/>
              </a:defRPr>
            </a:lvl2pPr>
            <a:lvl3pPr marL="914400" indent="0">
              <a:buNone/>
              <a:defRPr sz="1400">
                <a:solidFill>
                  <a:srgbClr val="236AD7"/>
                </a:solidFill>
                <a:latin typeface="Segoe UI" panose="020B0502040204020203" pitchFamily="34" charset="0"/>
                <a:cs typeface="Segoe UI" panose="020B0502040204020203" pitchFamily="34" charset="0"/>
              </a:defRPr>
            </a:lvl3pPr>
            <a:lvl4pPr marL="1371600" indent="0">
              <a:buNone/>
              <a:defRPr sz="1400">
                <a:solidFill>
                  <a:srgbClr val="236AD7"/>
                </a:solidFill>
                <a:latin typeface="Segoe UI" panose="020B0502040204020203" pitchFamily="34" charset="0"/>
                <a:cs typeface="Segoe UI" panose="020B0502040204020203" pitchFamily="34" charset="0"/>
              </a:defRPr>
            </a:lvl4pPr>
            <a:lvl5pPr marL="1828800" indent="0">
              <a:buNone/>
              <a:defRPr sz="1400">
                <a:solidFill>
                  <a:srgbClr val="236AD7"/>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18" name="Picture Placeholder 12"/>
          <p:cNvSpPr>
            <a:spLocks noGrp="1"/>
          </p:cNvSpPr>
          <p:nvPr>
            <p:ph type="pic" sz="quarter" idx="38"/>
          </p:nvPr>
        </p:nvSpPr>
        <p:spPr>
          <a:xfrm>
            <a:off x="5451408" y="2289970"/>
            <a:ext cx="1280160" cy="1280160"/>
          </a:xfrm>
          <a:prstGeom prst="ellipse">
            <a:avLst/>
          </a:prstGeom>
        </p:spPr>
        <p:txBody>
          <a:bodyPr>
            <a:noAutofit/>
          </a:bodyPr>
          <a:lstStyle>
            <a:lvl1pPr marL="0" indent="0">
              <a:buNone/>
              <a:defRPr sz="600"/>
            </a:lvl1pPr>
          </a:lstStyle>
          <a:p>
            <a:r>
              <a:rPr lang="en-US"/>
              <a:t>Click icon to add picture</a:t>
            </a:r>
            <a:endParaRPr lang="en-US" dirty="0"/>
          </a:p>
        </p:txBody>
      </p:sp>
      <p:sp>
        <p:nvSpPr>
          <p:cNvPr id="19" name="Picture Placeholder 12"/>
          <p:cNvSpPr>
            <a:spLocks noGrp="1"/>
          </p:cNvSpPr>
          <p:nvPr>
            <p:ph type="pic" sz="quarter" idx="39"/>
          </p:nvPr>
        </p:nvSpPr>
        <p:spPr>
          <a:xfrm>
            <a:off x="8689908" y="2289970"/>
            <a:ext cx="1280160" cy="1280160"/>
          </a:xfrm>
          <a:prstGeom prst="ellipse">
            <a:avLst/>
          </a:prstGeom>
        </p:spPr>
        <p:txBody>
          <a:bodyPr>
            <a:noAutofit/>
          </a:bodyPr>
          <a:lstStyle>
            <a:lvl1pPr marL="0" indent="0">
              <a:buNone/>
              <a:defRPr sz="600"/>
            </a:lvl1pPr>
          </a:lstStyle>
          <a:p>
            <a:r>
              <a:rPr lang="en-US"/>
              <a:t>Click icon to add picture</a:t>
            </a:r>
            <a:endParaRPr lang="en-US" dirty="0"/>
          </a:p>
        </p:txBody>
      </p:sp>
    </p:spTree>
    <p:extLst>
      <p:ext uri="{BB962C8B-B14F-4D97-AF65-F5344CB8AC3E}">
        <p14:creationId xmlns:p14="http://schemas.microsoft.com/office/powerpoint/2010/main" val="3278021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83309" y="776177"/>
            <a:ext cx="7590840" cy="712382"/>
          </a:xfrm>
        </p:spPr>
        <p:txBody>
          <a:bodyPr anchor="t">
            <a:noAutofit/>
          </a:bodyPr>
          <a:lstStyle>
            <a:lvl1pPr algn="l">
              <a:defRPr sz="4800" baseline="0">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6314" y="5610628"/>
            <a:ext cx="1085395" cy="607085"/>
          </a:xfrm>
          <a:prstGeom prst="rect">
            <a:avLst/>
          </a:prstGeom>
        </p:spPr>
      </p:pic>
      <p:sp>
        <p:nvSpPr>
          <p:cNvPr id="3" name="Text Placeholder 2"/>
          <p:cNvSpPr>
            <a:spLocks noGrp="1"/>
          </p:cNvSpPr>
          <p:nvPr>
            <p:ph type="body" sz="quarter" idx="10" hasCustomPrompt="1"/>
          </p:nvPr>
        </p:nvSpPr>
        <p:spPr>
          <a:xfrm>
            <a:off x="883308" y="2914508"/>
            <a:ext cx="3417797" cy="333517"/>
          </a:xfrm>
        </p:spPr>
        <p:txBody>
          <a:bodyPr>
            <a:noAutofit/>
          </a:bodyPr>
          <a:lstStyle>
            <a:lvl1pPr marL="0" indent="0">
              <a:buNone/>
              <a:defRPr sz="18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sz="2000" dirty="0" err="1"/>
              <a:t>Tallan</a:t>
            </a:r>
            <a:r>
              <a:rPr lang="en-US" sz="2000" dirty="0"/>
              <a:t> Contacts:</a:t>
            </a:r>
          </a:p>
        </p:txBody>
      </p:sp>
      <p:sp>
        <p:nvSpPr>
          <p:cNvPr id="5" name="Text Placeholder 2"/>
          <p:cNvSpPr>
            <a:spLocks noGrp="1"/>
          </p:cNvSpPr>
          <p:nvPr>
            <p:ph type="body" sz="quarter" idx="11" hasCustomPrompt="1"/>
          </p:nvPr>
        </p:nvSpPr>
        <p:spPr>
          <a:xfrm>
            <a:off x="883308" y="3571733"/>
            <a:ext cx="3417797" cy="2076592"/>
          </a:xfrm>
        </p:spPr>
        <p:txBody>
          <a:bodyPr anchor="t">
            <a:noAutofit/>
          </a:bodyPr>
          <a:lstStyle>
            <a:lvl1pPr marL="0" indent="0">
              <a:buNone/>
              <a:defRPr sz="18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sz="2000" dirty="0"/>
              <a:t>Contact Information</a:t>
            </a:r>
          </a:p>
        </p:txBody>
      </p:sp>
    </p:spTree>
    <p:extLst>
      <p:ext uri="{BB962C8B-B14F-4D97-AF65-F5344CB8AC3E}">
        <p14:creationId xmlns:p14="http://schemas.microsoft.com/office/powerpoint/2010/main" val="357770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3BF3CD-47E9-4D36-A59C-80E9270CBA9A}"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106073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BF3CD-47E9-4D36-A59C-80E9270CBA9A}"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39635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BF3CD-47E9-4D36-A59C-80E9270CBA9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348472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BF3CD-47E9-4D36-A59C-80E9270CBA9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3D750-B4C8-4F8D-8E51-BC197563E0F0}" type="slidenum">
              <a:rPr lang="en-US" smtClean="0"/>
              <a:t>‹#›</a:t>
            </a:fld>
            <a:endParaRPr lang="en-US"/>
          </a:p>
        </p:txBody>
      </p:sp>
    </p:spTree>
    <p:extLst>
      <p:ext uri="{BB962C8B-B14F-4D97-AF65-F5344CB8AC3E}">
        <p14:creationId xmlns:p14="http://schemas.microsoft.com/office/powerpoint/2010/main" val="389777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customXml" Target="../../customXml/item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BF3CD-47E9-4D36-A59C-80E9270CBA9A}"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3D750-B4C8-4F8D-8E51-BC197563E0F0}" type="slidenum">
              <a:rPr lang="en-US" smtClean="0"/>
              <a:t>‹#›</a:t>
            </a:fld>
            <a:endParaRPr lang="en-US"/>
          </a:p>
        </p:txBody>
      </p:sp>
    </p:spTree>
    <p:extLst>
      <p:ext uri="{BB962C8B-B14F-4D97-AF65-F5344CB8AC3E}">
        <p14:creationId xmlns:p14="http://schemas.microsoft.com/office/powerpoint/2010/main" val="325017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5163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86539"/>
            <a:ext cx="10515600" cy="4657061"/>
          </a:xfrm>
          <a:prstGeom prst="rect">
            <a:avLst/>
          </a:prstGeom>
        </p:spPr>
        <p:txBody>
          <a:bodyPr vert="horz" lIns="91440" tIns="45720" rIns="91440" bIns="45720" rtlCol="0" anchor="ct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txBox="1">
            <a:spLocks/>
          </p:cNvSpPr>
          <p:nvPr/>
        </p:nvSpPr>
        <p:spPr>
          <a:xfrm>
            <a:off x="4557222" y="6356350"/>
            <a:ext cx="6781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00000">
                    <a:tint val="75000"/>
                  </a:srgbClr>
                </a:solidFill>
                <a:latin typeface="Segoe UI Light" panose="020B0502040204020203" pitchFamily="34" charset="0"/>
                <a:cs typeface="Segoe UI Light" panose="020B0502040204020203" pitchFamily="34" charset="0"/>
              </a:rPr>
              <a:t>© 2021 Tallan  |  All Rights Reserved</a:t>
            </a:r>
          </a:p>
        </p:txBody>
      </p:sp>
      <p:sp>
        <p:nvSpPr>
          <p:cNvPr id="8" name="Slide Number Placeholder 5"/>
          <p:cNvSpPr txBox="1">
            <a:spLocks/>
          </p:cNvSpPr>
          <p:nvPr/>
        </p:nvSpPr>
        <p:spPr>
          <a:xfrm>
            <a:off x="11339022" y="635635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4AC10A-AFEC-434B-9745-6443AA45B9A5}" type="slidenum">
              <a:rPr lang="en-US" sz="700" smtClean="0">
                <a:solidFill>
                  <a:srgbClr val="000000">
                    <a:tint val="75000"/>
                  </a:srgbClr>
                </a:solidFill>
                <a:latin typeface="Segoe UI Light" panose="020B0502040204020203" pitchFamily="34" charset="0"/>
                <a:cs typeface="Segoe UI Light" panose="020B0502040204020203" pitchFamily="34" charset="0"/>
              </a:rPr>
              <a:pPr/>
              <a:t>‹#›</a:t>
            </a:fld>
            <a:endParaRPr lang="en-US" dirty="0">
              <a:solidFill>
                <a:srgbClr val="000000">
                  <a:tint val="75000"/>
                </a:srgbClr>
              </a:solidFill>
              <a:latin typeface="Segoe UI Light" panose="020B0502040204020203" pitchFamily="34" charset="0"/>
              <a:cs typeface="Segoe UI Light" panose="020B0502040204020203" pitchFamily="34" charset="0"/>
            </a:endParaRPr>
          </a:p>
        </p:txBody>
      </p:sp>
      <p:pic>
        <p:nvPicPr>
          <p:cNvPr id="9" name="Picture 8"/>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17042" y="6286831"/>
            <a:ext cx="629414" cy="352045"/>
          </a:xfrm>
          <a:prstGeom prst="rect">
            <a:avLst/>
          </a:prstGeom>
        </p:spPr>
      </p:pic>
      <p:cxnSp>
        <p:nvCxnSpPr>
          <p:cNvPr id="11" name="Straight Connector 10"/>
          <p:cNvCxnSpPr/>
          <p:nvPr/>
        </p:nvCxnSpPr>
        <p:spPr>
          <a:xfrm>
            <a:off x="0" y="1151602"/>
            <a:ext cx="12192000" cy="0"/>
          </a:xfrm>
          <a:prstGeom prst="line">
            <a:avLst/>
          </a:prstGeom>
          <a:ln w="6350">
            <a:solidFill>
              <a:srgbClr val="6CC300"/>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11339022" y="635635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4AC10A-AFEC-434B-9745-6443AA45B9A5}" type="slidenum">
              <a:rPr lang="en-US" sz="700" smtClean="0">
                <a:solidFill>
                  <a:srgbClr val="000000">
                    <a:tint val="75000"/>
                  </a:srgbClr>
                </a:solidFill>
                <a:latin typeface="Segoe UI Light" panose="020B0502040204020203" pitchFamily="34" charset="0"/>
                <a:cs typeface="Segoe UI Light" panose="020B0502040204020203" pitchFamily="34" charset="0"/>
              </a:rPr>
              <a:pPr/>
              <a:t>‹#›</a:t>
            </a:fld>
            <a:endParaRPr lang="en-US" dirty="0">
              <a:solidFill>
                <a:srgbClr val="000000">
                  <a:tint val="75000"/>
                </a:srgbClr>
              </a:solidFill>
              <a:latin typeface="Segoe UI Light" panose="020B0502040204020203" pitchFamily="34" charset="0"/>
              <a:cs typeface="Segoe UI Light" panose="020B0502040204020203" pitchFamily="34" charset="0"/>
            </a:endParaRPr>
          </a:p>
        </p:txBody>
      </p:sp>
      <p:cxnSp>
        <p:nvCxnSpPr>
          <p:cNvPr id="14" name="Straight Connector 13"/>
          <p:cNvCxnSpPr/>
          <p:nvPr userDrawn="1">
            <p:custDataLst>
              <p:custData r:id="rId46"/>
            </p:custDataLst>
          </p:nvPr>
        </p:nvCxnSpPr>
        <p:spPr>
          <a:xfrm>
            <a:off x="0" y="1151602"/>
            <a:ext cx="12192000" cy="0"/>
          </a:xfrm>
          <a:prstGeom prst="line">
            <a:avLst/>
          </a:prstGeom>
          <a:ln w="6350">
            <a:solidFill>
              <a:srgbClr val="226A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316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Lst>
  <p:txStyles>
    <p:titleStyle>
      <a:lvl1pPr algn="ctr" defTabSz="914400" rtl="0" eaLnBrk="1" latinLnBrk="0" hangingPunct="1">
        <a:lnSpc>
          <a:spcPct val="90000"/>
        </a:lnSpc>
        <a:spcBef>
          <a:spcPct val="0"/>
        </a:spcBef>
        <a:buNone/>
        <a:defRPr sz="3600" kern="1200">
          <a:solidFill>
            <a:srgbClr val="575757"/>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600"/>
        </a:spcBef>
        <a:buFont typeface="Arial" panose="020B0604020202020204" pitchFamily="34" charset="0"/>
        <a:buChar char="•"/>
        <a:defRPr sz="2400" kern="1200">
          <a:solidFill>
            <a:srgbClr val="575757"/>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1800" kern="1200">
          <a:solidFill>
            <a:srgbClr val="575757"/>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400" kern="1200">
          <a:solidFill>
            <a:srgbClr val="575757"/>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200" kern="1200">
          <a:solidFill>
            <a:srgbClr val="575757"/>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200" kern="1200">
          <a:solidFill>
            <a:srgbClr val="57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mailto:Samantha.buccheri@tallan.com"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hyperlink" Target="mailto:Samantha.francis@talla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000" y="2585780"/>
            <a:ext cx="7204248" cy="1146998"/>
          </a:xfrm>
        </p:spPr>
        <p:txBody>
          <a:bodyPr/>
          <a:lstStyle/>
          <a:p>
            <a:r>
              <a:rPr lang="en-US" sz="4000" dirty="0" err="1"/>
              <a:t>Tallan</a:t>
            </a:r>
            <a:r>
              <a:rPr lang="en-US" sz="4000" dirty="0"/>
              <a:t> Scholarship </a:t>
            </a:r>
            <a:br>
              <a:rPr lang="en-US" sz="4000" dirty="0"/>
            </a:br>
            <a:r>
              <a:rPr lang="en-US" sz="4000" dirty="0"/>
              <a:t>Program Presentation</a:t>
            </a:r>
          </a:p>
        </p:txBody>
      </p:sp>
      <p:sp>
        <p:nvSpPr>
          <p:cNvPr id="3" name="Subtitle 2"/>
          <p:cNvSpPr>
            <a:spLocks noGrp="1"/>
          </p:cNvSpPr>
          <p:nvPr>
            <p:ph type="subTitle" idx="1"/>
          </p:nvPr>
        </p:nvSpPr>
        <p:spPr>
          <a:xfrm>
            <a:off x="1049000" y="3865695"/>
            <a:ext cx="5961400" cy="496776"/>
          </a:xfrm>
        </p:spPr>
        <p:txBody>
          <a:bodyPr vert="horz" lIns="91440" tIns="45720" rIns="91440" bIns="45720" rtlCol="0" anchor="t">
            <a:noAutofit/>
          </a:bodyPr>
          <a:lstStyle/>
          <a:p>
            <a:r>
              <a:rPr lang="en-US" sz="1800" dirty="0">
                <a:latin typeface="Segoe UI Light"/>
                <a:cs typeface="Segoe UI Light"/>
              </a:rPr>
              <a:t>June </a:t>
            </a:r>
            <a:r>
              <a:rPr lang="en-US" sz="1800" dirty="0" smtClean="0">
                <a:latin typeface="Segoe UI Light"/>
                <a:cs typeface="Segoe UI Light"/>
              </a:rPr>
              <a:t>10th</a:t>
            </a:r>
            <a:r>
              <a:rPr lang="en-US" sz="1800" dirty="0">
                <a:latin typeface="Segoe UI Light"/>
                <a:cs typeface="Segoe UI Light"/>
              </a:rPr>
              <a:t>, 2021</a:t>
            </a:r>
            <a:endParaRPr lang="en-US" sz="1800" dirty="0">
              <a:latin typeface="Segoe UI Light" panose="020B0502040204020203" pitchFamily="34" charset="0"/>
              <a:cs typeface="Segoe UI Light" panose="020B0502040204020203" pitchFamily="34" charset="0"/>
            </a:endParaRPr>
          </a:p>
          <a:p>
            <a:r>
              <a:rPr lang="en-US" sz="1800" dirty="0">
                <a:latin typeface="Segoe UI Light" panose="020B0502040204020203" pitchFamily="34" charset="0"/>
                <a:cs typeface="Segoe UI Light" panose="020B0502040204020203" pitchFamily="34" charset="0"/>
              </a:rPr>
              <a:t>Glastonbury, CT  </a:t>
            </a:r>
          </a:p>
        </p:txBody>
      </p:sp>
    </p:spTree>
    <p:extLst>
      <p:ext uri="{BB962C8B-B14F-4D97-AF65-F5344CB8AC3E}">
        <p14:creationId xmlns:p14="http://schemas.microsoft.com/office/powerpoint/2010/main" val="271674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6250" y="1257301"/>
            <a:ext cx="10515600" cy="3941786"/>
          </a:xfrm>
        </p:spPr>
        <p:txBody>
          <a:bodyPr anchor="t" anchorCtr="0"/>
          <a:lstStyle/>
          <a:p>
            <a:pPr marL="0" indent="0">
              <a:buNone/>
            </a:pPr>
            <a:r>
              <a:rPr lang="en-US" sz="1800" b="1" dirty="0">
                <a:latin typeface="Segoe UI Light" panose="020B0502040204020203" pitchFamily="34" charset="0"/>
                <a:cs typeface="Segoe UI Light" panose="020B0502040204020203" pitchFamily="34" charset="0"/>
              </a:rPr>
              <a:t>Tallan was inspired to create this scholarship program during our own Project Manager training.  We noticed that we had significantly less women than men enrolled in the training and it made us wonder about the statistics surrounding the ratio of men to women in technology.  We were astonished by the lack of women in the fields of Science, Technology, Engineering and Math (STEM).  It is our hope that through this scholarship program more young women will be in inspired to pursue a career in technology.</a:t>
            </a:r>
          </a:p>
          <a:p>
            <a:pPr marL="0" indent="0">
              <a:buNone/>
            </a:pPr>
            <a:endParaRPr lang="en-US" sz="1600" dirty="0">
              <a:latin typeface="Segoe UI Light" panose="020B0502040204020203" pitchFamily="34" charset="0"/>
              <a:cs typeface="Segoe UI Light" panose="020B0502040204020203" pitchFamily="34" charset="0"/>
            </a:endParaRPr>
          </a:p>
          <a:p>
            <a:pPr marL="0" indent="0">
              <a:buNone/>
            </a:pPr>
            <a:r>
              <a:rPr lang="en-US" sz="1400" dirty="0">
                <a:latin typeface="Segoe UI Light" panose="020B0502040204020203" pitchFamily="34" charset="0"/>
                <a:cs typeface="Segoe UI Light" panose="020B0502040204020203" pitchFamily="34" charset="0"/>
              </a:rPr>
              <a:t>“Although the number of female engineers today has greatly improved since the early 1980s, when only 5.8% of engineers in the U.S. were women, it’s still surprisingly low. Currently, only 14% of engineers are women, according to the Congressional Joint Economic Committee.”</a:t>
            </a:r>
          </a:p>
          <a:p>
            <a:pPr marL="0" indent="0">
              <a:buNone/>
            </a:pPr>
            <a:r>
              <a:rPr lang="en-US" sz="1200" dirty="0">
                <a:latin typeface="Segoe UI Light" panose="020B0502040204020203" pitchFamily="34" charset="0"/>
                <a:cs typeface="Segoe UI Light" panose="020B0502040204020203" pitchFamily="34" charset="0"/>
              </a:rPr>
              <a:t>https://www.asme.org/career-education/articles/undergraduate-students/engineering-still-needs-more-women</a:t>
            </a:r>
          </a:p>
          <a:p>
            <a:pPr marL="0" indent="0">
              <a:buNone/>
            </a:pPr>
            <a:endParaRPr lang="en-US" sz="1600" dirty="0">
              <a:latin typeface="Segoe UI Light" panose="020B0502040204020203" pitchFamily="34" charset="0"/>
              <a:cs typeface="Segoe UI Light" panose="020B0502040204020203" pitchFamily="34" charset="0"/>
            </a:endParaRPr>
          </a:p>
          <a:p>
            <a:pPr marL="0" indent="0">
              <a:buNone/>
            </a:pPr>
            <a:r>
              <a:rPr lang="en-US" sz="1400" dirty="0">
                <a:latin typeface="Segoe UI Light" panose="020B0502040204020203" pitchFamily="34" charset="0"/>
                <a:cs typeface="Segoe UI Light" panose="020B0502040204020203" pitchFamily="34" charset="0"/>
              </a:rPr>
              <a:t>“Women with STEM jobs earned 35 percent more than comparable women in non-STEM jobs — even higher than the 30 percent STEM premium for men. As a result, the gender wage gap is smaller in STEM jobs than in non-STEM jobs. Women with STEM jobs also earned 40 percent more than men with non-STEM jobs.”</a:t>
            </a:r>
          </a:p>
          <a:p>
            <a:pPr marL="0" indent="0">
              <a:buNone/>
            </a:pPr>
            <a:r>
              <a:rPr lang="en-US" sz="1200" dirty="0">
                <a:latin typeface="Segoe UI Light" panose="020B0502040204020203" pitchFamily="34" charset="0"/>
                <a:cs typeface="Segoe UI Light" panose="020B0502040204020203" pitchFamily="34" charset="0"/>
              </a:rPr>
              <a:t>http://www.esa.doc.gov/reports/women-stem-2017-update</a:t>
            </a:r>
          </a:p>
          <a:p>
            <a:pPr marL="0" indent="0">
              <a:buNone/>
            </a:pPr>
            <a:endParaRPr lang="en-US" sz="1200" dirty="0"/>
          </a:p>
          <a:p>
            <a:pPr marL="0" indent="0">
              <a:buNone/>
            </a:pPr>
            <a:r>
              <a:rPr lang="en-US" sz="1400" dirty="0"/>
              <a:t>“Women make up half of the total U.S. college-educated workforce, but only 29% of the science and engineering workforce. 10.7% of electrical or computer hardware engineers are women.”</a:t>
            </a:r>
          </a:p>
          <a:p>
            <a:pPr marL="0" indent="0">
              <a:buNone/>
            </a:pPr>
            <a:r>
              <a:rPr lang="en-US" sz="1050" dirty="0"/>
              <a:t>https://ngcproject.org/statistics</a:t>
            </a:r>
          </a:p>
          <a:p>
            <a:pPr marL="0" indent="0">
              <a:buNone/>
            </a:pPr>
            <a:endParaRPr lang="en-US" dirty="0"/>
          </a:p>
        </p:txBody>
      </p:sp>
      <p:sp>
        <p:nvSpPr>
          <p:cNvPr id="3" name="Title 2"/>
          <p:cNvSpPr>
            <a:spLocks noGrp="1"/>
          </p:cNvSpPr>
          <p:nvPr>
            <p:ph type="title"/>
          </p:nvPr>
        </p:nvSpPr>
        <p:spPr/>
        <p:txBody>
          <a:bodyPr/>
          <a:lstStyle/>
          <a:p>
            <a:r>
              <a:rPr lang="en-US" dirty="0"/>
              <a:t>Introduction and Goal</a:t>
            </a:r>
          </a:p>
        </p:txBody>
      </p:sp>
    </p:spTree>
    <p:extLst>
      <p:ext uri="{BB962C8B-B14F-4D97-AF65-F5344CB8AC3E}">
        <p14:creationId xmlns:p14="http://schemas.microsoft.com/office/powerpoint/2010/main" val="361202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9100" y="1323976"/>
            <a:ext cx="10515600" cy="3941786"/>
          </a:xfrm>
        </p:spPr>
        <p:txBody>
          <a:bodyPr anchor="t" anchorCtr="0"/>
          <a:lstStyle/>
          <a:p>
            <a:pPr marL="0" indent="0">
              <a:buNone/>
            </a:pPr>
            <a:r>
              <a:rPr lang="en-US" sz="1800" b="1" dirty="0"/>
              <a:t>Based on your experiences before and during this class, and having gained an understanding of some of the basics of computer science and engineering, </a:t>
            </a:r>
            <a:r>
              <a:rPr lang="en-US" sz="1800" b="1" dirty="0" smtClean="0"/>
              <a:t>please answer </a:t>
            </a:r>
            <a:r>
              <a:rPr lang="en-US" sz="1800" b="1" dirty="0"/>
              <a:t>the following:</a:t>
            </a:r>
          </a:p>
          <a:p>
            <a:pPr marL="0" indent="0">
              <a:buNone/>
            </a:pPr>
            <a:r>
              <a:rPr lang="en-US" sz="1800" b="1" dirty="0"/>
              <a:t/>
            </a:r>
            <a:br>
              <a:rPr lang="en-US" sz="1800" b="1" dirty="0"/>
            </a:br>
            <a:r>
              <a:rPr lang="en-US" sz="1800" b="1" dirty="0"/>
              <a:t>	</a:t>
            </a:r>
          </a:p>
          <a:p>
            <a:pPr marL="0" indent="0">
              <a:buNone/>
            </a:pPr>
            <a:r>
              <a:rPr lang="en-US" sz="1800" b="1" dirty="0"/>
              <a:t>	What motivated you to take this class?</a:t>
            </a:r>
            <a:br>
              <a:rPr lang="en-US" sz="1800" b="1" dirty="0"/>
            </a:br>
            <a:r>
              <a:rPr lang="en-US" sz="1800" b="1" dirty="0"/>
              <a:t/>
            </a:r>
            <a:br>
              <a:rPr lang="en-US" sz="1800" b="1" dirty="0"/>
            </a:br>
            <a:r>
              <a:rPr lang="en-US" sz="1800" b="1" dirty="0"/>
              <a:t>	What was your favorite part about this class?</a:t>
            </a:r>
            <a:br>
              <a:rPr lang="en-US" sz="1800" b="1" dirty="0"/>
            </a:br>
            <a:r>
              <a:rPr lang="en-US" sz="1800" b="1" dirty="0"/>
              <a:t/>
            </a:r>
            <a:br>
              <a:rPr lang="en-US" sz="1800" b="1" dirty="0"/>
            </a:br>
            <a:r>
              <a:rPr lang="en-US" sz="1800" b="1" dirty="0"/>
              <a:t>	What was the most useful thing you learned?</a:t>
            </a:r>
            <a:br>
              <a:rPr lang="en-US" sz="1800" b="1" dirty="0"/>
            </a:br>
            <a:r>
              <a:rPr lang="en-US" sz="1800" b="1" dirty="0"/>
              <a:t/>
            </a:r>
            <a:br>
              <a:rPr lang="en-US" sz="1800" b="1" dirty="0"/>
            </a:br>
            <a:r>
              <a:rPr lang="en-US" sz="1800" b="1" dirty="0"/>
              <a:t>	What was the most challenging part of this class?</a:t>
            </a:r>
            <a:br>
              <a:rPr lang="en-US" sz="1800" b="1" dirty="0"/>
            </a:br>
            <a:r>
              <a:rPr lang="en-US" sz="1800" b="1" dirty="0"/>
              <a:t/>
            </a:r>
            <a:br>
              <a:rPr lang="en-US" sz="1800" b="1" dirty="0"/>
            </a:br>
            <a:r>
              <a:rPr lang="en-US" sz="1800" b="1" dirty="0"/>
              <a:t>	What would you say to younger students considering taking this class?</a:t>
            </a:r>
            <a:br>
              <a:rPr lang="en-US" sz="1800" b="1" dirty="0"/>
            </a:br>
            <a:r>
              <a:rPr lang="en-US" sz="1800" b="1" dirty="0"/>
              <a:t/>
            </a:r>
            <a:br>
              <a:rPr lang="en-US" sz="1800" b="1" dirty="0"/>
            </a:br>
            <a:endParaRPr lang="en-US" sz="2800" dirty="0"/>
          </a:p>
        </p:txBody>
      </p:sp>
      <p:sp>
        <p:nvSpPr>
          <p:cNvPr id="3" name="Title 2"/>
          <p:cNvSpPr>
            <a:spLocks noGrp="1"/>
          </p:cNvSpPr>
          <p:nvPr>
            <p:ph type="title"/>
          </p:nvPr>
        </p:nvSpPr>
        <p:spPr/>
        <p:txBody>
          <a:bodyPr/>
          <a:lstStyle/>
          <a:p>
            <a:r>
              <a:rPr lang="en-US" dirty="0"/>
              <a:t>Insights</a:t>
            </a:r>
          </a:p>
        </p:txBody>
      </p:sp>
      <p:pic>
        <p:nvPicPr>
          <p:cNvPr id="1028" name="Picture 4" descr="Image result for woman idea icon">
            <a:extLst>
              <a:ext uri="{FF2B5EF4-FFF2-40B4-BE49-F238E27FC236}">
                <a16:creationId xmlns:a16="http://schemas.microsoft.com/office/drawing/2014/main" id="{E934E3EA-CEB5-4087-90D5-73F0FC296F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5135" y="2617303"/>
            <a:ext cx="1997765" cy="1997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man idea icon">
            <a:extLst>
              <a:ext uri="{FF2B5EF4-FFF2-40B4-BE49-F238E27FC236}">
                <a16:creationId xmlns:a16="http://schemas.microsoft.com/office/drawing/2014/main" id="{454ED0FD-D738-4BF6-9770-0196DB08EB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33" y="2617303"/>
            <a:ext cx="1997765" cy="199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1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9100" y="1323976"/>
            <a:ext cx="10934700" cy="3941786"/>
          </a:xfrm>
        </p:spPr>
        <p:txBody>
          <a:bodyPr anchor="t" anchorCtr="0"/>
          <a:lstStyle/>
          <a:p>
            <a:pPr marL="0" indent="0">
              <a:buNone/>
            </a:pPr>
            <a:r>
              <a:rPr lang="en-US" sz="1800" b="1" dirty="0"/>
              <a:t>Imagine that you could develop a piece of software or write a program for an incoming high school freshman to use throughout their high school career, what would it be and why? Using what you have learned from this class, create a short presentation to illustrate your idea</a:t>
            </a:r>
            <a:r>
              <a:rPr lang="en-US" sz="2000" b="1" dirty="0"/>
              <a:t>.</a:t>
            </a:r>
            <a:br>
              <a:rPr lang="en-US" sz="2000" b="1" dirty="0"/>
            </a:br>
            <a:r>
              <a:rPr lang="en-US" sz="1600" b="1" dirty="0"/>
              <a:t/>
            </a:r>
            <a:br>
              <a:rPr lang="en-US" sz="1600" b="1" dirty="0"/>
            </a:br>
            <a:r>
              <a:rPr lang="en-US" sz="1600" b="1" dirty="0"/>
              <a:t/>
            </a:r>
            <a:br>
              <a:rPr lang="en-US" sz="1600" b="1" dirty="0"/>
            </a:br>
            <a:r>
              <a:rPr lang="en-US" sz="1600" b="1" dirty="0"/>
              <a:t/>
            </a:r>
            <a:br>
              <a:rPr lang="en-US" sz="1600" b="1" dirty="0"/>
            </a:br>
            <a:endParaRPr lang="en-US" dirty="0"/>
          </a:p>
        </p:txBody>
      </p:sp>
      <p:sp>
        <p:nvSpPr>
          <p:cNvPr id="3" name="Title 2"/>
          <p:cNvSpPr>
            <a:spLocks noGrp="1"/>
          </p:cNvSpPr>
          <p:nvPr>
            <p:ph type="title"/>
          </p:nvPr>
        </p:nvSpPr>
        <p:spPr/>
        <p:txBody>
          <a:bodyPr/>
          <a:lstStyle/>
          <a:p>
            <a:r>
              <a:rPr lang="en-US" dirty="0"/>
              <a:t>The Challenge</a:t>
            </a:r>
          </a:p>
        </p:txBody>
      </p:sp>
      <p:pic>
        <p:nvPicPr>
          <p:cNvPr id="7" name="Picture 6" descr="Love / Hate Challenge | Impromptu Promptl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051" y="2100263"/>
            <a:ext cx="4955898" cy="2657474"/>
          </a:xfrm>
          <a:prstGeom prst="rect">
            <a:avLst/>
          </a:prstGeom>
        </p:spPr>
      </p:pic>
    </p:spTree>
    <p:extLst>
      <p:ext uri="{BB962C8B-B14F-4D97-AF65-F5344CB8AC3E}">
        <p14:creationId xmlns:p14="http://schemas.microsoft.com/office/powerpoint/2010/main" val="112240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9100" y="1323976"/>
            <a:ext cx="10515600" cy="3941786"/>
          </a:xfrm>
        </p:spPr>
        <p:txBody>
          <a:bodyPr anchor="t" anchorCtr="0"/>
          <a:lstStyle/>
          <a:p>
            <a:pPr marL="0" indent="0">
              <a:buNone/>
            </a:pPr>
            <a:r>
              <a:rPr lang="en-US" sz="1600" dirty="0"/>
              <a:t>If you are interested in applying for the scholarship you must:</a:t>
            </a:r>
          </a:p>
          <a:p>
            <a:pPr marL="0" indent="0">
              <a:buNone/>
            </a:pPr>
            <a:endParaRPr lang="en-US" sz="1600" dirty="0"/>
          </a:p>
          <a:p>
            <a:pPr algn="just">
              <a:buAutoNum type="arabicPeriod"/>
            </a:pPr>
            <a:r>
              <a:rPr lang="en-US" sz="1600" b="1" dirty="0"/>
              <a:t>Complete the included application </a:t>
            </a:r>
            <a:r>
              <a:rPr lang="en-US" sz="1600" dirty="0"/>
              <a:t>and</a:t>
            </a:r>
            <a:r>
              <a:rPr lang="en-US" sz="1600" dirty="0">
                <a:solidFill>
                  <a:schemeClr val="tx1"/>
                </a:solidFill>
              </a:rPr>
              <a:t> submit to Samantha </a:t>
            </a:r>
            <a:r>
              <a:rPr lang="en-US" sz="1600" dirty="0" smtClean="0">
                <a:solidFill>
                  <a:schemeClr val="tx1"/>
                </a:solidFill>
              </a:rPr>
              <a:t>Buccheri </a:t>
            </a:r>
            <a:r>
              <a:rPr lang="en-US" sz="1600" dirty="0">
                <a:solidFill>
                  <a:schemeClr val="tx1"/>
                </a:solidFill>
              </a:rPr>
              <a:t>at </a:t>
            </a:r>
            <a:r>
              <a:rPr lang="en-US" sz="1600" dirty="0">
                <a:solidFill>
                  <a:srgbClr val="0817A6"/>
                </a:solidFill>
                <a:hlinkClick r:id="rId3"/>
              </a:rPr>
              <a:t>Samantha.buccheri@tallan.com</a:t>
            </a:r>
            <a:r>
              <a:rPr lang="en-US" sz="1600" dirty="0">
                <a:solidFill>
                  <a:schemeClr val="tx1"/>
                </a:solidFill>
              </a:rPr>
              <a:t> </a:t>
            </a:r>
            <a:r>
              <a:rPr lang="en-US" sz="1600" dirty="0" smtClean="0">
                <a:solidFill>
                  <a:schemeClr val="tx1"/>
                </a:solidFill>
              </a:rPr>
              <a:t>by 5pm on 06/03/21</a:t>
            </a:r>
          </a:p>
          <a:p>
            <a:pPr algn="just">
              <a:buFont typeface="Arial" panose="020B0604020202020204" pitchFamily="34" charset="0"/>
              <a:buAutoNum type="arabicPeriod"/>
            </a:pPr>
            <a:r>
              <a:rPr lang="en-US" sz="1600" b="1" dirty="0"/>
              <a:t>B</a:t>
            </a:r>
            <a:r>
              <a:rPr lang="en-US" sz="1600" b="1" dirty="0" smtClean="0"/>
              <a:t>e </a:t>
            </a:r>
            <a:r>
              <a:rPr lang="en-US" sz="1600" b="1" dirty="0"/>
              <a:t>sure to include your answers to the Insights </a:t>
            </a:r>
            <a:r>
              <a:rPr lang="en-US" sz="1600" dirty="0"/>
              <a:t>requested on slide </a:t>
            </a:r>
            <a:r>
              <a:rPr lang="en-US" sz="1600" dirty="0" smtClean="0"/>
              <a:t>3</a:t>
            </a:r>
            <a:endParaRPr lang="en-US" sz="1600" dirty="0">
              <a:solidFill>
                <a:schemeClr val="tx1"/>
              </a:solidFill>
              <a:cs typeface="Segoe UI Light"/>
            </a:endParaRPr>
          </a:p>
          <a:p>
            <a:pPr>
              <a:buFont typeface="+mj-lt"/>
              <a:buAutoNum type="arabicPeriod"/>
            </a:pPr>
            <a:r>
              <a:rPr lang="en-US" sz="1600" b="1" dirty="0"/>
              <a:t>Develop an idea and create a presentation using this PowerPoint deck as the format.</a:t>
            </a:r>
            <a:r>
              <a:rPr lang="en-US" sz="1600" dirty="0"/>
              <a:t>  Presentations must be submitted </a:t>
            </a:r>
            <a:r>
              <a:rPr lang="en-US" sz="1600" dirty="0">
                <a:solidFill>
                  <a:schemeClr val="tx1"/>
                </a:solidFill>
              </a:rPr>
              <a:t>Samantha Buccheri at </a:t>
            </a:r>
            <a:r>
              <a:rPr lang="en-US" sz="1600" dirty="0">
                <a:solidFill>
                  <a:srgbClr val="0817A6"/>
                </a:solidFill>
                <a:hlinkClick r:id="rId4">
                  <a:extLst>
                    <a:ext uri="{A12FA001-AC4F-418D-AE19-62706E023703}">
                      <ahyp:hlinkClr xmlns="" xmlns:ahyp="http://schemas.microsoft.com/office/drawing/2018/hyperlinkcolor" val="tx"/>
                    </a:ext>
                  </a:extLst>
                </a:hlinkClick>
              </a:rPr>
              <a:t>Samantha.buccheri@tallan.com</a:t>
            </a:r>
            <a:r>
              <a:rPr lang="en-US" sz="1600" dirty="0">
                <a:solidFill>
                  <a:schemeClr val="tx1"/>
                </a:solidFill>
              </a:rPr>
              <a:t> </a:t>
            </a:r>
            <a:r>
              <a:rPr lang="en-US" sz="1600" dirty="0" smtClean="0">
                <a:solidFill>
                  <a:schemeClr val="tx1"/>
                </a:solidFill>
              </a:rPr>
              <a:t>by 5pm on 06/03/21</a:t>
            </a:r>
            <a:endParaRPr lang="en-US" sz="1600" dirty="0">
              <a:solidFill>
                <a:schemeClr val="tx1"/>
              </a:solidFill>
              <a:cs typeface="Segoe UI Light"/>
            </a:endParaRPr>
          </a:p>
          <a:p>
            <a:pPr>
              <a:buFont typeface="+mj-lt"/>
              <a:buAutoNum type="arabicPeriod"/>
            </a:pPr>
            <a:r>
              <a:rPr lang="en-US" sz="1600" dirty="0"/>
              <a:t>The top </a:t>
            </a:r>
            <a:r>
              <a:rPr lang="en-US" sz="1600" dirty="0" smtClean="0"/>
              <a:t>5 </a:t>
            </a:r>
            <a:r>
              <a:rPr lang="en-US" sz="1600" dirty="0"/>
              <a:t>finalists will be </a:t>
            </a:r>
            <a:r>
              <a:rPr lang="en-US" sz="1600" dirty="0">
                <a:solidFill>
                  <a:schemeClr val="tx1"/>
                </a:solidFill>
              </a:rPr>
              <a:t>notified </a:t>
            </a:r>
            <a:r>
              <a:rPr lang="en-US" sz="1600" dirty="0" smtClean="0">
                <a:solidFill>
                  <a:schemeClr val="tx1"/>
                </a:solidFill>
              </a:rPr>
              <a:t>Monday, 06/07/21</a:t>
            </a:r>
            <a:endParaRPr lang="en-US" sz="1600" dirty="0">
              <a:solidFill>
                <a:schemeClr val="tx1"/>
              </a:solidFill>
              <a:cs typeface="Segoe UI Light"/>
            </a:endParaRPr>
          </a:p>
          <a:p>
            <a:pPr>
              <a:buFont typeface="+mj-lt"/>
              <a:buAutoNum type="arabicPeriod"/>
            </a:pPr>
            <a:r>
              <a:rPr lang="en-US" sz="1600" dirty="0"/>
              <a:t>Finalists will be required to </a:t>
            </a:r>
            <a:r>
              <a:rPr lang="en-US" sz="1600" dirty="0" smtClean="0"/>
              <a:t>present </a:t>
            </a:r>
            <a:r>
              <a:rPr lang="en-US" sz="1600" dirty="0"/>
              <a:t>their ideas to representatives from </a:t>
            </a:r>
            <a:r>
              <a:rPr lang="en-US" sz="1600" dirty="0" smtClean="0"/>
              <a:t>Tallan as well as one selected AP Computer Science teacher </a:t>
            </a:r>
            <a:r>
              <a:rPr lang="en-US" sz="1600" dirty="0" smtClean="0">
                <a:solidFill>
                  <a:schemeClr val="tx1"/>
                </a:solidFill>
              </a:rPr>
              <a:t>via Microsoft Teams at 5 pm on 06/10/21 </a:t>
            </a:r>
          </a:p>
          <a:p>
            <a:pPr>
              <a:buFont typeface="+mj-lt"/>
              <a:buAutoNum type="arabicPeriod"/>
            </a:pPr>
            <a:r>
              <a:rPr lang="en-US" sz="1600" dirty="0" smtClean="0"/>
              <a:t>The </a:t>
            </a:r>
            <a:r>
              <a:rPr lang="en-US" sz="1600" dirty="0"/>
              <a:t>winner will be announced immediately following the presentations </a:t>
            </a:r>
            <a:r>
              <a:rPr lang="en-US" sz="1600" dirty="0">
                <a:solidFill>
                  <a:schemeClr val="tx1"/>
                </a:solidFill>
              </a:rPr>
              <a:t>on </a:t>
            </a:r>
            <a:r>
              <a:rPr lang="en-US" sz="1600" dirty="0" smtClean="0">
                <a:solidFill>
                  <a:schemeClr val="tx1"/>
                </a:solidFill>
              </a:rPr>
              <a:t>06/10/21</a:t>
            </a:r>
            <a:endParaRPr lang="en-US" sz="1600" dirty="0">
              <a:solidFill>
                <a:schemeClr val="tx1"/>
              </a:solidFill>
              <a:cs typeface="Segoe UI Light"/>
            </a:endParaRPr>
          </a:p>
          <a:p>
            <a:pPr marL="0" indent="0">
              <a:buNone/>
            </a:pPr>
            <a:endParaRPr lang="en-US" sz="1600" dirty="0"/>
          </a:p>
          <a:p>
            <a:pPr marL="0" indent="0">
              <a:buNone/>
            </a:pPr>
            <a:r>
              <a:rPr lang="en-US" sz="1600" dirty="0"/>
              <a:t>Rules and Requirements</a:t>
            </a:r>
          </a:p>
          <a:p>
            <a:pPr>
              <a:buFont typeface="+mj-lt"/>
              <a:buAutoNum type="arabicPeriod"/>
            </a:pPr>
            <a:r>
              <a:rPr lang="en-US" sz="1600" dirty="0"/>
              <a:t>The only rule to follow is your idea must be an original</a:t>
            </a:r>
          </a:p>
          <a:p>
            <a:pPr>
              <a:buFont typeface="+mj-lt"/>
              <a:buAutoNum type="arabicPeriod"/>
            </a:pPr>
            <a:r>
              <a:rPr lang="en-US" sz="1600" dirty="0" smtClean="0"/>
              <a:t>The </a:t>
            </a:r>
            <a:r>
              <a:rPr lang="en-US" sz="1600" dirty="0"/>
              <a:t>application has eligibility requirements listed, please be sure </a:t>
            </a:r>
            <a:br>
              <a:rPr lang="en-US" sz="1600" dirty="0"/>
            </a:br>
            <a:r>
              <a:rPr lang="en-US" sz="1600" dirty="0"/>
              <a:t>that you meet them before applying</a:t>
            </a:r>
            <a:r>
              <a:rPr lang="en-US" sz="1600" b="1" dirty="0"/>
              <a:t/>
            </a:r>
            <a:br>
              <a:rPr lang="en-US" sz="1600" b="1" dirty="0"/>
            </a:br>
            <a:r>
              <a:rPr lang="en-US" sz="1600" b="1" dirty="0"/>
              <a:t/>
            </a:r>
            <a:br>
              <a:rPr lang="en-US" sz="1600" b="1" dirty="0"/>
            </a:br>
            <a:r>
              <a:rPr lang="en-US" sz="1600" b="1" dirty="0"/>
              <a:t/>
            </a:r>
            <a:br>
              <a:rPr lang="en-US" sz="1600" b="1" dirty="0"/>
            </a:br>
            <a:endParaRPr lang="en-US" dirty="0"/>
          </a:p>
        </p:txBody>
      </p:sp>
      <p:sp>
        <p:nvSpPr>
          <p:cNvPr id="3" name="Title 2"/>
          <p:cNvSpPr>
            <a:spLocks noGrp="1"/>
          </p:cNvSpPr>
          <p:nvPr>
            <p:ph type="title"/>
          </p:nvPr>
        </p:nvSpPr>
        <p:spPr/>
        <p:txBody>
          <a:bodyPr/>
          <a:lstStyle/>
          <a:p>
            <a:r>
              <a:rPr lang="en-US" dirty="0"/>
              <a:t>Process and Guidelines</a:t>
            </a:r>
          </a:p>
        </p:txBody>
      </p:sp>
      <p:pic>
        <p:nvPicPr>
          <p:cNvPr id="2052" name="Picture 4" descr="Image result for checklist icon">
            <a:extLst>
              <a:ext uri="{FF2B5EF4-FFF2-40B4-BE49-F238E27FC236}">
                <a16:creationId xmlns:a16="http://schemas.microsoft.com/office/drawing/2014/main" id="{2FE6345B-81EB-45BD-8F54-38F545F3A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0408" y="4119449"/>
            <a:ext cx="2130287" cy="213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6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9100" y="1323976"/>
            <a:ext cx="10515600" cy="2190749"/>
          </a:xfrm>
        </p:spPr>
        <p:txBody>
          <a:bodyPr anchor="t" anchorCtr="0"/>
          <a:lstStyle/>
          <a:p>
            <a:pPr marL="0" indent="0">
              <a:buNone/>
            </a:pPr>
            <a:r>
              <a:rPr lang="en-US" sz="1600" b="1" dirty="0">
                <a:latin typeface="Segoe UI Light" panose="020B0502040204020203" pitchFamily="34" charset="0"/>
                <a:cs typeface="Segoe UI Light" panose="020B0502040204020203" pitchFamily="34" charset="0"/>
              </a:rPr>
              <a:t>The winner of the challenge will receive;</a:t>
            </a:r>
          </a:p>
          <a:p>
            <a:pPr marL="0" indent="0">
              <a:buNone/>
            </a:pPr>
            <a:endParaRPr lang="en-US" sz="1600" dirty="0">
              <a:latin typeface="Segoe UI Light" panose="020B0502040204020203" pitchFamily="34" charset="0"/>
              <a:cs typeface="Segoe UI Light" panose="020B0502040204020203" pitchFamily="34" charset="0"/>
            </a:endParaRPr>
          </a:p>
          <a:p>
            <a:r>
              <a:rPr lang="en-US" sz="1600" dirty="0">
                <a:latin typeface="Segoe UI Light" panose="020B0502040204020203" pitchFamily="34" charset="0"/>
                <a:cs typeface="Segoe UI Light" panose="020B0502040204020203" pitchFamily="34" charset="0"/>
              </a:rPr>
              <a:t>1 Developer-Grade, enterprise-class laptop</a:t>
            </a:r>
          </a:p>
          <a:p>
            <a:r>
              <a:rPr lang="en-US" sz="1600" dirty="0">
                <a:latin typeface="Segoe UI Light" panose="020B0502040204020203" pitchFamily="34" charset="0"/>
                <a:cs typeface="Segoe UI Light" panose="020B0502040204020203" pitchFamily="34" charset="0"/>
              </a:rPr>
              <a:t>1 Book, </a:t>
            </a:r>
            <a:r>
              <a:rPr lang="en-US" sz="1600" i="1" dirty="0">
                <a:latin typeface="Segoe UI Light" panose="020B0502040204020203" pitchFamily="34" charset="0"/>
                <a:cs typeface="Segoe UI Light" panose="020B0502040204020203" pitchFamily="34" charset="0"/>
              </a:rPr>
              <a:t>Building Web Applications with .NET Core 2.1 and JavaScript: Leveraging Modern JavaScript Frameworks</a:t>
            </a:r>
          </a:p>
          <a:p>
            <a:pPr lvl="1"/>
            <a:r>
              <a:rPr lang="en-US" sz="1600" i="1" dirty="0">
                <a:latin typeface="Segoe UI Light" panose="020B0502040204020203" pitchFamily="34" charset="0"/>
                <a:cs typeface="Segoe UI Light" panose="020B0502040204020203" pitchFamily="34" charset="0"/>
              </a:rPr>
              <a:t>Authored by the VP of our User Experience (UX) Practice</a:t>
            </a:r>
            <a:r>
              <a:rPr lang="en-US" sz="1600" b="1" dirty="0"/>
              <a:t/>
            </a:r>
            <a:br>
              <a:rPr lang="en-US" sz="1600" b="1" dirty="0"/>
            </a:br>
            <a:r>
              <a:rPr lang="en-US" sz="1600" b="1" dirty="0"/>
              <a:t/>
            </a:r>
            <a:br>
              <a:rPr lang="en-US" sz="1600" b="1" dirty="0"/>
            </a:br>
            <a:r>
              <a:rPr lang="en-US" sz="1600" b="1" dirty="0"/>
              <a:t/>
            </a:r>
            <a:br>
              <a:rPr lang="en-US" sz="1600" b="1" dirty="0"/>
            </a:br>
            <a:endParaRPr lang="en-US" dirty="0"/>
          </a:p>
        </p:txBody>
      </p:sp>
      <p:sp>
        <p:nvSpPr>
          <p:cNvPr id="3" name="Title 2"/>
          <p:cNvSpPr>
            <a:spLocks noGrp="1"/>
          </p:cNvSpPr>
          <p:nvPr>
            <p:ph type="title"/>
          </p:nvPr>
        </p:nvSpPr>
        <p:spPr/>
        <p:txBody>
          <a:bodyPr/>
          <a:lstStyle/>
          <a:p>
            <a:r>
              <a:rPr lang="en-US" dirty="0"/>
              <a:t>The Award</a:t>
            </a:r>
          </a:p>
        </p:txBody>
      </p:sp>
      <p:pic>
        <p:nvPicPr>
          <p:cNvPr id="3076" name="Picture 4" descr="Laptop 1 Icon - Refresh CL Icons ">
            <a:extLst>
              <a:ext uri="{FF2B5EF4-FFF2-40B4-BE49-F238E27FC236}">
                <a16:creationId xmlns:a16="http://schemas.microsoft.com/office/drawing/2014/main" id="{B811382C-4AF3-473B-BC22-3460C1B44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ward icon">
            <a:extLst>
              <a:ext uri="{FF2B5EF4-FFF2-40B4-BE49-F238E27FC236}">
                <a16:creationId xmlns:a16="http://schemas.microsoft.com/office/drawing/2014/main" id="{AA199009-E67D-4209-9977-5C9B354CE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335" y="3429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5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9100" y="1323976"/>
            <a:ext cx="10515600" cy="3941786"/>
          </a:xfrm>
        </p:spPr>
        <p:txBody>
          <a:bodyPr anchor="t" anchorCtr="0"/>
          <a:lstStyle/>
          <a:p>
            <a:pPr marL="0" indent="0">
              <a:buNone/>
            </a:pPr>
            <a:r>
              <a:rPr lang="en-US" sz="1600" b="1" dirty="0"/>
              <a:t>Who we are</a:t>
            </a:r>
            <a:br>
              <a:rPr lang="en-US" sz="1600" b="1" dirty="0"/>
            </a:br>
            <a:r>
              <a:rPr lang="en-US" sz="1600" dirty="0"/>
              <a:t>Founded in 1985, Tallan provides technology and business process consulting services to enterprise and mid-sized companies throughout the United States with a focus on Portals and Collaboration, Business Intelligence, Application Integration, Mobile Platforms, User Experience, Ecommerce, Web Development, </a:t>
            </a:r>
            <a:br>
              <a:rPr lang="en-US" sz="1600" dirty="0"/>
            </a:br>
            <a:r>
              <a:rPr lang="en-US" sz="1600" dirty="0"/>
              <a:t>and Cloud Services.</a:t>
            </a:r>
            <a:br>
              <a:rPr lang="en-US" sz="1600" dirty="0"/>
            </a:br>
            <a:r>
              <a:rPr lang="en-US" sz="1600" dirty="0"/>
              <a:t/>
            </a:r>
            <a:br>
              <a:rPr lang="en-US" sz="1600" dirty="0"/>
            </a:br>
            <a:r>
              <a:rPr lang="en-US" sz="1600" dirty="0"/>
              <a:t>Tallan serves organizations nationwide with offices in Hartford, New York, Boston, Atlanta, Orange County, CA, Tampa, and Dallas.  Our team includes recognized leaders in the development community with access to new technologies, training, and strategic business insight that position us at the forefront of our industry.</a:t>
            </a:r>
            <a:br>
              <a:rPr lang="en-US" sz="1600" dirty="0"/>
            </a:br>
            <a:r>
              <a:rPr lang="en-US" sz="1600" dirty="0"/>
              <a:t/>
            </a:r>
            <a:br>
              <a:rPr lang="en-US" sz="1600" dirty="0"/>
            </a:br>
            <a:endParaRPr lang="en-US" sz="1600" dirty="0" smtClean="0"/>
          </a:p>
          <a:p>
            <a:pPr marL="0" indent="0">
              <a:buNone/>
            </a:pPr>
            <a:r>
              <a:rPr lang="en-US" sz="1600" b="1" dirty="0" smtClean="0"/>
              <a:t>What </a:t>
            </a:r>
            <a:r>
              <a:rPr lang="en-US" sz="1600" b="1" dirty="0"/>
              <a:t>we do</a:t>
            </a:r>
            <a:br>
              <a:rPr lang="en-US" sz="1600" b="1" dirty="0"/>
            </a:br>
            <a:r>
              <a:rPr lang="en-US" sz="1600" dirty="0"/>
              <a:t>We listen to every client and understand their specific needs. We complete a comprehensive analysis to determine how we can provide the solution that best meets those needs. And we bring the technical expertise and effective methodologies to architect and implement those solutions from start to finish.</a:t>
            </a:r>
            <a:br>
              <a:rPr lang="en-US" sz="1600" dirty="0"/>
            </a:br>
            <a:r>
              <a:rPr lang="en-US" sz="1600" dirty="0"/>
              <a:t/>
            </a:r>
            <a:br>
              <a:rPr lang="en-US" sz="1600" dirty="0"/>
            </a:br>
            <a:r>
              <a:rPr lang="en-US" sz="1600" dirty="0"/>
              <a:t>A Tallan solution enhances performance, increases efficiency, eliminates redundancies in data and business processes, and enables better and faster communication of vital information. All with one goal in mind: to help our clients achieve their business goals.</a:t>
            </a:r>
            <a:r>
              <a:rPr lang="en-US" sz="1600" b="1" dirty="0"/>
              <a:t/>
            </a:r>
            <a:br>
              <a:rPr lang="en-US" sz="1600" b="1" dirty="0"/>
            </a:br>
            <a:r>
              <a:rPr lang="en-US" sz="1600" b="1" dirty="0"/>
              <a:t/>
            </a:r>
            <a:br>
              <a:rPr lang="en-US" sz="1600" b="1" dirty="0"/>
            </a:br>
            <a:r>
              <a:rPr lang="en-US" sz="1600" b="1" dirty="0"/>
              <a:t/>
            </a:r>
            <a:br>
              <a:rPr lang="en-US" sz="1600" b="1" dirty="0"/>
            </a:br>
            <a:endParaRPr lang="en-US" dirty="0"/>
          </a:p>
        </p:txBody>
      </p:sp>
      <p:sp>
        <p:nvSpPr>
          <p:cNvPr id="3" name="Title 2"/>
          <p:cNvSpPr>
            <a:spLocks noGrp="1"/>
          </p:cNvSpPr>
          <p:nvPr>
            <p:ph type="title"/>
          </p:nvPr>
        </p:nvSpPr>
        <p:spPr/>
        <p:txBody>
          <a:bodyPr/>
          <a:lstStyle/>
          <a:p>
            <a:r>
              <a:rPr lang="en-US" dirty="0"/>
              <a:t>About Tallan</a:t>
            </a:r>
          </a:p>
        </p:txBody>
      </p:sp>
    </p:spTree>
    <p:extLst>
      <p:ext uri="{BB962C8B-B14F-4D97-AF65-F5344CB8AC3E}">
        <p14:creationId xmlns:p14="http://schemas.microsoft.com/office/powerpoint/2010/main" val="361402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llan">
  <a:themeElements>
    <a:clrScheme name="Tallan">
      <a:dk1>
        <a:srgbClr val="575757"/>
      </a:dk1>
      <a:lt1>
        <a:srgbClr val="FFFFFF"/>
      </a:lt1>
      <a:dk2>
        <a:srgbClr val="226AD6"/>
      </a:dk2>
      <a:lt2>
        <a:srgbClr val="F6F6F6"/>
      </a:lt2>
      <a:accent1>
        <a:srgbClr val="226AD6"/>
      </a:accent1>
      <a:accent2>
        <a:srgbClr val="6CC300"/>
      </a:accent2>
      <a:accent3>
        <a:srgbClr val="00B0F0"/>
      </a:accent3>
      <a:accent4>
        <a:srgbClr val="FFC000"/>
      </a:accent4>
      <a:accent5>
        <a:srgbClr val="FF6F00"/>
      </a:accent5>
      <a:accent6>
        <a:srgbClr val="E91E63"/>
      </a:accent6>
      <a:hlink>
        <a:srgbClr val="575757"/>
      </a:hlink>
      <a:folHlink>
        <a:srgbClr val="ABABAB"/>
      </a:folHlink>
    </a:clrScheme>
    <a:fontScheme name="Custom 3">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2017_r1" id="{1B74B9EB-24DC-4983-86B3-33827A304686}" vid="{3DB3081F-E249-484E-AC2C-68BFFC6F73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Control xmlns="http://schemas.microsoft.com/VisualStudio/2011/storyboarding/control">
  <Id Name="a2a2eeb4-37dd-4e4a-b004-b58609e87509" Revision="1" Stencil="System.MyShapes" StencilVersion="1.0"/>
</Control>
</file>

<file path=customXml/item11.xml><?xml version="1.0" encoding="utf-8"?>
<Control xmlns="http://schemas.microsoft.com/VisualStudio/2011/storyboarding/control">
  <Id Name="a2a2eeb4-37dd-4e4a-b004-b58609e87509" Revision="1" Stencil="System.MyShapes" StencilVersion="1.0"/>
</Control>
</file>

<file path=customXml/item12.xml><?xml version="1.0" encoding="utf-8"?>
<Control xmlns="http://schemas.microsoft.com/VisualStudio/2011/storyboarding/control">
  <Id Name="a2a2eeb4-37dd-4e4a-b004-b58609e87509" Revision="1" Stencil="System.MyShapes" StencilVersion="1.0"/>
</Control>
</file>

<file path=customXml/item2.xml><?xml version="1.0" encoding="utf-8"?>
<Control xmlns="http://schemas.microsoft.com/VisualStudio/2011/storyboarding/control">
  <Id Name="a2a2eeb4-37dd-4e4a-b004-b58609e87509" Revision="1" Stencil="System.MyShapes" StencilVersion="1.0"/>
</Contro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ontrol xmlns="http://schemas.microsoft.com/VisualStudio/2011/storyboarding/control">
  <Id Name="System.Storyboarding.Annotation.StickyNote" Revision="1" Stencil="System.Storyboarding.Annotation" StencilVersion="0.1"/>
</Control>
</file>

<file path=customXml/item5.xml><?xml version="1.0" encoding="utf-8"?>
<Control xmlns="http://schemas.microsoft.com/VisualStudio/2011/storyboarding/control">
  <Id Name="a2a2eeb4-37dd-4e4a-b004-b58609e87509" Revision="1" Stencil="System.MyShapes" StencilVersion="1.0"/>
</Control>
</file>

<file path=customXml/item6.xml><?xml version="1.0" encoding="utf-8"?>
<Control xmlns="http://schemas.microsoft.com/VisualStudio/2011/storyboarding/control">
  <Id Name="a2a2eeb4-37dd-4e4a-b004-b58609e87509" Revision="1" Stencil="System.MyShapes" StencilVersion="1.0"/>
</Control>
</file>

<file path=customXml/item7.xml><?xml version="1.0" encoding="utf-8"?>
<Control xmlns="http://schemas.microsoft.com/VisualStudio/2011/storyboarding/control">
  <Id Name="a2a2eeb4-37dd-4e4a-b004-b58609e87509" Revision="1" Stencil="System.MyShapes" StencilVersion="1.0"/>
</Control>
</file>

<file path=customXml/item8.xml><?xml version="1.0" encoding="utf-8"?>
<Control xmlns="http://schemas.microsoft.com/VisualStudio/2011/storyboarding/control">
  <Id Name="a2a2eeb4-37dd-4e4a-b004-b58609e87509" Revision="1" Stencil="System.MyShapes" StencilVersion="1.0"/>
</Control>
</file>

<file path=customXml/item9.xml><?xml version="1.0" encoding="utf-8"?>
<ct:contentTypeSchema xmlns:ct="http://schemas.microsoft.com/office/2006/metadata/contentType" xmlns:ma="http://schemas.microsoft.com/office/2006/metadata/properties/metaAttributes" ct:_="" ma:_="" ma:contentTypeName="Document" ma:contentTypeID="0x010100E2FDF2323D99A74A85857CFA4EA9BE31" ma:contentTypeVersion="12" ma:contentTypeDescription="Create a new document." ma:contentTypeScope="" ma:versionID="3934774db9f2141f2bf508a767260764">
  <xsd:schema xmlns:xsd="http://www.w3.org/2001/XMLSchema" xmlns:xs="http://www.w3.org/2001/XMLSchema" xmlns:p="http://schemas.microsoft.com/office/2006/metadata/properties" xmlns:ns2="452af40c-f18e-4724-aff7-f1b41c9d39ab" xmlns:ns3="21e63b97-e9cb-47e5-b106-e8faedeea5e0" targetNamespace="http://schemas.microsoft.com/office/2006/metadata/properties" ma:root="true" ma:fieldsID="20612c7b7f7822a2e16685dc34ca2cd1" ns2:_="" ns3:_="">
    <xsd:import namespace="452af40c-f18e-4724-aff7-f1b41c9d39ab"/>
    <xsd:import namespace="21e63b97-e9cb-47e5-b106-e8faedeea5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af40c-f18e-4724-aff7-f1b41c9d39a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e63b97-e9cb-47e5-b106-e8faedeea5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61E71-E723-449D-9014-40BAABD14AF3}">
  <ds:schemaRefs>
    <ds:schemaRef ds:uri="452af40c-f18e-4724-aff7-f1b41c9d39ab"/>
    <ds:schemaRef ds:uri="http://schemas.microsoft.com/office/2006/documentManagement/types"/>
    <ds:schemaRef ds:uri="http://www.w3.org/XML/1998/namespace"/>
    <ds:schemaRef ds:uri="http://schemas.microsoft.com/office/infopath/2007/PartnerControls"/>
    <ds:schemaRef ds:uri="21e63b97-e9cb-47e5-b106-e8faedeea5e0"/>
    <ds:schemaRef ds:uri="http://purl.org/dc/elements/1.1/"/>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10.xml><?xml version="1.0" encoding="utf-8"?>
<ds:datastoreItem xmlns:ds="http://schemas.openxmlformats.org/officeDocument/2006/customXml" ds:itemID="{23D469E1-DA0C-4EF8-B359-11C426E989A5}">
  <ds:schemaRefs>
    <ds:schemaRef ds:uri="http://schemas.microsoft.com/VisualStudio/2011/storyboarding/control"/>
  </ds:schemaRefs>
</ds:datastoreItem>
</file>

<file path=customXml/itemProps11.xml><?xml version="1.0" encoding="utf-8"?>
<ds:datastoreItem xmlns:ds="http://schemas.openxmlformats.org/officeDocument/2006/customXml" ds:itemID="{19801036-DD02-49DD-AC56-91E165D7369A}">
  <ds:schemaRefs>
    <ds:schemaRef ds:uri="http://schemas.microsoft.com/VisualStudio/2011/storyboarding/control"/>
  </ds:schemaRefs>
</ds:datastoreItem>
</file>

<file path=customXml/itemProps12.xml><?xml version="1.0" encoding="utf-8"?>
<ds:datastoreItem xmlns:ds="http://schemas.openxmlformats.org/officeDocument/2006/customXml" ds:itemID="{923D6750-8FDF-4386-9C43-450C77D6264D}">
  <ds:schemaRefs>
    <ds:schemaRef ds:uri="http://schemas.microsoft.com/VisualStudio/2011/storyboarding/control"/>
  </ds:schemaRefs>
</ds:datastoreItem>
</file>

<file path=customXml/itemProps2.xml><?xml version="1.0" encoding="utf-8"?>
<ds:datastoreItem xmlns:ds="http://schemas.openxmlformats.org/officeDocument/2006/customXml" ds:itemID="{8F620F70-8791-491D-B908-B97227EEE939}">
  <ds:schemaRefs>
    <ds:schemaRef ds:uri="http://schemas.microsoft.com/VisualStudio/2011/storyboarding/control"/>
  </ds:schemaRefs>
</ds:datastoreItem>
</file>

<file path=customXml/itemProps3.xml><?xml version="1.0" encoding="utf-8"?>
<ds:datastoreItem xmlns:ds="http://schemas.openxmlformats.org/officeDocument/2006/customXml" ds:itemID="{36D3A241-5546-4C78-B963-F288AC6389D2}">
  <ds:schemaRefs>
    <ds:schemaRef ds:uri="http://schemas.microsoft.com/sharepoint/v3/contenttype/forms"/>
  </ds:schemaRefs>
</ds:datastoreItem>
</file>

<file path=customXml/itemProps4.xml><?xml version="1.0" encoding="utf-8"?>
<ds:datastoreItem xmlns:ds="http://schemas.openxmlformats.org/officeDocument/2006/customXml" ds:itemID="{9CBCEC7A-0537-4DF4-A464-5D1BC9520341}">
  <ds:schemaRefs>
    <ds:schemaRef ds:uri="http://schemas.microsoft.com/VisualStudio/2011/storyboarding/control"/>
  </ds:schemaRefs>
</ds:datastoreItem>
</file>

<file path=customXml/itemProps5.xml><?xml version="1.0" encoding="utf-8"?>
<ds:datastoreItem xmlns:ds="http://schemas.openxmlformats.org/officeDocument/2006/customXml" ds:itemID="{28ACBF5D-3390-4AFE-ACF1-39A34E140D7D}">
  <ds:schemaRefs>
    <ds:schemaRef ds:uri="http://schemas.microsoft.com/VisualStudio/2011/storyboarding/control"/>
  </ds:schemaRefs>
</ds:datastoreItem>
</file>

<file path=customXml/itemProps6.xml><?xml version="1.0" encoding="utf-8"?>
<ds:datastoreItem xmlns:ds="http://schemas.openxmlformats.org/officeDocument/2006/customXml" ds:itemID="{A4AC5A0F-770B-4D7F-A8D7-FBD1D42ACE40}">
  <ds:schemaRefs>
    <ds:schemaRef ds:uri="http://schemas.microsoft.com/VisualStudio/2011/storyboarding/control"/>
  </ds:schemaRefs>
</ds:datastoreItem>
</file>

<file path=customXml/itemProps7.xml><?xml version="1.0" encoding="utf-8"?>
<ds:datastoreItem xmlns:ds="http://schemas.openxmlformats.org/officeDocument/2006/customXml" ds:itemID="{72CF9E17-9B01-47A7-AA23-ADE71E47AD4C}">
  <ds:schemaRefs>
    <ds:schemaRef ds:uri="http://schemas.microsoft.com/VisualStudio/2011/storyboarding/control"/>
  </ds:schemaRefs>
</ds:datastoreItem>
</file>

<file path=customXml/itemProps8.xml><?xml version="1.0" encoding="utf-8"?>
<ds:datastoreItem xmlns:ds="http://schemas.openxmlformats.org/officeDocument/2006/customXml" ds:itemID="{97357286-EE4B-4F95-A8A9-E832235BF4E7}">
  <ds:schemaRefs>
    <ds:schemaRef ds:uri="http://schemas.microsoft.com/VisualStudio/2011/storyboarding/control"/>
  </ds:schemaRefs>
</ds:datastoreItem>
</file>

<file path=customXml/itemProps9.xml><?xml version="1.0" encoding="utf-8"?>
<ds:datastoreItem xmlns:ds="http://schemas.openxmlformats.org/officeDocument/2006/customXml" ds:itemID="{F0A8EE5E-1D9F-45EC-8FD6-79AA88D7E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af40c-f18e-4724-aff7-f1b41c9d39ab"/>
    <ds:schemaRef ds:uri="21e63b97-e9cb-47e5-b106-e8faedeea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TotalTime>
  <Words>350</Words>
  <Application>Microsoft Office PowerPoint</Application>
  <PresentationFormat>Widescreen</PresentationFormat>
  <Paragraphs>47</Paragraphs>
  <Slides>7</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Segoe UI</vt:lpstr>
      <vt:lpstr>Segoe UI Light</vt:lpstr>
      <vt:lpstr>Office Theme</vt:lpstr>
      <vt:lpstr>Tallan</vt:lpstr>
      <vt:lpstr>Tallan Scholarship  Program Presentation</vt:lpstr>
      <vt:lpstr>Introduction and Goal</vt:lpstr>
      <vt:lpstr>Insights</vt:lpstr>
      <vt:lpstr>The Challenge</vt:lpstr>
      <vt:lpstr>Process and Guidelines</vt:lpstr>
      <vt:lpstr>The Award</vt:lpstr>
      <vt:lpstr>About Tallan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Tallan Scholarship  Program Presentation</dc:title>
  <dc:creator>Francis, Samantha</dc:creator>
  <cp:lastModifiedBy>Francis, Samantha</cp:lastModifiedBy>
  <cp:revision>45</cp:revision>
  <cp:lastPrinted>2018-05-09T13:13:13Z</cp:lastPrinted>
  <dcterms:created xsi:type="dcterms:W3CDTF">2018-04-05T21:51:35Z</dcterms:created>
  <dcterms:modified xsi:type="dcterms:W3CDTF">2021-01-29T19:40:09Z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0x010100E2FDF2323D99A74A85857CFA4EA9BE31</vt:lpwstr>
  </property>
  <property fmtid="{D5CDD505-2E9C-101B-9397-08002B2CF9AE}" pid="3" name="AuthorIds_UIVersion_512">
    <vt:lpwstr>16</vt:lpwstr>
  </property>
  <property fmtid="{D5CDD505-2E9C-101B-9397-08002B2CF9AE}" pid="4" name="AuthorIds_UIVersion_2560">
    <vt:lpwstr>100</vt:lpwstr>
  </property>
</Properties>
</file>