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en-U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a Vasilijevic" initials="J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9" d="100"/>
          <a:sy n="19" d="100"/>
        </p:scale>
        <p:origin x="3544" y="32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7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8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5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1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2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2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5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71FF-3D0B-484A-A463-091AC525E2A3}" type="datetimeFigureOut">
              <a:rPr lang="en-GB" smtClean="0"/>
              <a:t>21/07/2021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31B1-471B-4DC1-A039-52E9AA9DB5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81089" y="20439306"/>
            <a:ext cx="1122499" cy="1745094"/>
          </a:xfrm>
          <a:prstGeom prst="rect">
            <a:avLst/>
          </a:prstGeom>
        </p:spPr>
        <p:txBody>
          <a:bodyPr wrap="none" lIns="432054" tIns="216027" rIns="432054" bIns="216027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" y="17945"/>
            <a:ext cx="32383481" cy="4317797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BB23E9F-45A8-43FF-895C-3ED8A3C78ECA}"/>
              </a:ext>
            </a:extLst>
          </p:cNvPr>
          <p:cNvSpPr txBox="1"/>
          <p:nvPr/>
        </p:nvSpPr>
        <p:spPr>
          <a:xfrm flipH="1">
            <a:off x="2324838" y="4104756"/>
            <a:ext cx="2775437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POSTER TITLE</a:t>
            </a:r>
          </a:p>
          <a:p>
            <a:pPr algn="ctr"/>
            <a:endParaRPr lang="es-ES" sz="9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Author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Authors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Names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Affiliation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s-E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Authors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878917-0BD6-4C41-8642-88D304DC7928}"/>
              </a:ext>
            </a:extLst>
          </p:cNvPr>
          <p:cNvSpPr txBox="1"/>
          <p:nvPr/>
        </p:nvSpPr>
        <p:spPr>
          <a:xfrm flipH="1">
            <a:off x="1903902" y="7535712"/>
            <a:ext cx="277543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200" b="1" dirty="0"/>
              <a:t>INTRODUCTION/BACKGROUND:</a:t>
            </a:r>
          </a:p>
          <a:p>
            <a:endParaRPr lang="es-ES" sz="5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A93C4E-C1D6-4CC3-A892-9E5913F243D5}"/>
              </a:ext>
            </a:extLst>
          </p:cNvPr>
          <p:cNvSpPr txBox="1"/>
          <p:nvPr/>
        </p:nvSpPr>
        <p:spPr>
          <a:xfrm flipH="1">
            <a:off x="1929253" y="16542579"/>
            <a:ext cx="277543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200" b="1" dirty="0"/>
              <a:t>METHODOLOGY (IF APLICABLE):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DAAA51-18E3-4AF1-BEDC-0F70D55963F5}"/>
              </a:ext>
            </a:extLst>
          </p:cNvPr>
          <p:cNvSpPr txBox="1"/>
          <p:nvPr/>
        </p:nvSpPr>
        <p:spPr>
          <a:xfrm flipH="1">
            <a:off x="1924514" y="23022221"/>
            <a:ext cx="277543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200" b="1" dirty="0"/>
              <a:t>RESULTS, DISCUSSION AND/OR CONCLUSIONS: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29AF3C-852A-4646-B7D2-7B945C131CB6}"/>
              </a:ext>
            </a:extLst>
          </p:cNvPr>
          <p:cNvSpPr txBox="1"/>
          <p:nvPr/>
        </p:nvSpPr>
        <p:spPr>
          <a:xfrm flipH="1">
            <a:off x="2324837" y="38622016"/>
            <a:ext cx="277543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200" b="1" dirty="0"/>
              <a:t>BIBLIOGRAPHY  </a:t>
            </a:r>
            <a:r>
              <a:rPr lang="es-ES" sz="5200" b="1" i="1" dirty="0"/>
              <a:t>(Vancouver </a:t>
            </a:r>
            <a:r>
              <a:rPr lang="es-ES" sz="5200" b="1" i="1" dirty="0" err="1"/>
              <a:t>style</a:t>
            </a:r>
            <a:r>
              <a:rPr lang="es-ES" sz="5200" b="1" i="1" dirty="0"/>
              <a:t>) 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1D0736-7AFE-4785-9DAF-E54AAACD35BA}"/>
              </a:ext>
            </a:extLst>
          </p:cNvPr>
          <p:cNvSpPr/>
          <p:nvPr/>
        </p:nvSpPr>
        <p:spPr>
          <a:xfrm>
            <a:off x="1924514" y="11715638"/>
            <a:ext cx="1100076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200" b="1" dirty="0"/>
              <a:t>PROJECT OBJECTIVES OR DESCRIPTION:</a:t>
            </a:r>
          </a:p>
        </p:txBody>
      </p:sp>
    </p:spTree>
    <p:extLst>
      <p:ext uri="{BB962C8B-B14F-4D97-AF65-F5344CB8AC3E}">
        <p14:creationId xmlns:p14="http://schemas.microsoft.com/office/powerpoint/2010/main" val="4262185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Arjona</dc:creator>
  <cp:lastModifiedBy>Emma Poveda</cp:lastModifiedBy>
  <cp:revision>18</cp:revision>
  <dcterms:created xsi:type="dcterms:W3CDTF">2019-05-16T05:25:37Z</dcterms:created>
  <dcterms:modified xsi:type="dcterms:W3CDTF">2021-07-21T11:36:01Z</dcterms:modified>
</cp:coreProperties>
</file>