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comments/comment1.xml" ContentType="application/vnd.openxmlformats-officedocument.presentationml.comment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4.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8.xml" ContentType="application/vnd.openxmlformats-officedocument.presentationml.notesSlide+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7"/>
  </p:notesMasterIdLst>
  <p:handoutMasterIdLst>
    <p:handoutMasterId r:id="rId58"/>
  </p:handoutMasterIdLst>
  <p:sldIdLst>
    <p:sldId id="256" r:id="rId5"/>
    <p:sldId id="259" r:id="rId6"/>
    <p:sldId id="264" r:id="rId7"/>
    <p:sldId id="346" r:id="rId8"/>
    <p:sldId id="347" r:id="rId9"/>
    <p:sldId id="403" r:id="rId10"/>
    <p:sldId id="401" r:id="rId11"/>
    <p:sldId id="348" r:id="rId12"/>
    <p:sldId id="349" r:id="rId13"/>
    <p:sldId id="350" r:id="rId14"/>
    <p:sldId id="353" r:id="rId15"/>
    <p:sldId id="354" r:id="rId16"/>
    <p:sldId id="357" r:id="rId17"/>
    <p:sldId id="358" r:id="rId18"/>
    <p:sldId id="359" r:id="rId19"/>
    <p:sldId id="360" r:id="rId20"/>
    <p:sldId id="361" r:id="rId21"/>
    <p:sldId id="362" r:id="rId22"/>
    <p:sldId id="363" r:id="rId23"/>
    <p:sldId id="364" r:id="rId24"/>
    <p:sldId id="366" r:id="rId25"/>
    <p:sldId id="367" r:id="rId26"/>
    <p:sldId id="368" r:id="rId27"/>
    <p:sldId id="369" r:id="rId28"/>
    <p:sldId id="370" r:id="rId29"/>
    <p:sldId id="371" r:id="rId30"/>
    <p:sldId id="372" r:id="rId31"/>
    <p:sldId id="373" r:id="rId32"/>
    <p:sldId id="375" r:id="rId33"/>
    <p:sldId id="376" r:id="rId34"/>
    <p:sldId id="377" r:id="rId35"/>
    <p:sldId id="380" r:id="rId36"/>
    <p:sldId id="381" r:id="rId37"/>
    <p:sldId id="383" r:id="rId38"/>
    <p:sldId id="402" r:id="rId39"/>
    <p:sldId id="384" r:id="rId40"/>
    <p:sldId id="385" r:id="rId41"/>
    <p:sldId id="382" r:id="rId42"/>
    <p:sldId id="387" r:id="rId43"/>
    <p:sldId id="388" r:id="rId44"/>
    <p:sldId id="389" r:id="rId45"/>
    <p:sldId id="390" r:id="rId46"/>
    <p:sldId id="393" r:id="rId47"/>
    <p:sldId id="391" r:id="rId48"/>
    <p:sldId id="394" r:id="rId49"/>
    <p:sldId id="395" r:id="rId50"/>
    <p:sldId id="396" r:id="rId51"/>
    <p:sldId id="397" r:id="rId52"/>
    <p:sldId id="398" r:id="rId53"/>
    <p:sldId id="399" r:id="rId54"/>
    <p:sldId id="400" r:id="rId55"/>
    <p:sldId id="274" r:id="rId56"/>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ina Danielsson" initials="CD" lastIdx="1" clrIdx="0">
    <p:extLst>
      <p:ext uri="{19B8F6BF-5375-455C-9EA6-DF929625EA0E}">
        <p15:presenceInfo xmlns:p15="http://schemas.microsoft.com/office/powerpoint/2012/main" userId="Carina Daniels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CA5"/>
    <a:srgbClr val="11387F"/>
    <a:srgbClr val="CBC3BB"/>
    <a:srgbClr val="2D6E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FE981-B0CD-4FE3-BD91-0EBA78E18006}" v="2" dt="2020-04-16T13:39:20.0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52" autoAdjust="0"/>
    <p:restoredTop sz="96807" autoAdjust="0"/>
  </p:normalViewPr>
  <p:slideViewPr>
    <p:cSldViewPr snapToGrid="0">
      <p:cViewPr>
        <p:scale>
          <a:sx n="110" d="100"/>
          <a:sy n="110" d="100"/>
        </p:scale>
        <p:origin x="540" y="25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imo Pecchioli" userId="98dd413c-1d30-4ef0-ab39-035a272fecdb" providerId="ADAL" clId="{CBDFE981-B0CD-4FE3-BD91-0EBA78E18006}"/>
    <pc:docChg chg="undo custSel modSld">
      <pc:chgData name="Cosimo Pecchioli" userId="98dd413c-1d30-4ef0-ab39-035a272fecdb" providerId="ADAL" clId="{CBDFE981-B0CD-4FE3-BD91-0EBA78E18006}" dt="2020-04-16T13:40:26.917" v="37" actId="478"/>
      <pc:docMkLst>
        <pc:docMk/>
      </pc:docMkLst>
      <pc:sldChg chg="modSp">
        <pc:chgData name="Cosimo Pecchioli" userId="98dd413c-1d30-4ef0-ab39-035a272fecdb" providerId="ADAL" clId="{CBDFE981-B0CD-4FE3-BD91-0EBA78E18006}" dt="2020-04-16T13:34:40.185" v="15" actId="20577"/>
        <pc:sldMkLst>
          <pc:docMk/>
          <pc:sldMk cId="1712118683" sldId="362"/>
        </pc:sldMkLst>
        <pc:spChg chg="mod">
          <ac:chgData name="Cosimo Pecchioli" userId="98dd413c-1d30-4ef0-ab39-035a272fecdb" providerId="ADAL" clId="{CBDFE981-B0CD-4FE3-BD91-0EBA78E18006}" dt="2020-04-16T13:34:40.185" v="15" actId="20577"/>
          <ac:spMkLst>
            <pc:docMk/>
            <pc:sldMk cId="1712118683" sldId="362"/>
            <ac:spMk id="8" creationId="{B5C9C0A9-AD2F-4650-A90A-E146D9272799}"/>
          </ac:spMkLst>
        </pc:spChg>
      </pc:sldChg>
      <pc:sldChg chg="delSp">
        <pc:chgData name="Cosimo Pecchioli" userId="98dd413c-1d30-4ef0-ab39-035a272fecdb" providerId="ADAL" clId="{CBDFE981-B0CD-4FE3-BD91-0EBA78E18006}" dt="2020-04-16T13:37:42.101" v="16" actId="478"/>
        <pc:sldMkLst>
          <pc:docMk/>
          <pc:sldMk cId="2141710245" sldId="372"/>
        </pc:sldMkLst>
        <pc:spChg chg="del">
          <ac:chgData name="Cosimo Pecchioli" userId="98dd413c-1d30-4ef0-ab39-035a272fecdb" providerId="ADAL" clId="{CBDFE981-B0CD-4FE3-BD91-0EBA78E18006}" dt="2020-04-16T13:37:42.101" v="16" actId="478"/>
          <ac:spMkLst>
            <pc:docMk/>
            <pc:sldMk cId="2141710245" sldId="372"/>
            <ac:spMk id="38" creationId="{D05A7BC3-96FF-4BDB-A066-D9E0C8799B32}"/>
          </ac:spMkLst>
        </pc:spChg>
      </pc:sldChg>
      <pc:sldChg chg="delSp">
        <pc:chgData name="Cosimo Pecchioli" userId="98dd413c-1d30-4ef0-ab39-035a272fecdb" providerId="ADAL" clId="{CBDFE981-B0CD-4FE3-BD91-0EBA78E18006}" dt="2020-04-16T13:38:02.011" v="17" actId="478"/>
        <pc:sldMkLst>
          <pc:docMk/>
          <pc:sldMk cId="72914218" sldId="373"/>
        </pc:sldMkLst>
        <pc:spChg chg="del">
          <ac:chgData name="Cosimo Pecchioli" userId="98dd413c-1d30-4ef0-ab39-035a272fecdb" providerId="ADAL" clId="{CBDFE981-B0CD-4FE3-BD91-0EBA78E18006}" dt="2020-04-16T13:38:02.011" v="17" actId="478"/>
          <ac:spMkLst>
            <pc:docMk/>
            <pc:sldMk cId="72914218" sldId="373"/>
            <ac:spMk id="50" creationId="{B3F692F7-4089-4DBC-AA33-68ED18443507}"/>
          </ac:spMkLst>
        </pc:spChg>
      </pc:sldChg>
      <pc:sldChg chg="delSp">
        <pc:chgData name="Cosimo Pecchioli" userId="98dd413c-1d30-4ef0-ab39-035a272fecdb" providerId="ADAL" clId="{CBDFE981-B0CD-4FE3-BD91-0EBA78E18006}" dt="2020-04-16T13:38:04.747" v="18" actId="478"/>
        <pc:sldMkLst>
          <pc:docMk/>
          <pc:sldMk cId="3466599982" sldId="375"/>
        </pc:sldMkLst>
        <pc:spChg chg="del">
          <ac:chgData name="Cosimo Pecchioli" userId="98dd413c-1d30-4ef0-ab39-035a272fecdb" providerId="ADAL" clId="{CBDFE981-B0CD-4FE3-BD91-0EBA78E18006}" dt="2020-04-16T13:38:04.747" v="18" actId="478"/>
          <ac:spMkLst>
            <pc:docMk/>
            <pc:sldMk cId="3466599982" sldId="375"/>
            <ac:spMk id="50" creationId="{B3F692F7-4089-4DBC-AA33-68ED18443507}"/>
          </ac:spMkLst>
        </pc:spChg>
      </pc:sldChg>
      <pc:sldChg chg="delSp">
        <pc:chgData name="Cosimo Pecchioli" userId="98dd413c-1d30-4ef0-ab39-035a272fecdb" providerId="ADAL" clId="{CBDFE981-B0CD-4FE3-BD91-0EBA78E18006}" dt="2020-04-16T13:38:08.242" v="19" actId="478"/>
        <pc:sldMkLst>
          <pc:docMk/>
          <pc:sldMk cId="3069009136" sldId="376"/>
        </pc:sldMkLst>
        <pc:spChg chg="del">
          <ac:chgData name="Cosimo Pecchioli" userId="98dd413c-1d30-4ef0-ab39-035a272fecdb" providerId="ADAL" clId="{CBDFE981-B0CD-4FE3-BD91-0EBA78E18006}" dt="2020-04-16T13:38:08.242" v="19" actId="478"/>
          <ac:spMkLst>
            <pc:docMk/>
            <pc:sldMk cId="3069009136" sldId="376"/>
            <ac:spMk id="2" creationId="{B473904C-8CEB-49E4-B51E-71D0C933D98D}"/>
          </ac:spMkLst>
        </pc:spChg>
      </pc:sldChg>
      <pc:sldChg chg="delSp">
        <pc:chgData name="Cosimo Pecchioli" userId="98dd413c-1d30-4ef0-ab39-035a272fecdb" providerId="ADAL" clId="{CBDFE981-B0CD-4FE3-BD91-0EBA78E18006}" dt="2020-04-16T13:38:23.539" v="20" actId="478"/>
        <pc:sldMkLst>
          <pc:docMk/>
          <pc:sldMk cId="4030600071" sldId="380"/>
        </pc:sldMkLst>
        <pc:spChg chg="del">
          <ac:chgData name="Cosimo Pecchioli" userId="98dd413c-1d30-4ef0-ab39-035a272fecdb" providerId="ADAL" clId="{CBDFE981-B0CD-4FE3-BD91-0EBA78E18006}" dt="2020-04-16T13:38:23.539" v="20" actId="478"/>
          <ac:spMkLst>
            <pc:docMk/>
            <pc:sldMk cId="4030600071" sldId="380"/>
            <ac:spMk id="22" creationId="{6F044CAE-BF82-4A60-AAA3-6C0083CD6D4F}"/>
          </ac:spMkLst>
        </pc:spChg>
      </pc:sldChg>
      <pc:sldChg chg="delSp">
        <pc:chgData name="Cosimo Pecchioli" userId="98dd413c-1d30-4ef0-ab39-035a272fecdb" providerId="ADAL" clId="{CBDFE981-B0CD-4FE3-BD91-0EBA78E18006}" dt="2020-04-16T13:39:40.416" v="28" actId="478"/>
        <pc:sldMkLst>
          <pc:docMk/>
          <pc:sldMk cId="3380123385" sldId="382"/>
        </pc:sldMkLst>
        <pc:spChg chg="del">
          <ac:chgData name="Cosimo Pecchioli" userId="98dd413c-1d30-4ef0-ab39-035a272fecdb" providerId="ADAL" clId="{CBDFE981-B0CD-4FE3-BD91-0EBA78E18006}" dt="2020-04-16T13:39:40.416" v="28" actId="478"/>
          <ac:spMkLst>
            <pc:docMk/>
            <pc:sldMk cId="3380123385" sldId="382"/>
            <ac:spMk id="17" creationId="{4FF7B38B-CA84-4416-BAB5-0D027D2553CF}"/>
          </ac:spMkLst>
        </pc:spChg>
      </pc:sldChg>
      <pc:sldChg chg="delSp">
        <pc:chgData name="Cosimo Pecchioli" userId="98dd413c-1d30-4ef0-ab39-035a272fecdb" providerId="ADAL" clId="{CBDFE981-B0CD-4FE3-BD91-0EBA78E18006}" dt="2020-04-16T13:38:49.429" v="22" actId="478"/>
        <pc:sldMkLst>
          <pc:docMk/>
          <pc:sldMk cId="151696639" sldId="383"/>
        </pc:sldMkLst>
        <pc:spChg chg="del">
          <ac:chgData name="Cosimo Pecchioli" userId="98dd413c-1d30-4ef0-ab39-035a272fecdb" providerId="ADAL" clId="{CBDFE981-B0CD-4FE3-BD91-0EBA78E18006}" dt="2020-04-16T13:38:49.429" v="22" actId="478"/>
          <ac:spMkLst>
            <pc:docMk/>
            <pc:sldMk cId="151696639" sldId="383"/>
            <ac:spMk id="5" creationId="{C371B092-9DFA-40E0-BCEE-0DCF89BA9AD6}"/>
          </ac:spMkLst>
        </pc:spChg>
        <pc:spChg chg="del">
          <ac:chgData name="Cosimo Pecchioli" userId="98dd413c-1d30-4ef0-ab39-035a272fecdb" providerId="ADAL" clId="{CBDFE981-B0CD-4FE3-BD91-0EBA78E18006}" dt="2020-04-16T13:38:47.951" v="21" actId="478"/>
          <ac:spMkLst>
            <pc:docMk/>
            <pc:sldMk cId="151696639" sldId="383"/>
            <ac:spMk id="6" creationId="{01E0B089-29C3-4841-A817-C45D6BD9189B}"/>
          </ac:spMkLst>
        </pc:spChg>
      </pc:sldChg>
      <pc:sldChg chg="delSp">
        <pc:chgData name="Cosimo Pecchioli" userId="98dd413c-1d30-4ef0-ab39-035a272fecdb" providerId="ADAL" clId="{CBDFE981-B0CD-4FE3-BD91-0EBA78E18006}" dt="2020-04-16T13:39:27.001" v="26" actId="478"/>
        <pc:sldMkLst>
          <pc:docMk/>
          <pc:sldMk cId="1530109470" sldId="384"/>
        </pc:sldMkLst>
        <pc:spChg chg="del">
          <ac:chgData name="Cosimo Pecchioli" userId="98dd413c-1d30-4ef0-ab39-035a272fecdb" providerId="ADAL" clId="{CBDFE981-B0CD-4FE3-BD91-0EBA78E18006}" dt="2020-04-16T13:39:27.001" v="26" actId="478"/>
          <ac:spMkLst>
            <pc:docMk/>
            <pc:sldMk cId="1530109470" sldId="384"/>
            <ac:spMk id="3" creationId="{005727F7-E173-4BC3-995F-1165515697C8}"/>
          </ac:spMkLst>
        </pc:spChg>
      </pc:sldChg>
      <pc:sldChg chg="delSp">
        <pc:chgData name="Cosimo Pecchioli" userId="98dd413c-1d30-4ef0-ab39-035a272fecdb" providerId="ADAL" clId="{CBDFE981-B0CD-4FE3-BD91-0EBA78E18006}" dt="2020-04-16T13:39:30.554" v="27" actId="478"/>
        <pc:sldMkLst>
          <pc:docMk/>
          <pc:sldMk cId="1638350924" sldId="385"/>
        </pc:sldMkLst>
        <pc:spChg chg="del">
          <ac:chgData name="Cosimo Pecchioli" userId="98dd413c-1d30-4ef0-ab39-035a272fecdb" providerId="ADAL" clId="{CBDFE981-B0CD-4FE3-BD91-0EBA78E18006}" dt="2020-04-16T13:39:30.554" v="27" actId="478"/>
          <ac:spMkLst>
            <pc:docMk/>
            <pc:sldMk cId="1638350924" sldId="385"/>
            <ac:spMk id="3" creationId="{C75FE7DE-4BD8-4428-AB3D-13C2F36B9C51}"/>
          </ac:spMkLst>
        </pc:spChg>
      </pc:sldChg>
      <pc:sldChg chg="delSp">
        <pc:chgData name="Cosimo Pecchioli" userId="98dd413c-1d30-4ef0-ab39-035a272fecdb" providerId="ADAL" clId="{CBDFE981-B0CD-4FE3-BD91-0EBA78E18006}" dt="2020-04-16T13:39:45.311" v="29" actId="478"/>
        <pc:sldMkLst>
          <pc:docMk/>
          <pc:sldMk cId="1610714907" sldId="388"/>
        </pc:sldMkLst>
        <pc:spChg chg="del">
          <ac:chgData name="Cosimo Pecchioli" userId="98dd413c-1d30-4ef0-ab39-035a272fecdb" providerId="ADAL" clId="{CBDFE981-B0CD-4FE3-BD91-0EBA78E18006}" dt="2020-04-16T13:39:45.311" v="29" actId="478"/>
          <ac:spMkLst>
            <pc:docMk/>
            <pc:sldMk cId="1610714907" sldId="388"/>
            <ac:spMk id="3" creationId="{5C80B180-D0C2-4B4C-9412-FFE7BCCDF39F}"/>
          </ac:spMkLst>
        </pc:spChg>
      </pc:sldChg>
      <pc:sldChg chg="delSp">
        <pc:chgData name="Cosimo Pecchioli" userId="98dd413c-1d30-4ef0-ab39-035a272fecdb" providerId="ADAL" clId="{CBDFE981-B0CD-4FE3-BD91-0EBA78E18006}" dt="2020-04-16T13:39:49.081" v="30" actId="478"/>
        <pc:sldMkLst>
          <pc:docMk/>
          <pc:sldMk cId="1831545016" sldId="390"/>
        </pc:sldMkLst>
        <pc:spChg chg="del">
          <ac:chgData name="Cosimo Pecchioli" userId="98dd413c-1d30-4ef0-ab39-035a272fecdb" providerId="ADAL" clId="{CBDFE981-B0CD-4FE3-BD91-0EBA78E18006}" dt="2020-04-16T13:39:49.081" v="30" actId="478"/>
          <ac:spMkLst>
            <pc:docMk/>
            <pc:sldMk cId="1831545016" sldId="390"/>
            <ac:spMk id="3" creationId="{E7CF320C-D3D2-4C77-B1BA-87146BC1E5A1}"/>
          </ac:spMkLst>
        </pc:spChg>
      </pc:sldChg>
      <pc:sldChg chg="delSp">
        <pc:chgData name="Cosimo Pecchioli" userId="98dd413c-1d30-4ef0-ab39-035a272fecdb" providerId="ADAL" clId="{CBDFE981-B0CD-4FE3-BD91-0EBA78E18006}" dt="2020-04-16T13:39:54.934" v="32" actId="478"/>
        <pc:sldMkLst>
          <pc:docMk/>
          <pc:sldMk cId="3988357238" sldId="393"/>
        </pc:sldMkLst>
        <pc:spChg chg="del">
          <ac:chgData name="Cosimo Pecchioli" userId="98dd413c-1d30-4ef0-ab39-035a272fecdb" providerId="ADAL" clId="{CBDFE981-B0CD-4FE3-BD91-0EBA78E18006}" dt="2020-04-16T13:39:54.934" v="32" actId="478"/>
          <ac:spMkLst>
            <pc:docMk/>
            <pc:sldMk cId="3988357238" sldId="393"/>
            <ac:spMk id="19" creationId="{A4DD6398-37AB-4E53-8765-F1D7865D4D93}"/>
          </ac:spMkLst>
        </pc:spChg>
        <pc:spChg chg="del">
          <ac:chgData name="Cosimo Pecchioli" userId="98dd413c-1d30-4ef0-ab39-035a272fecdb" providerId="ADAL" clId="{CBDFE981-B0CD-4FE3-BD91-0EBA78E18006}" dt="2020-04-16T13:39:52.787" v="31" actId="478"/>
          <ac:spMkLst>
            <pc:docMk/>
            <pc:sldMk cId="3988357238" sldId="393"/>
            <ac:spMk id="20" creationId="{32FCE7F8-5E1A-41AE-8A84-2F21C88737C4}"/>
          </ac:spMkLst>
        </pc:spChg>
      </pc:sldChg>
      <pc:sldChg chg="delSp">
        <pc:chgData name="Cosimo Pecchioli" userId="98dd413c-1d30-4ef0-ab39-035a272fecdb" providerId="ADAL" clId="{CBDFE981-B0CD-4FE3-BD91-0EBA78E18006}" dt="2020-04-16T13:40:02.664" v="33" actId="478"/>
        <pc:sldMkLst>
          <pc:docMk/>
          <pc:sldMk cId="41791830" sldId="395"/>
        </pc:sldMkLst>
        <pc:spChg chg="del">
          <ac:chgData name="Cosimo Pecchioli" userId="98dd413c-1d30-4ef0-ab39-035a272fecdb" providerId="ADAL" clId="{CBDFE981-B0CD-4FE3-BD91-0EBA78E18006}" dt="2020-04-16T13:40:02.664" v="33" actId="478"/>
          <ac:spMkLst>
            <pc:docMk/>
            <pc:sldMk cId="41791830" sldId="395"/>
            <ac:spMk id="29" creationId="{2B1EF1E8-0075-405D-B9D8-61B0531E2207}"/>
          </ac:spMkLst>
        </pc:spChg>
      </pc:sldChg>
      <pc:sldChg chg="delSp">
        <pc:chgData name="Cosimo Pecchioli" userId="98dd413c-1d30-4ef0-ab39-035a272fecdb" providerId="ADAL" clId="{CBDFE981-B0CD-4FE3-BD91-0EBA78E18006}" dt="2020-04-16T13:40:19.178" v="34" actId="478"/>
        <pc:sldMkLst>
          <pc:docMk/>
          <pc:sldMk cId="1166469100" sldId="397"/>
        </pc:sldMkLst>
        <pc:spChg chg="del">
          <ac:chgData name="Cosimo Pecchioli" userId="98dd413c-1d30-4ef0-ab39-035a272fecdb" providerId="ADAL" clId="{CBDFE981-B0CD-4FE3-BD91-0EBA78E18006}" dt="2020-04-16T13:40:19.178" v="34" actId="478"/>
          <ac:spMkLst>
            <pc:docMk/>
            <pc:sldMk cId="1166469100" sldId="397"/>
            <ac:spMk id="39" creationId="{B34F45FC-126F-426E-8D92-EC3C2C5AFA3E}"/>
          </ac:spMkLst>
        </pc:spChg>
      </pc:sldChg>
      <pc:sldChg chg="delSp">
        <pc:chgData name="Cosimo Pecchioli" userId="98dd413c-1d30-4ef0-ab39-035a272fecdb" providerId="ADAL" clId="{CBDFE981-B0CD-4FE3-BD91-0EBA78E18006}" dt="2020-04-16T13:40:22.811" v="35" actId="478"/>
        <pc:sldMkLst>
          <pc:docMk/>
          <pc:sldMk cId="3606639426" sldId="398"/>
        </pc:sldMkLst>
        <pc:spChg chg="del">
          <ac:chgData name="Cosimo Pecchioli" userId="98dd413c-1d30-4ef0-ab39-035a272fecdb" providerId="ADAL" clId="{CBDFE981-B0CD-4FE3-BD91-0EBA78E18006}" dt="2020-04-16T13:40:22.811" v="35" actId="478"/>
          <ac:spMkLst>
            <pc:docMk/>
            <pc:sldMk cId="3606639426" sldId="398"/>
            <ac:spMk id="3" creationId="{7D705CDC-AC42-468C-88DA-910E6204C2EC}"/>
          </ac:spMkLst>
        </pc:spChg>
      </pc:sldChg>
      <pc:sldChg chg="delSp">
        <pc:chgData name="Cosimo Pecchioli" userId="98dd413c-1d30-4ef0-ab39-035a272fecdb" providerId="ADAL" clId="{CBDFE981-B0CD-4FE3-BD91-0EBA78E18006}" dt="2020-04-16T13:40:24.704" v="36" actId="478"/>
        <pc:sldMkLst>
          <pc:docMk/>
          <pc:sldMk cId="3603204014" sldId="399"/>
        </pc:sldMkLst>
        <pc:spChg chg="del">
          <ac:chgData name="Cosimo Pecchioli" userId="98dd413c-1d30-4ef0-ab39-035a272fecdb" providerId="ADAL" clId="{CBDFE981-B0CD-4FE3-BD91-0EBA78E18006}" dt="2020-04-16T13:40:24.704" v="36" actId="478"/>
          <ac:spMkLst>
            <pc:docMk/>
            <pc:sldMk cId="3603204014" sldId="399"/>
            <ac:spMk id="3" creationId="{7D705CDC-AC42-468C-88DA-910E6204C2EC}"/>
          </ac:spMkLst>
        </pc:spChg>
      </pc:sldChg>
      <pc:sldChg chg="delSp">
        <pc:chgData name="Cosimo Pecchioli" userId="98dd413c-1d30-4ef0-ab39-035a272fecdb" providerId="ADAL" clId="{CBDFE981-B0CD-4FE3-BD91-0EBA78E18006}" dt="2020-04-16T13:40:26.917" v="37" actId="478"/>
        <pc:sldMkLst>
          <pc:docMk/>
          <pc:sldMk cId="1630827747" sldId="400"/>
        </pc:sldMkLst>
        <pc:spChg chg="del">
          <ac:chgData name="Cosimo Pecchioli" userId="98dd413c-1d30-4ef0-ab39-035a272fecdb" providerId="ADAL" clId="{CBDFE981-B0CD-4FE3-BD91-0EBA78E18006}" dt="2020-04-16T13:40:26.917" v="37" actId="478"/>
          <ac:spMkLst>
            <pc:docMk/>
            <pc:sldMk cId="1630827747" sldId="400"/>
            <ac:spMk id="3" creationId="{7D705CDC-AC42-468C-88DA-910E6204C2EC}"/>
          </ac:spMkLst>
        </pc:spChg>
      </pc:sldChg>
      <pc:sldChg chg="addSp delSp modSp">
        <pc:chgData name="Cosimo Pecchioli" userId="98dd413c-1d30-4ef0-ab39-035a272fecdb" providerId="ADAL" clId="{CBDFE981-B0CD-4FE3-BD91-0EBA78E18006}" dt="2020-04-16T13:39:20.087" v="25"/>
        <pc:sldMkLst>
          <pc:docMk/>
          <pc:sldMk cId="582906371" sldId="402"/>
        </pc:sldMkLst>
        <pc:spChg chg="add del mod">
          <ac:chgData name="Cosimo Pecchioli" userId="98dd413c-1d30-4ef0-ab39-035a272fecdb" providerId="ADAL" clId="{CBDFE981-B0CD-4FE3-BD91-0EBA78E18006}" dt="2020-04-16T13:39:20.087" v="25"/>
          <ac:spMkLst>
            <pc:docMk/>
            <pc:sldMk cId="582906371" sldId="402"/>
            <ac:spMk id="5" creationId="{C371B092-9DFA-40E0-BCEE-0DCF89BA9AD6}"/>
          </ac:spMkLst>
        </pc:spChg>
      </pc:sldChg>
    </pc:docChg>
  </pc:docChgLst>
  <pc:docChgLst>
    <pc:chgData name="Cosimo Pecchioli" userId="98dd413c-1d30-4ef0-ab39-035a272fecdb" providerId="ADAL" clId="{E8C867D7-3E09-418A-ADE7-3586A9F27ED7}"/>
    <pc:docChg chg="custSel addSld modSld">
      <pc:chgData name="Cosimo Pecchioli" userId="98dd413c-1d30-4ef0-ab39-035a272fecdb" providerId="ADAL" clId="{E8C867D7-3E09-418A-ADE7-3586A9F27ED7}" dt="2019-11-12T20:34:16.335" v="36" actId="20577"/>
      <pc:docMkLst>
        <pc:docMk/>
      </pc:docMkLst>
      <pc:sldChg chg="modSp">
        <pc:chgData name="Cosimo Pecchioli" userId="98dd413c-1d30-4ef0-ab39-035a272fecdb" providerId="ADAL" clId="{E8C867D7-3E09-418A-ADE7-3586A9F27ED7}" dt="2019-11-06T13:04:07.891" v="0" actId="1076"/>
        <pc:sldMkLst>
          <pc:docMk/>
          <pc:sldMk cId="1530109470" sldId="384"/>
        </pc:sldMkLst>
        <pc:picChg chg="mod">
          <ac:chgData name="Cosimo Pecchioli" userId="98dd413c-1d30-4ef0-ab39-035a272fecdb" providerId="ADAL" clId="{E8C867D7-3E09-418A-ADE7-3586A9F27ED7}" dt="2019-11-06T13:04:07.891" v="0" actId="1076"/>
          <ac:picMkLst>
            <pc:docMk/>
            <pc:sldMk cId="1530109470" sldId="384"/>
            <ac:picMk id="11" creationId="{7D2FDDB6-F6A2-4E3C-BE84-0F270B22E3EF}"/>
          </ac:picMkLst>
        </pc:picChg>
      </pc:sldChg>
      <pc:sldChg chg="addSp delSp modSp add">
        <pc:chgData name="Cosimo Pecchioli" userId="98dd413c-1d30-4ef0-ab39-035a272fecdb" providerId="ADAL" clId="{E8C867D7-3E09-418A-ADE7-3586A9F27ED7}" dt="2019-11-12T20:34:16.335" v="36" actId="20577"/>
        <pc:sldMkLst>
          <pc:docMk/>
          <pc:sldMk cId="582906371" sldId="402"/>
        </pc:sldMkLst>
        <pc:spChg chg="add del mod">
          <ac:chgData name="Cosimo Pecchioli" userId="98dd413c-1d30-4ef0-ab39-035a272fecdb" providerId="ADAL" clId="{E8C867D7-3E09-418A-ADE7-3586A9F27ED7}" dt="2019-11-12T20:33:44.504" v="3"/>
          <ac:spMkLst>
            <pc:docMk/>
            <pc:sldMk cId="582906371" sldId="402"/>
            <ac:spMk id="2" creationId="{1B4BD5BB-9E79-4B88-93EE-2E64EF5FEEC5}"/>
          </ac:spMkLst>
        </pc:spChg>
        <pc:spChg chg="add del mod">
          <ac:chgData name="Cosimo Pecchioli" userId="98dd413c-1d30-4ef0-ab39-035a272fecdb" providerId="ADAL" clId="{E8C867D7-3E09-418A-ADE7-3586A9F27ED7}" dt="2019-11-12T20:33:50.841" v="5" actId="478"/>
          <ac:spMkLst>
            <pc:docMk/>
            <pc:sldMk cId="582906371" sldId="402"/>
            <ac:spMk id="3" creationId="{9D2850FD-DBF7-4BD1-90BA-9A0BC186BC88}"/>
          </ac:spMkLst>
        </pc:spChg>
        <pc:spChg chg="del">
          <ac:chgData name="Cosimo Pecchioli" userId="98dd413c-1d30-4ef0-ab39-035a272fecdb" providerId="ADAL" clId="{E8C867D7-3E09-418A-ADE7-3586A9F27ED7}" dt="2019-11-12T20:33:41.210" v="2" actId="478"/>
          <ac:spMkLst>
            <pc:docMk/>
            <pc:sldMk cId="582906371" sldId="402"/>
            <ac:spMk id="4" creationId="{8AEAF79A-8CF6-4629-9549-7B35E05F612C}"/>
          </ac:spMkLst>
        </pc:spChg>
        <pc:spChg chg="mod">
          <ac:chgData name="Cosimo Pecchioli" userId="98dd413c-1d30-4ef0-ab39-035a272fecdb" providerId="ADAL" clId="{E8C867D7-3E09-418A-ADE7-3586A9F27ED7}" dt="2019-11-12T20:34:16.335" v="36" actId="20577"/>
          <ac:spMkLst>
            <pc:docMk/>
            <pc:sldMk cId="582906371" sldId="402"/>
            <ac:spMk id="6" creationId="{01E0B089-29C3-4841-A817-C45D6BD9189B}"/>
          </ac:spMkLst>
        </pc:spChg>
        <pc:spChg chg="add del mod">
          <ac:chgData name="Cosimo Pecchioli" userId="98dd413c-1d30-4ef0-ab39-035a272fecdb" providerId="ADAL" clId="{E8C867D7-3E09-418A-ADE7-3586A9F27ED7}" dt="2019-11-12T20:33:46.695" v="4" actId="478"/>
          <ac:spMkLst>
            <pc:docMk/>
            <pc:sldMk cId="582906371" sldId="402"/>
            <ac:spMk id="7" creationId="{307F1057-BF7A-4623-9B5B-F99180B24A99}"/>
          </ac:spMkLst>
        </pc:spChg>
        <pc:spChg chg="del">
          <ac:chgData name="Cosimo Pecchioli" userId="98dd413c-1d30-4ef0-ab39-035a272fecdb" providerId="ADAL" clId="{E8C867D7-3E09-418A-ADE7-3586A9F27ED7}" dt="2019-11-12T20:33:55.088" v="7" actId="478"/>
          <ac:spMkLst>
            <pc:docMk/>
            <pc:sldMk cId="582906371" sldId="402"/>
            <ac:spMk id="11" creationId="{F83E2450-B0CB-4B0C-88C3-68FC570F2A97}"/>
          </ac:spMkLst>
        </pc:spChg>
        <pc:spChg chg="del">
          <ac:chgData name="Cosimo Pecchioli" userId="98dd413c-1d30-4ef0-ab39-035a272fecdb" providerId="ADAL" clId="{E8C867D7-3E09-418A-ADE7-3586A9F27ED7}" dt="2019-11-12T20:33:41.210" v="2" actId="478"/>
          <ac:spMkLst>
            <pc:docMk/>
            <pc:sldMk cId="582906371" sldId="402"/>
            <ac:spMk id="12" creationId="{2F5C9A63-6807-468A-ACA9-7D1CEC056755}"/>
          </ac:spMkLst>
        </pc:spChg>
        <pc:spChg chg="del">
          <ac:chgData name="Cosimo Pecchioli" userId="98dd413c-1d30-4ef0-ab39-035a272fecdb" providerId="ADAL" clId="{E8C867D7-3E09-418A-ADE7-3586A9F27ED7}" dt="2019-11-12T20:33:41.210" v="2" actId="478"/>
          <ac:spMkLst>
            <pc:docMk/>
            <pc:sldMk cId="582906371" sldId="402"/>
            <ac:spMk id="17" creationId="{65A3137D-90FB-49CE-BDB2-CC6F003AF7A3}"/>
          </ac:spMkLst>
        </pc:spChg>
        <pc:picChg chg="add mod">
          <ac:chgData name="Cosimo Pecchioli" userId="98dd413c-1d30-4ef0-ab39-035a272fecdb" providerId="ADAL" clId="{E8C867D7-3E09-418A-ADE7-3586A9F27ED7}" dt="2019-11-12T20:34:05.194" v="10" actId="1076"/>
          <ac:picMkLst>
            <pc:docMk/>
            <pc:sldMk cId="582906371" sldId="402"/>
            <ac:picMk id="13" creationId="{1D2A1393-1A67-4AAF-86BD-4A0B15AE079C}"/>
          </ac:picMkLst>
        </pc:picChg>
        <pc:picChg chg="del">
          <ac:chgData name="Cosimo Pecchioli" userId="98dd413c-1d30-4ef0-ab39-035a272fecdb" providerId="ADAL" clId="{E8C867D7-3E09-418A-ADE7-3586A9F27ED7}" dt="2019-11-12T20:33:41.210" v="2" actId="478"/>
          <ac:picMkLst>
            <pc:docMk/>
            <pc:sldMk cId="582906371" sldId="402"/>
            <ac:picMk id="14" creationId="{A3C7B98A-93A1-483F-AB62-6EB5039AE3A5}"/>
          </ac:picMkLst>
        </pc:picChg>
        <pc:picChg chg="del">
          <ac:chgData name="Cosimo Pecchioli" userId="98dd413c-1d30-4ef0-ab39-035a272fecdb" providerId="ADAL" clId="{E8C867D7-3E09-418A-ADE7-3586A9F27ED7}" dt="2019-11-12T20:33:41.210" v="2" actId="478"/>
          <ac:picMkLst>
            <pc:docMk/>
            <pc:sldMk cId="582906371" sldId="402"/>
            <ac:picMk id="16" creationId="{061D17B5-39AA-4737-B9EF-BDAA2052C68D}"/>
          </ac:picMkLst>
        </pc:picChg>
        <pc:picChg chg="del">
          <ac:chgData name="Cosimo Pecchioli" userId="98dd413c-1d30-4ef0-ab39-035a272fecdb" providerId="ADAL" clId="{E8C867D7-3E09-418A-ADE7-3586A9F27ED7}" dt="2019-11-12T20:33:41.210" v="2" actId="478"/>
          <ac:picMkLst>
            <pc:docMk/>
            <pc:sldMk cId="582906371" sldId="402"/>
            <ac:picMk id="18" creationId="{9C288543-D7B4-40F4-BFD2-D44459074F54}"/>
          </ac:picMkLst>
        </pc:picChg>
        <pc:picChg chg="del">
          <ac:chgData name="Cosimo Pecchioli" userId="98dd413c-1d30-4ef0-ab39-035a272fecdb" providerId="ADAL" clId="{E8C867D7-3E09-418A-ADE7-3586A9F27ED7}" dt="2019-11-12T20:33:41.210" v="2" actId="478"/>
          <ac:picMkLst>
            <pc:docMk/>
            <pc:sldMk cId="582906371" sldId="402"/>
            <ac:picMk id="20" creationId="{67D827BC-538D-4928-9973-E102688990FF}"/>
          </ac:picMkLst>
        </pc:picChg>
        <pc:picChg chg="del">
          <ac:chgData name="Cosimo Pecchioli" userId="98dd413c-1d30-4ef0-ab39-035a272fecdb" providerId="ADAL" clId="{E8C867D7-3E09-418A-ADE7-3586A9F27ED7}" dt="2019-11-12T20:33:41.210" v="2" actId="478"/>
          <ac:picMkLst>
            <pc:docMk/>
            <pc:sldMk cId="582906371" sldId="402"/>
            <ac:picMk id="22" creationId="{5C99E3C9-D560-489D-A179-0667C526A932}"/>
          </ac:picMkLst>
        </pc:picChg>
        <pc:picChg chg="del">
          <ac:chgData name="Cosimo Pecchioli" userId="98dd413c-1d30-4ef0-ab39-035a272fecdb" providerId="ADAL" clId="{E8C867D7-3E09-418A-ADE7-3586A9F27ED7}" dt="2019-11-12T20:33:41.210" v="2" actId="478"/>
          <ac:picMkLst>
            <pc:docMk/>
            <pc:sldMk cId="582906371" sldId="402"/>
            <ac:picMk id="24" creationId="{2B8F0E3D-3921-48C4-974C-B0D4061BF694}"/>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9-11-05T11:44:19.122" idx="1">
    <p:pos x="10" y="10"/>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9DE5A7-8327-3A49-B335-A62D3E06BC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8E3058-7270-BE43-8153-A83C6A7D9E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EF1528-83B9-FB42-ADE2-F1695811A813}" type="datetimeFigureOut">
              <a:rPr lang="en-US" smtClean="0"/>
              <a:t>4/16/2020</a:t>
            </a:fld>
            <a:endParaRPr lang="en-US"/>
          </a:p>
        </p:txBody>
      </p:sp>
      <p:sp>
        <p:nvSpPr>
          <p:cNvPr id="4" name="Footer Placeholder 3">
            <a:extLst>
              <a:ext uri="{FF2B5EF4-FFF2-40B4-BE49-F238E27FC236}">
                <a16:creationId xmlns:a16="http://schemas.microsoft.com/office/drawing/2014/main" id="{B44264FD-EBDB-7242-A937-DB90D1DF7D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EA9C25A-DD41-D84D-BF54-EFE7F4024C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06F573-A76F-CF40-B06B-3CB035280046}" type="slidenum">
              <a:rPr lang="en-US" smtClean="0"/>
              <a:t>‹#›</a:t>
            </a:fld>
            <a:endParaRPr lang="en-US"/>
          </a:p>
        </p:txBody>
      </p:sp>
    </p:spTree>
    <p:extLst>
      <p:ext uri="{BB962C8B-B14F-4D97-AF65-F5344CB8AC3E}">
        <p14:creationId xmlns:p14="http://schemas.microsoft.com/office/powerpoint/2010/main" val="4248151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C82D9-247B-B340-8A9A-0890E54D475C}"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BA3B2-F91B-4041-AC07-559C5BC50700}" type="slidenum">
              <a:rPr lang="en-US" smtClean="0"/>
              <a:t>‹#›</a:t>
            </a:fld>
            <a:endParaRPr lang="en-US"/>
          </a:p>
        </p:txBody>
      </p:sp>
    </p:spTree>
    <p:extLst>
      <p:ext uri="{BB962C8B-B14F-4D97-AF65-F5344CB8AC3E}">
        <p14:creationId xmlns:p14="http://schemas.microsoft.com/office/powerpoint/2010/main" val="3112636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ABA3B2-F91B-4041-AC07-559C5BC50700}" type="slidenum">
              <a:rPr lang="en-US" smtClean="0"/>
              <a:t>1</a:t>
            </a:fld>
            <a:endParaRPr lang="en-US"/>
          </a:p>
        </p:txBody>
      </p:sp>
    </p:spTree>
    <p:extLst>
      <p:ext uri="{BB962C8B-B14F-4D97-AF65-F5344CB8AC3E}">
        <p14:creationId xmlns:p14="http://schemas.microsoft.com/office/powerpoint/2010/main" val="3424083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a:t>This is the formula and this is a visualization. </a:t>
            </a:r>
          </a:p>
          <a:p>
            <a:r>
              <a:rPr lang="en-US" altLang="en-US" baseline="0" dirty="0"/>
              <a:t>LMTD is the relationship between the inlet and outlet temps.</a:t>
            </a:r>
          </a:p>
          <a:p>
            <a:r>
              <a:rPr lang="en-US" altLang="en-US" baseline="0" dirty="0"/>
              <a:t>Theta is the relationship between the change in temperature and the LMTD. </a:t>
            </a:r>
          </a:p>
          <a:p>
            <a:r>
              <a:rPr lang="en-US" altLang="en-US" baseline="0" dirty="0"/>
              <a:t>LMTD is the driving force. Theta is the measure of how difficult it is to complete the duty. </a:t>
            </a:r>
          </a:p>
          <a:p>
            <a:r>
              <a:rPr lang="en-US" altLang="en-US" baseline="0" dirty="0"/>
              <a:t>We talk a lot in terms of theta and eventually try to match the theta of the duty to the theta of the unit.</a:t>
            </a:r>
          </a:p>
          <a:p>
            <a:endParaRPr lang="en-US" alt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500</a:t>
            </a:r>
            <a:r>
              <a:rPr lang="en-US" altLang="en-US" baseline="0" dirty="0"/>
              <a:t> is conversion from </a:t>
            </a:r>
            <a:r>
              <a:rPr lang="en-US" altLang="en-US" baseline="0" dirty="0" err="1"/>
              <a:t>lbs</a:t>
            </a:r>
            <a:r>
              <a:rPr lang="en-US" altLang="en-US" baseline="0" dirty="0"/>
              <a:t>/hr to </a:t>
            </a:r>
            <a:r>
              <a:rPr lang="en-US" altLang="en-US" baseline="0" dirty="0" err="1"/>
              <a:t>gpm</a:t>
            </a:r>
            <a:r>
              <a:rPr lang="en-US" altLang="en-US" baseline="0" dirty="0"/>
              <a:t>= 8.34 </a:t>
            </a:r>
            <a:r>
              <a:rPr lang="en-US" altLang="en-US" baseline="0" dirty="0" err="1"/>
              <a:t>lbs</a:t>
            </a:r>
            <a:r>
              <a:rPr lang="en-US" altLang="en-US" baseline="0" dirty="0"/>
              <a:t>/gal (60 min/hr).</a:t>
            </a:r>
          </a:p>
        </p:txBody>
      </p:sp>
      <p:sp>
        <p:nvSpPr>
          <p:cNvPr id="4" name="Slide Number Placeholder 3"/>
          <p:cNvSpPr>
            <a:spLocks noGrp="1"/>
          </p:cNvSpPr>
          <p:nvPr>
            <p:ph type="sldNum" sz="quarter" idx="5"/>
          </p:nvPr>
        </p:nvSpPr>
        <p:spPr/>
        <p:txBody>
          <a:bodyPr/>
          <a:lstStyle/>
          <a:p>
            <a:fld id="{8DABA3B2-F91B-4041-AC07-559C5BC50700}" type="slidenum">
              <a:rPr lang="en-US" smtClean="0"/>
              <a:t>14</a:t>
            </a:fld>
            <a:endParaRPr lang="en-US"/>
          </a:p>
        </p:txBody>
      </p:sp>
    </p:spTree>
    <p:extLst>
      <p:ext uri="{BB962C8B-B14F-4D97-AF65-F5344CB8AC3E}">
        <p14:creationId xmlns:p14="http://schemas.microsoft.com/office/powerpoint/2010/main" val="211476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 can learn from most of the books describe that the higher the heat recovery (I.e. very high NTU), the heat transfer area will be much bigger and not in direct proportion. That is the money you have to pay for the heat recovery. It is also explain that the closer the temperature approach, the harder for the heat transfer because simply the driving force is not big for very efficient heat transfer.</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16</a:t>
            </a:fld>
            <a:endParaRPr lang="en-US"/>
          </a:p>
        </p:txBody>
      </p:sp>
    </p:spTree>
    <p:extLst>
      <p:ext uri="{BB962C8B-B14F-4D97-AF65-F5344CB8AC3E}">
        <p14:creationId xmlns:p14="http://schemas.microsoft.com/office/powerpoint/2010/main" val="275619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sv-SE" altLang="en-US" dirty="0">
                <a:latin typeface="Times New Roman" pitchFamily="18" charset="0"/>
              </a:rPr>
              <a:t>1 m² = 10.76 ft²</a:t>
            </a:r>
          </a:p>
          <a:p>
            <a:pPr>
              <a:spcBef>
                <a:spcPct val="0"/>
              </a:spcBef>
            </a:pPr>
            <a:r>
              <a:rPr lang="sv-SE" altLang="en-US" dirty="0">
                <a:latin typeface="Times New Roman" pitchFamily="18" charset="0"/>
              </a:rPr>
              <a:t>1 kW = 3412.14 btu/hr</a:t>
            </a:r>
          </a:p>
          <a:p>
            <a:pPr>
              <a:spcBef>
                <a:spcPct val="0"/>
              </a:spcBef>
            </a:pPr>
            <a:r>
              <a:rPr lang="sv-SE" altLang="en-US" dirty="0">
                <a:latin typeface="Times New Roman" pitchFamily="18" charset="0"/>
              </a:rPr>
              <a:t>(degrees C x 1.8) + 32 = degrees F</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17</a:t>
            </a:fld>
            <a:endParaRPr lang="en-US"/>
          </a:p>
        </p:txBody>
      </p:sp>
    </p:spTree>
    <p:extLst>
      <p:ext uri="{BB962C8B-B14F-4D97-AF65-F5344CB8AC3E}">
        <p14:creationId xmlns:p14="http://schemas.microsoft.com/office/powerpoint/2010/main" val="156778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wary of significant differences in area. It will indicate a very large U value or perhaps a tweaking of the temperature approach.</a:t>
            </a:r>
          </a:p>
        </p:txBody>
      </p:sp>
      <p:sp>
        <p:nvSpPr>
          <p:cNvPr id="4" name="Slide Number Placeholder 3"/>
          <p:cNvSpPr>
            <a:spLocks noGrp="1"/>
          </p:cNvSpPr>
          <p:nvPr>
            <p:ph type="sldNum" sz="quarter" idx="5"/>
          </p:nvPr>
        </p:nvSpPr>
        <p:spPr/>
        <p:txBody>
          <a:bodyPr/>
          <a:lstStyle/>
          <a:p>
            <a:fld id="{8DABA3B2-F91B-4041-AC07-559C5BC50700}" type="slidenum">
              <a:rPr lang="en-US" smtClean="0"/>
              <a:t>18</a:t>
            </a:fld>
            <a:endParaRPr lang="en-US"/>
          </a:p>
        </p:txBody>
      </p:sp>
    </p:spTree>
    <p:extLst>
      <p:ext uri="{BB962C8B-B14F-4D97-AF65-F5344CB8AC3E}">
        <p14:creationId xmlns:p14="http://schemas.microsoft.com/office/powerpoint/2010/main" val="26931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20</a:t>
            </a:fld>
            <a:endParaRPr lang="en-US"/>
          </a:p>
        </p:txBody>
      </p:sp>
    </p:spTree>
    <p:extLst>
      <p:ext uri="{BB962C8B-B14F-4D97-AF65-F5344CB8AC3E}">
        <p14:creationId xmlns:p14="http://schemas.microsoft.com/office/powerpoint/2010/main" val="346437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Pressure drop equation</a:t>
            </a:r>
            <a:r>
              <a:rPr lang="sv-SE" dirty="0"/>
              <a:t>.</a:t>
            </a:r>
            <a:endParaRPr lang="en-US" dirty="0"/>
          </a:p>
        </p:txBody>
      </p:sp>
      <p:sp>
        <p:nvSpPr>
          <p:cNvPr id="4" name="Slide Number Placeholder 3"/>
          <p:cNvSpPr>
            <a:spLocks noGrp="1"/>
          </p:cNvSpPr>
          <p:nvPr>
            <p:ph type="sldNum" sz="quarter" idx="5"/>
          </p:nvPr>
        </p:nvSpPr>
        <p:spPr/>
        <p:txBody>
          <a:bodyPr/>
          <a:lstStyle/>
          <a:p>
            <a:fld id="{8DABA3B2-F91B-4041-AC07-559C5BC50700}" type="slidenum">
              <a:rPr lang="en-US" smtClean="0"/>
              <a:t>21</a:t>
            </a:fld>
            <a:endParaRPr lang="en-US"/>
          </a:p>
        </p:txBody>
      </p:sp>
    </p:spTree>
    <p:extLst>
      <p:ext uri="{BB962C8B-B14F-4D97-AF65-F5344CB8AC3E}">
        <p14:creationId xmlns:p14="http://schemas.microsoft.com/office/powerpoint/2010/main" val="1481326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forgot to add two pass arrangements add considerable pressure  drop because you are radically changing directions of the fluid.</a:t>
            </a:r>
          </a:p>
        </p:txBody>
      </p:sp>
      <p:sp>
        <p:nvSpPr>
          <p:cNvPr id="4" name="Slide Number Placeholder 3"/>
          <p:cNvSpPr>
            <a:spLocks noGrp="1"/>
          </p:cNvSpPr>
          <p:nvPr>
            <p:ph type="sldNum" sz="quarter" idx="5"/>
          </p:nvPr>
        </p:nvSpPr>
        <p:spPr/>
        <p:txBody>
          <a:bodyPr/>
          <a:lstStyle/>
          <a:p>
            <a:fld id="{8DABA3B2-F91B-4041-AC07-559C5BC50700}" type="slidenum">
              <a:rPr lang="en-US" smtClean="0"/>
              <a:t>22</a:t>
            </a:fld>
            <a:endParaRPr lang="en-US"/>
          </a:p>
        </p:txBody>
      </p:sp>
    </p:spTree>
    <p:extLst>
      <p:ext uri="{BB962C8B-B14F-4D97-AF65-F5344CB8AC3E}">
        <p14:creationId xmlns:p14="http://schemas.microsoft.com/office/powerpoint/2010/main" val="3209715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want all as much of the pressure drop in the heat transfer area of the plate. To vet that the distribution zone of the plate has to be very good. Otherwise you have areas that are not transferring heat. So you wont get the mathematically calculated result.</a:t>
            </a:r>
          </a:p>
        </p:txBody>
      </p:sp>
      <p:sp>
        <p:nvSpPr>
          <p:cNvPr id="4" name="Slide Number Placeholder 3"/>
          <p:cNvSpPr>
            <a:spLocks noGrp="1"/>
          </p:cNvSpPr>
          <p:nvPr>
            <p:ph type="sldNum" sz="quarter" idx="5"/>
          </p:nvPr>
        </p:nvSpPr>
        <p:spPr/>
        <p:txBody>
          <a:bodyPr/>
          <a:lstStyle/>
          <a:p>
            <a:fld id="{8DABA3B2-F91B-4041-AC07-559C5BC50700}" type="slidenum">
              <a:rPr lang="en-US" smtClean="0"/>
              <a:t>23</a:t>
            </a:fld>
            <a:endParaRPr lang="en-US"/>
          </a:p>
        </p:txBody>
      </p:sp>
    </p:spTree>
    <p:extLst>
      <p:ext uri="{BB962C8B-B14F-4D97-AF65-F5344CB8AC3E}">
        <p14:creationId xmlns:p14="http://schemas.microsoft.com/office/powerpoint/2010/main" val="375158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get designs that do not use all of the available pressure drop. There may be ways to make the design smaller.</a:t>
            </a:r>
          </a:p>
          <a:p>
            <a:endParaRPr lang="en-US" dirty="0"/>
          </a:p>
          <a:p>
            <a:r>
              <a:rPr lang="en-US" dirty="0"/>
              <a:t>Check to see if the available pressure drop is used.</a:t>
            </a:r>
          </a:p>
        </p:txBody>
      </p:sp>
      <p:sp>
        <p:nvSpPr>
          <p:cNvPr id="4" name="Slide Number Placeholder 3"/>
          <p:cNvSpPr>
            <a:spLocks noGrp="1"/>
          </p:cNvSpPr>
          <p:nvPr>
            <p:ph type="sldNum" sz="quarter" idx="5"/>
          </p:nvPr>
        </p:nvSpPr>
        <p:spPr/>
        <p:txBody>
          <a:bodyPr/>
          <a:lstStyle/>
          <a:p>
            <a:fld id="{8DABA3B2-F91B-4041-AC07-559C5BC50700}" type="slidenum">
              <a:rPr lang="en-US" smtClean="0"/>
              <a:t>25</a:t>
            </a:fld>
            <a:endParaRPr lang="en-US"/>
          </a:p>
        </p:txBody>
      </p:sp>
    </p:spTree>
    <p:extLst>
      <p:ext uri="{BB962C8B-B14F-4D97-AF65-F5344CB8AC3E}">
        <p14:creationId xmlns:p14="http://schemas.microsoft.com/office/powerpoint/2010/main" val="1604434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26</a:t>
            </a:fld>
            <a:endParaRPr lang="en-US"/>
          </a:p>
        </p:txBody>
      </p:sp>
    </p:spTree>
    <p:extLst>
      <p:ext uri="{BB962C8B-B14F-4D97-AF65-F5344CB8AC3E}">
        <p14:creationId xmlns:p14="http://schemas.microsoft.com/office/powerpoint/2010/main" val="1979027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DABA3B2-F91B-4041-AC07-559C5BC50700}" type="slidenum">
              <a:rPr lang="en-US" smtClean="0"/>
              <a:t>2</a:t>
            </a:fld>
            <a:endParaRPr lang="en-US"/>
          </a:p>
        </p:txBody>
      </p:sp>
    </p:spTree>
    <p:extLst>
      <p:ext uri="{BB962C8B-B14F-4D97-AF65-F5344CB8AC3E}">
        <p14:creationId xmlns:p14="http://schemas.microsoft.com/office/powerpoint/2010/main" val="688823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27</a:t>
            </a:fld>
            <a:endParaRPr lang="en-US"/>
          </a:p>
        </p:txBody>
      </p:sp>
    </p:spTree>
    <p:extLst>
      <p:ext uri="{BB962C8B-B14F-4D97-AF65-F5344CB8AC3E}">
        <p14:creationId xmlns:p14="http://schemas.microsoft.com/office/powerpoint/2010/main" val="2331954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engineers in AlfaLaval are always talking </a:t>
            </a:r>
            <a:r>
              <a:rPr lang="en-US" dirty="0" err="1"/>
              <a:t>amonst</a:t>
            </a:r>
            <a:r>
              <a:rPr lang="en-US" dirty="0"/>
              <a:t> themselves about pressure drops and tau values.</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28</a:t>
            </a:fld>
            <a:endParaRPr lang="en-US"/>
          </a:p>
        </p:txBody>
      </p:sp>
    </p:spTree>
    <p:extLst>
      <p:ext uri="{BB962C8B-B14F-4D97-AF65-F5344CB8AC3E}">
        <p14:creationId xmlns:p14="http://schemas.microsoft.com/office/powerpoint/2010/main" val="3451758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how do we use tau. The higher the Tau the more fouling resistance but it has a limitation. At a certain point higher stress does not confer much more fouling and it is not worth the additional pressure drop. </a:t>
            </a:r>
          </a:p>
        </p:txBody>
      </p:sp>
      <p:sp>
        <p:nvSpPr>
          <p:cNvPr id="4" name="Slide Number Placeholder 3"/>
          <p:cNvSpPr>
            <a:spLocks noGrp="1"/>
          </p:cNvSpPr>
          <p:nvPr>
            <p:ph type="sldNum" sz="quarter" idx="5"/>
          </p:nvPr>
        </p:nvSpPr>
        <p:spPr/>
        <p:txBody>
          <a:bodyPr/>
          <a:lstStyle/>
          <a:p>
            <a:fld id="{8DABA3B2-F91B-4041-AC07-559C5BC50700}" type="slidenum">
              <a:rPr lang="en-US" smtClean="0"/>
              <a:t>30</a:t>
            </a:fld>
            <a:endParaRPr lang="en-US"/>
          </a:p>
        </p:txBody>
      </p:sp>
    </p:spTree>
    <p:extLst>
      <p:ext uri="{BB962C8B-B14F-4D97-AF65-F5344CB8AC3E}">
        <p14:creationId xmlns:p14="http://schemas.microsoft.com/office/powerpoint/2010/main" val="1890570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Times New Roman" pitchFamily="18" charset="0"/>
                <a:ea typeface="+mn-ea"/>
                <a:cs typeface="+mn-cs"/>
              </a:rPr>
              <a:t>Keeping the LMTD constant, for the same duty if the specified maximum pressure drop is 30kPa, the supplier can select the PHE with a higher pressure drop and show the desired on the technical printout.</a:t>
            </a:r>
          </a:p>
          <a:p>
            <a:r>
              <a:rPr lang="sv-SE" sz="1200" kern="1200" dirty="0">
                <a:solidFill>
                  <a:schemeClr val="tx1"/>
                </a:solidFill>
                <a:effectLst/>
                <a:latin typeface="Times New Roman" pitchFamily="18" charset="0"/>
                <a:ea typeface="+mn-ea"/>
                <a:cs typeface="+mn-cs"/>
              </a:rPr>
              <a:t>Again the effect of pressure drop is quite significant for the selection of the PHE.</a:t>
            </a:r>
          </a:p>
        </p:txBody>
      </p:sp>
      <p:sp>
        <p:nvSpPr>
          <p:cNvPr id="4" name="Slide Number Placeholder 3"/>
          <p:cNvSpPr>
            <a:spLocks noGrp="1"/>
          </p:cNvSpPr>
          <p:nvPr>
            <p:ph type="sldNum" sz="quarter" idx="5"/>
          </p:nvPr>
        </p:nvSpPr>
        <p:spPr/>
        <p:txBody>
          <a:bodyPr/>
          <a:lstStyle/>
          <a:p>
            <a:fld id="{8DABA3B2-F91B-4041-AC07-559C5BC50700}" type="slidenum">
              <a:rPr lang="en-US" smtClean="0"/>
              <a:t>32</a:t>
            </a:fld>
            <a:endParaRPr lang="en-US"/>
          </a:p>
        </p:txBody>
      </p:sp>
    </p:spTree>
    <p:extLst>
      <p:ext uri="{BB962C8B-B14F-4D97-AF65-F5344CB8AC3E}">
        <p14:creationId xmlns:p14="http://schemas.microsoft.com/office/powerpoint/2010/main" val="702769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plates are put together they don’t line up crest to trough. This is done deliberately to create the corkscrew pattern. This also means that you will get different diameters in the channel.  So be aware that  there are some that use 75% of two times the pressing depth. That has a much greater chance of plugging the unit even at higher tau values</a:t>
            </a:r>
          </a:p>
        </p:txBody>
      </p:sp>
      <p:sp>
        <p:nvSpPr>
          <p:cNvPr id="4" name="Slide Number Placeholder 3"/>
          <p:cNvSpPr>
            <a:spLocks noGrp="1"/>
          </p:cNvSpPr>
          <p:nvPr>
            <p:ph type="sldNum" sz="quarter" idx="5"/>
          </p:nvPr>
        </p:nvSpPr>
        <p:spPr/>
        <p:txBody>
          <a:bodyPr/>
          <a:lstStyle/>
          <a:p>
            <a:fld id="{8DABA3B2-F91B-4041-AC07-559C5BC50700}" type="slidenum">
              <a:rPr lang="en-US" smtClean="0"/>
              <a:t>36</a:t>
            </a:fld>
            <a:endParaRPr lang="en-US"/>
          </a:p>
        </p:txBody>
      </p:sp>
    </p:spTree>
    <p:extLst>
      <p:ext uri="{BB962C8B-B14F-4D97-AF65-F5344CB8AC3E}">
        <p14:creationId xmlns:p14="http://schemas.microsoft.com/office/powerpoint/2010/main" val="1937341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err="1">
                <a:solidFill>
                  <a:schemeClr val="tx1"/>
                </a:solidFill>
                <a:effectLst/>
                <a:latin typeface="Times New Roman" pitchFamily="18" charset="0"/>
                <a:ea typeface="+mn-ea"/>
                <a:cs typeface="+mn-cs"/>
              </a:rPr>
              <a:t>Datacenters</a:t>
            </a:r>
            <a:r>
              <a:rPr lang="en-GB" sz="1200" kern="1200" dirty="0">
                <a:solidFill>
                  <a:schemeClr val="tx1"/>
                </a:solidFill>
                <a:effectLst/>
                <a:latin typeface="Times New Roman" pitchFamily="18" charset="0"/>
                <a:ea typeface="+mn-ea"/>
                <a:cs typeface="+mn-cs"/>
              </a:rPr>
              <a:t> cooling systems are NOT required to be AHRI certified,  BUT that doesn't mean that you can always require AHRI certification!</a:t>
            </a:r>
          </a:p>
          <a:p>
            <a:endParaRPr lang="en-GB"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We’ve seen the importance of the heat duty calculation and corresponding sizing of heat exchangers. </a:t>
            </a:r>
            <a:endParaRPr lang="sv-SE"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 question now is: how do I know the offer I’m looking at will meet my performance calculations?</a:t>
            </a:r>
            <a:endParaRPr lang="sv-SE"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And the answer is onscreen: AHRI.</a:t>
            </a:r>
            <a:endParaRPr lang="sv-SE"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When you specify “AHRI-certified only” on your bid documents, only heat exchangers that are proven to deliver the performance you calculated can be offered.</a:t>
            </a:r>
            <a:endParaRPr lang="sv-SE" sz="1200" kern="1200" dirty="0">
              <a:solidFill>
                <a:schemeClr val="tx1"/>
              </a:solidFill>
              <a:effectLst/>
              <a:latin typeface="Times New Roman" pitchFamily="18" charset="0"/>
              <a:ea typeface="+mn-ea"/>
              <a:cs typeface="+mn-cs"/>
            </a:endParaRPr>
          </a:p>
          <a:p>
            <a:r>
              <a:rPr lang="en-GB" sz="1200" kern="1200" dirty="0">
                <a:solidFill>
                  <a:schemeClr val="tx1"/>
                </a:solidFill>
                <a:effectLst/>
                <a:latin typeface="Times New Roman" pitchFamily="18" charset="0"/>
                <a:ea typeface="+mn-ea"/>
                <a:cs typeface="+mn-cs"/>
              </a:rPr>
              <a:t>There’s simply no other way you can be sure. </a:t>
            </a:r>
            <a:endParaRPr lang="sv-SE"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8DABA3B2-F91B-4041-AC07-559C5BC50700}" type="slidenum">
              <a:rPr lang="en-US" smtClean="0"/>
              <a:t>38</a:t>
            </a:fld>
            <a:endParaRPr lang="en-US"/>
          </a:p>
        </p:txBody>
      </p:sp>
    </p:spTree>
    <p:extLst>
      <p:ext uri="{BB962C8B-B14F-4D97-AF65-F5344CB8AC3E}">
        <p14:creationId xmlns:p14="http://schemas.microsoft.com/office/powerpoint/2010/main" val="275025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Times New Roman" pitchFamily="18" charset="0"/>
                <a:ea typeface="+mn-ea"/>
                <a:cs typeface="+mn-cs"/>
              </a:rPr>
              <a:t>You all must know AHRI for when specifying Chillers and boilers?</a:t>
            </a:r>
          </a:p>
          <a:p>
            <a:r>
              <a:rPr lang="en-GB" sz="1200" kern="1200" dirty="0">
                <a:solidFill>
                  <a:schemeClr val="tx1"/>
                </a:solidFill>
                <a:effectLst/>
                <a:latin typeface="Times New Roman" pitchFamily="18" charset="0"/>
                <a:ea typeface="+mn-ea"/>
                <a:cs typeface="+mn-cs"/>
              </a:rPr>
              <a:t>AHRI is the Air Conditioning, Heating and Refrigeration Institute based in Arlington, USA. It is a non-profit trade organisation – not an authority. </a:t>
            </a:r>
            <a:endParaRPr lang="sv-SE"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Its purpose is to develop and publish technical standards for industry products. </a:t>
            </a:r>
            <a:endParaRPr lang="sv-SE"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The organization also establishes rating criteria and procedures for measuring and certifying plate heat exchangers and other products’ performance.</a:t>
            </a:r>
            <a:endParaRPr lang="sv-SE"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They are also always looking for the latest technology improvements that improve efficiency and benefit the environment. As new technology develops, it can become part of the standards and certification. </a:t>
            </a:r>
            <a:endParaRPr lang="sv-SE"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That means AHRI-certified products are usually based on the most advanced technological developments in their field.</a:t>
            </a:r>
            <a:endParaRPr lang="sv-SE"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8DABA3B2-F91B-4041-AC07-559C5BC50700}" type="slidenum">
              <a:rPr lang="en-US" smtClean="0"/>
              <a:t>39</a:t>
            </a:fld>
            <a:endParaRPr lang="en-US"/>
          </a:p>
        </p:txBody>
      </p:sp>
    </p:spTree>
    <p:extLst>
      <p:ext uri="{BB962C8B-B14F-4D97-AF65-F5344CB8AC3E}">
        <p14:creationId xmlns:p14="http://schemas.microsoft.com/office/powerpoint/2010/main" val="4085615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suppliers can come up tricks like ‘this is according to AHRI’ or similar. The last statement does not guarantee that YOU are protected and safe.</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40</a:t>
            </a:fld>
            <a:endParaRPr lang="en-US"/>
          </a:p>
        </p:txBody>
      </p:sp>
    </p:spTree>
    <p:extLst>
      <p:ext uri="{BB962C8B-B14F-4D97-AF65-F5344CB8AC3E}">
        <p14:creationId xmlns:p14="http://schemas.microsoft.com/office/powerpoint/2010/main" val="1558619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DABA3B2-F91B-4041-AC07-559C5BC50700}" type="slidenum">
              <a:rPr lang="en-US" smtClean="0"/>
              <a:t>47</a:t>
            </a:fld>
            <a:endParaRPr lang="en-US"/>
          </a:p>
        </p:txBody>
      </p:sp>
    </p:spTree>
    <p:extLst>
      <p:ext uri="{BB962C8B-B14F-4D97-AF65-F5344CB8AC3E}">
        <p14:creationId xmlns:p14="http://schemas.microsoft.com/office/powerpoint/2010/main" val="35684865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70% of the water/water duties are asymmetric. 60% of the duties don’t use even 50% of the allowed pressure drop. 15% don’t use even 10% of the pressure drop. Asymmetric plates make it possible to configure more channels than with traditional plates, and these channels can be configured to have different channel volumes on the two sides.</a:t>
            </a:r>
          </a:p>
          <a:p>
            <a:endParaRPr lang="en-GB" dirty="0"/>
          </a:p>
          <a:p>
            <a:r>
              <a:rPr lang="en-GB" dirty="0"/>
              <a:t>With two different plates (H and L) it is with traditional plates possible to make 3 different channels in 3 different configurations.</a:t>
            </a:r>
          </a:p>
          <a:p>
            <a:endParaRPr lang="en-GB" dirty="0"/>
          </a:p>
          <a:p>
            <a:r>
              <a:rPr lang="en-GB" dirty="0"/>
              <a:t>With two different plates (H and L) it is with asymmetric plates possible to make 10 different channels in 6 different configurations.</a:t>
            </a:r>
          </a:p>
          <a:p>
            <a:endParaRPr lang="en-GB" dirty="0"/>
          </a:p>
          <a:p>
            <a:r>
              <a:rPr lang="en-GB" dirty="0"/>
              <a:t>Thanks to the new gasket design, it is possible to fit up to 20% more plates in the frame (the more plates, the higher is the figure). This is due to that when the plates during assembly are gently pushed together with manpower, they come closer to each other than with traditional plates. After final tightening with help of tools, the A measure is of course the same as with traditional plates.</a:t>
            </a:r>
          </a:p>
          <a:p>
            <a:endParaRPr lang="en-GB" dirty="0"/>
          </a:p>
          <a:p>
            <a:r>
              <a:rPr lang="en-GB" dirty="0"/>
              <a:t>As the gasket can be placed on both sides of the plate, there is no need for transition plates when multi pass design is used.</a:t>
            </a:r>
          </a:p>
          <a:p>
            <a:endParaRPr lang="en-GB" dirty="0"/>
          </a:p>
          <a:p>
            <a:r>
              <a:rPr lang="en-GB" dirty="0"/>
              <a:t>These are technical benefits and all of them can bring customer values, depending on application and customer needs. Examples of customer values are higher thermal efficiency, energy savings, less frequent cleaning, more uptime, less use of cleaning chemicals, more compact unit, smaller footprint, less environmental impact, more sustainable operation and less use of metal as a natural resource.</a:t>
            </a:r>
          </a:p>
          <a:p>
            <a:endParaRPr lang="en-GB" dirty="0"/>
          </a:p>
          <a:p>
            <a:r>
              <a:rPr lang="en-GB" dirty="0"/>
              <a:t>Don’t be surprised if the designed heat transfer area becomes much less than competitions’. This is exactly what is expected!</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48</a:t>
            </a:fld>
            <a:endParaRPr lang="en-US"/>
          </a:p>
        </p:txBody>
      </p:sp>
    </p:spTree>
    <p:extLst>
      <p:ext uri="{BB962C8B-B14F-4D97-AF65-F5344CB8AC3E}">
        <p14:creationId xmlns:p14="http://schemas.microsoft.com/office/powerpoint/2010/main" val="2867340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ABA3B2-F91B-4041-AC07-559C5BC50700}" type="slidenum">
              <a:rPr lang="en-US" smtClean="0"/>
              <a:t>3</a:t>
            </a:fld>
            <a:endParaRPr lang="en-US"/>
          </a:p>
        </p:txBody>
      </p:sp>
    </p:spTree>
    <p:extLst>
      <p:ext uri="{BB962C8B-B14F-4D97-AF65-F5344CB8AC3E}">
        <p14:creationId xmlns:p14="http://schemas.microsoft.com/office/powerpoint/2010/main" val="1721545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the channels that are used in traditional heat exchangers with symmetrical plates.</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49</a:t>
            </a:fld>
            <a:endParaRPr lang="en-US"/>
          </a:p>
        </p:txBody>
      </p:sp>
    </p:spTree>
    <p:extLst>
      <p:ext uri="{BB962C8B-B14F-4D97-AF65-F5344CB8AC3E}">
        <p14:creationId xmlns:p14="http://schemas.microsoft.com/office/powerpoint/2010/main" val="264065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Also with asymmetrical plates it is possible to make symmetric channels. Each channel is then facing the narrow side of one plate and the wide side of another plate.</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50</a:t>
            </a:fld>
            <a:endParaRPr lang="en-US"/>
          </a:p>
        </p:txBody>
      </p:sp>
    </p:spTree>
    <p:extLst>
      <p:ext uri="{BB962C8B-B14F-4D97-AF65-F5344CB8AC3E}">
        <p14:creationId xmlns:p14="http://schemas.microsoft.com/office/powerpoint/2010/main" val="391500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asymmetrical channel configuration is achieved when every second plate is flipped so that one channel is only facing narrow sides of plates and the other channel is only facing wide sides of plates.</a:t>
            </a:r>
          </a:p>
        </p:txBody>
      </p:sp>
      <p:sp>
        <p:nvSpPr>
          <p:cNvPr id="4" name="Slide Number Placeholder 3"/>
          <p:cNvSpPr>
            <a:spLocks noGrp="1"/>
          </p:cNvSpPr>
          <p:nvPr>
            <p:ph type="sldNum" sz="quarter" idx="5"/>
          </p:nvPr>
        </p:nvSpPr>
        <p:spPr/>
        <p:txBody>
          <a:bodyPr/>
          <a:lstStyle/>
          <a:p>
            <a:fld id="{8DABA3B2-F91B-4041-AC07-559C5BC50700}" type="slidenum">
              <a:rPr lang="en-US" smtClean="0"/>
              <a:t>51</a:t>
            </a:fld>
            <a:endParaRPr lang="en-US"/>
          </a:p>
        </p:txBody>
      </p:sp>
    </p:spTree>
    <p:extLst>
      <p:ext uri="{BB962C8B-B14F-4D97-AF65-F5344CB8AC3E}">
        <p14:creationId xmlns:p14="http://schemas.microsoft.com/office/powerpoint/2010/main" val="209809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a:t>
            </a:r>
          </a:p>
          <a:p>
            <a:r>
              <a:rPr lang="en-US" dirty="0"/>
              <a:t>How long is it going to run</a:t>
            </a:r>
          </a:p>
          <a:p>
            <a:r>
              <a:rPr lang="en-US" dirty="0"/>
              <a:t>How efficient will it be</a:t>
            </a:r>
          </a:p>
          <a:p>
            <a:endParaRPr lang="en-US" dirty="0"/>
          </a:p>
          <a:p>
            <a:r>
              <a:rPr lang="en-US" dirty="0"/>
              <a:t>Service:</a:t>
            </a:r>
          </a:p>
          <a:p>
            <a:r>
              <a:rPr lang="en-US" dirty="0"/>
              <a:t>How often will it need to be serviced</a:t>
            </a:r>
          </a:p>
          <a:p>
            <a:r>
              <a:rPr lang="en-US" dirty="0"/>
              <a:t>How easy will it be to service it</a:t>
            </a:r>
          </a:p>
          <a:p>
            <a:endParaRPr lang="en-US" dirty="0"/>
          </a:p>
          <a:p>
            <a:r>
              <a:rPr lang="en-US" dirty="0"/>
              <a:t>Consequences:</a:t>
            </a:r>
          </a:p>
          <a:p>
            <a:r>
              <a:rPr lang="en-US" dirty="0"/>
              <a:t>Design is a balance. A desirable trait may bring issues somewhere else. It would be good to know the trade offs. It’s the good fast cheap triangle. Pick two. If its fast and cheap it isn’t going to be good.</a:t>
            </a:r>
          </a:p>
        </p:txBody>
      </p:sp>
      <p:sp>
        <p:nvSpPr>
          <p:cNvPr id="4" name="Slide Number Placeholder 3"/>
          <p:cNvSpPr>
            <a:spLocks noGrp="1"/>
          </p:cNvSpPr>
          <p:nvPr>
            <p:ph type="sldNum" sz="quarter" idx="5"/>
          </p:nvPr>
        </p:nvSpPr>
        <p:spPr/>
        <p:txBody>
          <a:bodyPr/>
          <a:lstStyle/>
          <a:p>
            <a:fld id="{8DABA3B2-F91B-4041-AC07-559C5BC50700}" type="slidenum">
              <a:rPr lang="en-US" smtClean="0"/>
              <a:t>4</a:t>
            </a:fld>
            <a:endParaRPr lang="en-US"/>
          </a:p>
        </p:txBody>
      </p:sp>
    </p:spTree>
    <p:extLst>
      <p:ext uri="{BB962C8B-B14F-4D97-AF65-F5344CB8AC3E}">
        <p14:creationId xmlns:p14="http://schemas.microsoft.com/office/powerpoint/2010/main" val="338124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Started to map the parameters to decide which are key. There are many of them. I stopped before I made a giant spider web</a:t>
            </a:r>
            <a:r>
              <a:rPr lang="sv-SE" dirty="0"/>
              <a:t>.</a:t>
            </a:r>
            <a:endParaRPr lang="en-US" dirty="0"/>
          </a:p>
        </p:txBody>
      </p:sp>
      <p:sp>
        <p:nvSpPr>
          <p:cNvPr id="4" name="Slide Number Placeholder 3"/>
          <p:cNvSpPr>
            <a:spLocks noGrp="1"/>
          </p:cNvSpPr>
          <p:nvPr>
            <p:ph type="sldNum" sz="quarter" idx="5"/>
          </p:nvPr>
        </p:nvSpPr>
        <p:spPr/>
        <p:txBody>
          <a:bodyPr/>
          <a:lstStyle/>
          <a:p>
            <a:fld id="{8DABA3B2-F91B-4041-AC07-559C5BC50700}" type="slidenum">
              <a:rPr lang="en-US" smtClean="0"/>
              <a:t>9</a:t>
            </a:fld>
            <a:endParaRPr lang="en-US"/>
          </a:p>
        </p:txBody>
      </p:sp>
    </p:spTree>
    <p:extLst>
      <p:ext uri="{BB962C8B-B14F-4D97-AF65-F5344CB8AC3E}">
        <p14:creationId xmlns:p14="http://schemas.microsoft.com/office/powerpoint/2010/main" val="314668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needs to be done. What needs to be specified for a proper design. </a:t>
            </a:r>
          </a:p>
          <a:p>
            <a:r>
              <a:rPr lang="en-US" dirty="0"/>
              <a:t>Heat or cool: Makes a difference in the type of channel you use</a:t>
            </a:r>
          </a:p>
          <a:p>
            <a:r>
              <a:rPr lang="en-US" dirty="0"/>
              <a:t>Flow: There will be a process in place</a:t>
            </a:r>
          </a:p>
          <a:p>
            <a:r>
              <a:rPr lang="en-US" dirty="0"/>
              <a:t>Allowed pressure drops. Much to discuss here</a:t>
            </a:r>
          </a:p>
          <a:p>
            <a:r>
              <a:rPr lang="en-US" dirty="0"/>
              <a:t>Fluid props: one of the more overlooked aspects</a:t>
            </a:r>
          </a:p>
          <a:p>
            <a:r>
              <a:rPr lang="en-US" dirty="0"/>
              <a:t>Specified Design pressures/temperatures. </a:t>
            </a:r>
          </a:p>
          <a:p>
            <a:r>
              <a:rPr lang="en-US" dirty="0"/>
              <a:t>Consequence of particle size</a:t>
            </a:r>
          </a:p>
          <a:p>
            <a:r>
              <a:rPr lang="en-US" dirty="0"/>
              <a:t>Is the fluid fouling, or non Newtonian</a:t>
            </a:r>
          </a:p>
          <a:p>
            <a:r>
              <a:rPr lang="en-US" dirty="0"/>
              <a:t>What you need the equipment to do</a:t>
            </a:r>
          </a:p>
          <a:p>
            <a:endParaRPr lang="en-US" dirty="0"/>
          </a:p>
          <a:p>
            <a:r>
              <a:rPr lang="en-US" dirty="0"/>
              <a:t>I know what you are thinking, thanks captain obvious, but lets look at these points</a:t>
            </a:r>
            <a:r>
              <a:rPr lang="sv-SE" dirty="0"/>
              <a:t>.</a:t>
            </a:r>
            <a:endParaRPr lang="en-US" dirty="0"/>
          </a:p>
        </p:txBody>
      </p:sp>
      <p:sp>
        <p:nvSpPr>
          <p:cNvPr id="4" name="Slide Number Placeholder 3"/>
          <p:cNvSpPr>
            <a:spLocks noGrp="1"/>
          </p:cNvSpPr>
          <p:nvPr>
            <p:ph type="sldNum" sz="quarter" idx="5"/>
          </p:nvPr>
        </p:nvSpPr>
        <p:spPr/>
        <p:txBody>
          <a:bodyPr/>
          <a:lstStyle/>
          <a:p>
            <a:fld id="{8DABA3B2-F91B-4041-AC07-559C5BC50700}" type="slidenum">
              <a:rPr lang="en-US" smtClean="0"/>
              <a:t>10</a:t>
            </a:fld>
            <a:endParaRPr lang="en-US"/>
          </a:p>
        </p:txBody>
      </p:sp>
    </p:spTree>
    <p:extLst>
      <p:ext uri="{BB962C8B-B14F-4D97-AF65-F5344CB8AC3E}">
        <p14:creationId xmlns:p14="http://schemas.microsoft.com/office/powerpoint/2010/main" val="1139493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are not analog in that the size of plate they come with is a fixed entity. So flow rates come with restrictions on pressure drops, thermal length.</a:t>
            </a:r>
          </a:p>
          <a:p>
            <a:r>
              <a:rPr lang="en-US" dirty="0"/>
              <a:t>There are restrictions on the amount of pressure drop you want to use in the port. Pressure drop is valuable and you don’t want to use it in something that does not transfer heat. </a:t>
            </a:r>
          </a:p>
          <a:p>
            <a:r>
              <a:rPr lang="en-US" dirty="0"/>
              <a:t>High flow rates cause undesirable noise. Speed of sound</a:t>
            </a:r>
          </a:p>
          <a:p>
            <a:r>
              <a:rPr lang="en-US" dirty="0"/>
              <a:t>Of course even water is erosive so that has to be taken into account. Even more so if there are particles</a:t>
            </a:r>
          </a:p>
          <a:p>
            <a:endParaRPr lang="en-US" dirty="0"/>
          </a:p>
          <a:p>
            <a:r>
              <a:rPr lang="en-US" dirty="0"/>
              <a:t>Something not normally talked about is dissimilar flow rate</a:t>
            </a:r>
          </a:p>
          <a:p>
            <a:endParaRPr lang="en-US" dirty="0"/>
          </a:p>
          <a:p>
            <a:r>
              <a:rPr lang="en-US" dirty="0"/>
              <a:t>The blue text are the take a ways from the presentation. Something to keep in the back of your mind while specifying this type of equipment.</a:t>
            </a:r>
          </a:p>
        </p:txBody>
      </p:sp>
      <p:sp>
        <p:nvSpPr>
          <p:cNvPr id="4" name="Slide Number Placeholder 3"/>
          <p:cNvSpPr>
            <a:spLocks noGrp="1"/>
          </p:cNvSpPr>
          <p:nvPr>
            <p:ph type="sldNum" sz="quarter" idx="5"/>
          </p:nvPr>
        </p:nvSpPr>
        <p:spPr/>
        <p:txBody>
          <a:bodyPr/>
          <a:lstStyle/>
          <a:p>
            <a:fld id="{8DABA3B2-F91B-4041-AC07-559C5BC50700}" type="slidenum">
              <a:rPr lang="en-US" smtClean="0"/>
              <a:t>11</a:t>
            </a:fld>
            <a:endParaRPr lang="en-US"/>
          </a:p>
        </p:txBody>
      </p:sp>
    </p:spTree>
    <p:extLst>
      <p:ext uri="{BB962C8B-B14F-4D97-AF65-F5344CB8AC3E}">
        <p14:creationId xmlns:p14="http://schemas.microsoft.com/office/powerpoint/2010/main" val="372912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Temperature approach is a  critical factor. For that we need to talk about LMTD and the concept of theta.</a:t>
            </a:r>
          </a:p>
          <a:p>
            <a:endParaRPr lang="sv-SE" dirty="0"/>
          </a:p>
        </p:txBody>
      </p:sp>
      <p:sp>
        <p:nvSpPr>
          <p:cNvPr id="4" name="Slide Number Placeholder 3"/>
          <p:cNvSpPr>
            <a:spLocks noGrp="1"/>
          </p:cNvSpPr>
          <p:nvPr>
            <p:ph type="sldNum" sz="quarter" idx="5"/>
          </p:nvPr>
        </p:nvSpPr>
        <p:spPr/>
        <p:txBody>
          <a:bodyPr/>
          <a:lstStyle/>
          <a:p>
            <a:fld id="{8DABA3B2-F91B-4041-AC07-559C5BC50700}" type="slidenum">
              <a:rPr lang="en-US" smtClean="0"/>
              <a:t>12</a:t>
            </a:fld>
            <a:endParaRPr lang="en-US"/>
          </a:p>
        </p:txBody>
      </p:sp>
    </p:spTree>
    <p:extLst>
      <p:ext uri="{BB962C8B-B14F-4D97-AF65-F5344CB8AC3E}">
        <p14:creationId xmlns:p14="http://schemas.microsoft.com/office/powerpoint/2010/main" val="207095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Temperature approach is a  critical factor. For that we need to talk about LMTD and the concept of theta.</a:t>
            </a:r>
          </a:p>
        </p:txBody>
      </p:sp>
      <p:sp>
        <p:nvSpPr>
          <p:cNvPr id="4" name="Slide Number Placeholder 3"/>
          <p:cNvSpPr>
            <a:spLocks noGrp="1"/>
          </p:cNvSpPr>
          <p:nvPr>
            <p:ph type="sldNum" sz="quarter" idx="5"/>
          </p:nvPr>
        </p:nvSpPr>
        <p:spPr/>
        <p:txBody>
          <a:bodyPr/>
          <a:lstStyle/>
          <a:p>
            <a:fld id="{8DABA3B2-F91B-4041-AC07-559C5BC50700}" type="slidenum">
              <a:rPr lang="en-US" smtClean="0"/>
              <a:t>13</a:t>
            </a:fld>
            <a:endParaRPr lang="en-US"/>
          </a:p>
        </p:txBody>
      </p:sp>
    </p:spTree>
    <p:extLst>
      <p:ext uri="{BB962C8B-B14F-4D97-AF65-F5344CB8AC3E}">
        <p14:creationId xmlns:p14="http://schemas.microsoft.com/office/powerpoint/2010/main" val="2474913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BLUE">
    <p:bg>
      <p:bgPr>
        <a:solidFill>
          <a:schemeClr val="accent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A405B2-0CF0-45A2-BF1E-0200AA1E4111}"/>
              </a:ext>
            </a:extLst>
          </p:cNvPr>
          <p:cNvSpPr/>
          <p:nvPr userDrawn="1"/>
        </p:nvSpPr>
        <p:spPr>
          <a:xfrm>
            <a:off x="1" y="0"/>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720D6B2-DD84-43EF-952B-1CB0728636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355438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EAM TEXT PAGE SUBTITLE">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ECEE7E5F-DCFD-CD4B-AF97-1F52910BF5C1}"/>
              </a:ext>
            </a:extLst>
          </p:cNvPr>
          <p:cNvSpPr/>
          <p:nvPr userDrawn="1"/>
        </p:nvSpPr>
        <p:spPr>
          <a:xfrm>
            <a:off x="-12399" y="-1772"/>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9" name="Picture 8">
            <a:extLst>
              <a:ext uri="{FF2B5EF4-FFF2-40B4-BE49-F238E27FC236}">
                <a16:creationId xmlns:a16="http://schemas.microsoft.com/office/drawing/2014/main" id="{C3853CA5-9E8C-CF4E-8A78-634296FAAA0F}"/>
              </a:ext>
            </a:extLst>
          </p:cNvPr>
          <p:cNvPicPr>
            <a:picLocks noChangeAspect="1"/>
          </p:cNvPicPr>
          <p:nvPr userDrawn="1"/>
        </p:nvPicPr>
        <p:blipFill>
          <a:blip r:embed="rId2"/>
          <a:stretch>
            <a:fillRect/>
          </a:stretch>
        </p:blipFill>
        <p:spPr>
          <a:xfrm>
            <a:off x="0" y="6024893"/>
            <a:ext cx="12192000" cy="571500"/>
          </a:xfrm>
          <a:prstGeom prst="rect">
            <a:avLst/>
          </a:prstGeom>
        </p:spPr>
      </p:pic>
      <p:sp>
        <p:nvSpPr>
          <p:cNvPr id="15" name="Text Placeholder 5">
            <a:extLst>
              <a:ext uri="{FF2B5EF4-FFF2-40B4-BE49-F238E27FC236}">
                <a16:creationId xmlns:a16="http://schemas.microsoft.com/office/drawing/2014/main" id="{D67C9E17-56E6-8F45-AB08-F1CB52E8E8A7}"/>
              </a:ext>
            </a:extLst>
          </p:cNvPr>
          <p:cNvSpPr>
            <a:spLocks noGrp="1"/>
          </p:cNvSpPr>
          <p:nvPr>
            <p:ph type="body" sz="quarter" idx="22" hasCustomPrompt="1"/>
          </p:nvPr>
        </p:nvSpPr>
        <p:spPr>
          <a:xfrm>
            <a:off x="839788" y="1980000"/>
            <a:ext cx="9726612" cy="4041388"/>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9">
            <a:extLst>
              <a:ext uri="{FF2B5EF4-FFF2-40B4-BE49-F238E27FC236}">
                <a16:creationId xmlns:a16="http://schemas.microsoft.com/office/drawing/2014/main" id="{258A8979-384F-AF40-8AC0-C25DC67B3791}"/>
              </a:ext>
            </a:extLst>
          </p:cNvPr>
          <p:cNvSpPr>
            <a:spLocks noGrp="1"/>
          </p:cNvSpPr>
          <p:nvPr>
            <p:ph type="body" sz="quarter" idx="25" hasCustomPrompt="1"/>
          </p:nvPr>
        </p:nvSpPr>
        <p:spPr>
          <a:xfrm>
            <a:off x="839787" y="826339"/>
            <a:ext cx="9456212" cy="349896"/>
          </a:xfrm>
          <a:prstGeom prst="rect">
            <a:avLst/>
          </a:prstGeom>
        </p:spPr>
        <p:txBody>
          <a:bodyPr/>
          <a:lstStyle>
            <a:lvl1pPr marL="0" indent="-144000">
              <a:buClr>
                <a:schemeClr val="tx1"/>
              </a:buClr>
              <a:buFont typeface="System Font Regular"/>
              <a:buChar char="−"/>
              <a:defRPr sz="1600">
                <a:solidFill>
                  <a:schemeClr val="tx1"/>
                </a:solidFill>
              </a:defRPr>
            </a:lvl1pPr>
          </a:lstStyle>
          <a:p>
            <a:pPr lvl="0"/>
            <a:r>
              <a:rPr lang="en-US" dirty="0"/>
              <a:t>Subtitle</a:t>
            </a:r>
          </a:p>
        </p:txBody>
      </p:sp>
      <p:sp>
        <p:nvSpPr>
          <p:cNvPr id="19" name="Text Placeholder 3">
            <a:extLst>
              <a:ext uri="{FF2B5EF4-FFF2-40B4-BE49-F238E27FC236}">
                <a16:creationId xmlns:a16="http://schemas.microsoft.com/office/drawing/2014/main" id="{B0FD66F1-69AA-CC48-B370-0B4C7E0D7F70}"/>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accent5"/>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pic>
        <p:nvPicPr>
          <p:cNvPr id="11" name="Graphic 10">
            <a:extLst>
              <a:ext uri="{FF2B5EF4-FFF2-40B4-BE49-F238E27FC236}">
                <a16:creationId xmlns:a16="http://schemas.microsoft.com/office/drawing/2014/main" id="{C4A77789-E0F4-42A4-8290-FBA7814A2A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14" name="Date Placeholder 13">
            <a:extLst>
              <a:ext uri="{FF2B5EF4-FFF2-40B4-BE49-F238E27FC236}">
                <a16:creationId xmlns:a16="http://schemas.microsoft.com/office/drawing/2014/main" id="{DFEAD3AC-C3EC-43A5-9561-F25A141CD1AA}"/>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16" name="Footer Placeholder 15">
            <a:extLst>
              <a:ext uri="{FF2B5EF4-FFF2-40B4-BE49-F238E27FC236}">
                <a16:creationId xmlns:a16="http://schemas.microsoft.com/office/drawing/2014/main" id="{6D3751C0-29EC-4C53-B8B6-6ACB79B9D455}"/>
              </a:ext>
            </a:extLst>
          </p:cNvPr>
          <p:cNvSpPr>
            <a:spLocks noGrp="1"/>
          </p:cNvSpPr>
          <p:nvPr>
            <p:ph type="ftr" sz="quarter" idx="29"/>
          </p:nvPr>
        </p:nvSpPr>
        <p:spPr/>
        <p:txBody>
          <a:bodyPr/>
          <a:lstStyle/>
          <a:p>
            <a:r>
              <a:rPr lang="en-US"/>
              <a:t>| © Alfa Laval</a:t>
            </a:r>
            <a:endParaRPr lang="en-US" dirty="0"/>
          </a:p>
        </p:txBody>
      </p:sp>
      <p:sp>
        <p:nvSpPr>
          <p:cNvPr id="17" name="Slide Number Placeholder 16">
            <a:extLst>
              <a:ext uri="{FF2B5EF4-FFF2-40B4-BE49-F238E27FC236}">
                <a16:creationId xmlns:a16="http://schemas.microsoft.com/office/drawing/2014/main" id="{94711FBC-EF0C-44A8-B6D8-20D85ECBB6E4}"/>
              </a:ext>
            </a:extLst>
          </p:cNvPr>
          <p:cNvSpPr>
            <a:spLocks noGrp="1"/>
          </p:cNvSpPr>
          <p:nvPr>
            <p:ph type="sldNum" sz="quarter" idx="30"/>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26850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96" userDrawn="1">
          <p15:clr>
            <a:srgbClr val="FBAE40"/>
          </p15:clr>
        </p15:guide>
        <p15:guide id="2" orient="horz" pos="1246" userDrawn="1">
          <p15:clr>
            <a:srgbClr val="FBAE40"/>
          </p15:clr>
        </p15:guide>
        <p15:guide id="3" orient="horz" pos="741" userDrawn="1">
          <p15:clr>
            <a:srgbClr val="FBAE40"/>
          </p15:clr>
        </p15:guide>
        <p15:guide id="4" orient="horz" pos="193" userDrawn="1">
          <p15:clr>
            <a:srgbClr val="FBAE40"/>
          </p15:clr>
        </p15:guide>
        <p15:guide id="5" pos="527" userDrawn="1">
          <p15:clr>
            <a:srgbClr val="FBAE40"/>
          </p15:clr>
        </p15:guide>
        <p15:guide id="6" pos="66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TEXT PAGE SUBTITLE BLANK">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AE3F2711-24B1-8145-B25F-31C1FDC9D4C5}"/>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9" name="Picture 8">
            <a:extLst>
              <a:ext uri="{FF2B5EF4-FFF2-40B4-BE49-F238E27FC236}">
                <a16:creationId xmlns:a16="http://schemas.microsoft.com/office/drawing/2014/main" id="{C3853CA5-9E8C-CF4E-8A78-634296FAAA0F}"/>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7" name="Text Placeholder 19">
            <a:extLst>
              <a:ext uri="{FF2B5EF4-FFF2-40B4-BE49-F238E27FC236}">
                <a16:creationId xmlns:a16="http://schemas.microsoft.com/office/drawing/2014/main" id="{A56990A5-C2E7-7E47-B45E-23B9156F10DF}"/>
              </a:ext>
            </a:extLst>
          </p:cNvPr>
          <p:cNvSpPr>
            <a:spLocks noGrp="1"/>
          </p:cNvSpPr>
          <p:nvPr>
            <p:ph type="body" sz="quarter" idx="25" hasCustomPrompt="1"/>
          </p:nvPr>
        </p:nvSpPr>
        <p:spPr>
          <a:xfrm>
            <a:off x="839787" y="826339"/>
            <a:ext cx="9456212" cy="349896"/>
          </a:xfrm>
          <a:prstGeom prst="rect">
            <a:avLst/>
          </a:prstGeom>
        </p:spPr>
        <p:txBody>
          <a:bodyPr/>
          <a:lstStyle>
            <a:lvl1pPr marL="0" indent="-144000">
              <a:buClr>
                <a:schemeClr val="accent6"/>
              </a:buClr>
              <a:buFont typeface="System Font Regular"/>
              <a:buChar char="−"/>
              <a:defRPr sz="1600">
                <a:solidFill>
                  <a:schemeClr val="accent6"/>
                </a:solidFill>
              </a:defRPr>
            </a:lvl1pPr>
          </a:lstStyle>
          <a:p>
            <a:pPr lvl="0"/>
            <a:r>
              <a:rPr lang="en-US" dirty="0"/>
              <a:t>Subtitle</a:t>
            </a:r>
          </a:p>
        </p:txBody>
      </p:sp>
      <p:sp>
        <p:nvSpPr>
          <p:cNvPr id="19" name="Text Placeholder 3">
            <a:extLst>
              <a:ext uri="{FF2B5EF4-FFF2-40B4-BE49-F238E27FC236}">
                <a16:creationId xmlns:a16="http://schemas.microsoft.com/office/drawing/2014/main" id="{3DC2E339-4B49-B647-AC27-0E29F4193861}"/>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pic>
        <p:nvPicPr>
          <p:cNvPr id="10" name="Graphic 9">
            <a:extLst>
              <a:ext uri="{FF2B5EF4-FFF2-40B4-BE49-F238E27FC236}">
                <a16:creationId xmlns:a16="http://schemas.microsoft.com/office/drawing/2014/main" id="{9B0B095F-2CF7-4DE1-B444-9450DD308A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14" name="Date Placeholder 13">
            <a:extLst>
              <a:ext uri="{FF2B5EF4-FFF2-40B4-BE49-F238E27FC236}">
                <a16:creationId xmlns:a16="http://schemas.microsoft.com/office/drawing/2014/main" id="{89AAAB41-653F-41EE-85D8-3D02302033EA}"/>
              </a:ext>
            </a:extLst>
          </p:cNvPr>
          <p:cNvSpPr>
            <a:spLocks noGrp="1"/>
          </p:cNvSpPr>
          <p:nvPr>
            <p:ph type="dt" sz="half" idx="28"/>
          </p:nvPr>
        </p:nvSpPr>
        <p:spPr/>
        <p:txBody>
          <a:bodyPr/>
          <a:lstStyle/>
          <a:p>
            <a:fld id="{EFD23E90-1A7E-432D-ADB5-1E621610035B}" type="datetime1">
              <a:rPr lang="en-GB" smtClean="0"/>
              <a:t>16/04/2020</a:t>
            </a:fld>
            <a:endParaRPr lang="en-US" dirty="0"/>
          </a:p>
        </p:txBody>
      </p:sp>
      <p:sp>
        <p:nvSpPr>
          <p:cNvPr id="15" name="Footer Placeholder 14">
            <a:extLst>
              <a:ext uri="{FF2B5EF4-FFF2-40B4-BE49-F238E27FC236}">
                <a16:creationId xmlns:a16="http://schemas.microsoft.com/office/drawing/2014/main" id="{1A919DF1-C9CB-410E-A7CC-06B94EF302A5}"/>
              </a:ext>
            </a:extLst>
          </p:cNvPr>
          <p:cNvSpPr>
            <a:spLocks noGrp="1"/>
          </p:cNvSpPr>
          <p:nvPr>
            <p:ph type="ftr" sz="quarter" idx="29"/>
          </p:nvPr>
        </p:nvSpPr>
        <p:spPr/>
        <p:txBody>
          <a:bodyPr/>
          <a:lstStyle/>
          <a:p>
            <a:r>
              <a:rPr lang="en-US"/>
              <a:t>| © Alfa Laval</a:t>
            </a:r>
            <a:endParaRPr lang="en-US" dirty="0"/>
          </a:p>
        </p:txBody>
      </p:sp>
      <p:sp>
        <p:nvSpPr>
          <p:cNvPr id="16" name="Slide Number Placeholder 15">
            <a:extLst>
              <a:ext uri="{FF2B5EF4-FFF2-40B4-BE49-F238E27FC236}">
                <a16:creationId xmlns:a16="http://schemas.microsoft.com/office/drawing/2014/main" id="{19EFCAB7-EBE9-41B4-8247-5DABAC432F5C}"/>
              </a:ext>
            </a:extLst>
          </p:cNvPr>
          <p:cNvSpPr>
            <a:spLocks noGrp="1"/>
          </p:cNvSpPr>
          <p:nvPr>
            <p:ph type="sldNum" sz="quarter" idx="30"/>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27179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REAM TEXT PAGE SUBTITLE BLANK">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78A1E49D-5D08-FC4B-903E-7DC2A1032619}"/>
              </a:ext>
            </a:extLst>
          </p:cNvPr>
          <p:cNvSpPr/>
          <p:nvPr userDrawn="1"/>
        </p:nvSpPr>
        <p:spPr>
          <a:xfrm>
            <a:off x="-12399" y="-1772"/>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9" name="Picture 8">
            <a:extLst>
              <a:ext uri="{FF2B5EF4-FFF2-40B4-BE49-F238E27FC236}">
                <a16:creationId xmlns:a16="http://schemas.microsoft.com/office/drawing/2014/main" id="{C3853CA5-9E8C-CF4E-8A78-634296FAAA0F}"/>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8" name="Text Placeholder 19">
            <a:extLst>
              <a:ext uri="{FF2B5EF4-FFF2-40B4-BE49-F238E27FC236}">
                <a16:creationId xmlns:a16="http://schemas.microsoft.com/office/drawing/2014/main" id="{258A8979-384F-AF40-8AC0-C25DC67B3791}"/>
              </a:ext>
            </a:extLst>
          </p:cNvPr>
          <p:cNvSpPr>
            <a:spLocks noGrp="1"/>
          </p:cNvSpPr>
          <p:nvPr>
            <p:ph type="body" sz="quarter" idx="25" hasCustomPrompt="1"/>
          </p:nvPr>
        </p:nvSpPr>
        <p:spPr>
          <a:xfrm>
            <a:off x="839787" y="826339"/>
            <a:ext cx="9456212" cy="349896"/>
          </a:xfrm>
          <a:prstGeom prst="rect">
            <a:avLst/>
          </a:prstGeom>
        </p:spPr>
        <p:txBody>
          <a:bodyPr/>
          <a:lstStyle>
            <a:lvl1pPr marL="0" indent="-144000">
              <a:buClr>
                <a:schemeClr val="tx1"/>
              </a:buClr>
              <a:buFont typeface="System Font Regular"/>
              <a:buChar char="−"/>
              <a:defRPr sz="1600">
                <a:solidFill>
                  <a:schemeClr val="tx1"/>
                </a:solidFill>
              </a:defRPr>
            </a:lvl1pPr>
          </a:lstStyle>
          <a:p>
            <a:pPr lvl="0"/>
            <a:r>
              <a:rPr lang="en-US" dirty="0"/>
              <a:t>Subtitle</a:t>
            </a:r>
          </a:p>
        </p:txBody>
      </p:sp>
      <p:sp>
        <p:nvSpPr>
          <p:cNvPr id="19" name="Text Placeholder 3">
            <a:extLst>
              <a:ext uri="{FF2B5EF4-FFF2-40B4-BE49-F238E27FC236}">
                <a16:creationId xmlns:a16="http://schemas.microsoft.com/office/drawing/2014/main" id="{B0FD66F1-69AA-CC48-B370-0B4C7E0D7F70}"/>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tx2"/>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pic>
        <p:nvPicPr>
          <p:cNvPr id="10" name="Graphic 9">
            <a:extLst>
              <a:ext uri="{FF2B5EF4-FFF2-40B4-BE49-F238E27FC236}">
                <a16:creationId xmlns:a16="http://schemas.microsoft.com/office/drawing/2014/main" id="{847F424E-B5D9-455C-AACA-E932F5F9832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14" name="Date Placeholder 13">
            <a:extLst>
              <a:ext uri="{FF2B5EF4-FFF2-40B4-BE49-F238E27FC236}">
                <a16:creationId xmlns:a16="http://schemas.microsoft.com/office/drawing/2014/main" id="{54F27B13-4DD5-483A-8B42-EC51A98DC7E3}"/>
              </a:ext>
            </a:extLst>
          </p:cNvPr>
          <p:cNvSpPr>
            <a:spLocks noGrp="1"/>
          </p:cNvSpPr>
          <p:nvPr>
            <p:ph type="dt" sz="half" idx="28"/>
          </p:nvPr>
        </p:nvSpPr>
        <p:spPr/>
        <p:txBody>
          <a:bodyPr/>
          <a:lstStyle/>
          <a:p>
            <a:fld id="{DED9DE6D-10BD-47CD-A1CB-1D73160808DA}" type="datetime1">
              <a:rPr lang="en-GB" smtClean="0"/>
              <a:t>16/04/2020</a:t>
            </a:fld>
            <a:endParaRPr lang="en-US" dirty="0"/>
          </a:p>
        </p:txBody>
      </p:sp>
      <p:sp>
        <p:nvSpPr>
          <p:cNvPr id="15" name="Footer Placeholder 14">
            <a:extLst>
              <a:ext uri="{FF2B5EF4-FFF2-40B4-BE49-F238E27FC236}">
                <a16:creationId xmlns:a16="http://schemas.microsoft.com/office/drawing/2014/main" id="{77A5B20C-5469-4E8A-A8B6-CD70FCB71C8C}"/>
              </a:ext>
            </a:extLst>
          </p:cNvPr>
          <p:cNvSpPr>
            <a:spLocks noGrp="1"/>
          </p:cNvSpPr>
          <p:nvPr>
            <p:ph type="ftr" sz="quarter" idx="29"/>
          </p:nvPr>
        </p:nvSpPr>
        <p:spPr/>
        <p:txBody>
          <a:bodyPr/>
          <a:lstStyle/>
          <a:p>
            <a:r>
              <a:rPr lang="en-US"/>
              <a:t>| © Alfa Laval</a:t>
            </a:r>
            <a:endParaRPr lang="en-US" dirty="0"/>
          </a:p>
        </p:txBody>
      </p:sp>
      <p:sp>
        <p:nvSpPr>
          <p:cNvPr id="16" name="Slide Number Placeholder 15">
            <a:extLst>
              <a:ext uri="{FF2B5EF4-FFF2-40B4-BE49-F238E27FC236}">
                <a16:creationId xmlns:a16="http://schemas.microsoft.com/office/drawing/2014/main" id="{31F6732F-DB59-43AE-8FDE-26BCFE4BCE32}"/>
              </a:ext>
            </a:extLst>
          </p:cNvPr>
          <p:cNvSpPr>
            <a:spLocks noGrp="1"/>
          </p:cNvSpPr>
          <p:nvPr>
            <p:ph type="sldNum" sz="quarter" idx="30"/>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181768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TEXT PAGE SQUARE IMAGE SUB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6EB44519-7DAF-2747-97E4-460AC8CE02C9}"/>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2" name="Picture 11">
            <a:extLst>
              <a:ext uri="{FF2B5EF4-FFF2-40B4-BE49-F238E27FC236}">
                <a16:creationId xmlns:a16="http://schemas.microsoft.com/office/drawing/2014/main" id="{0F953BF2-EF39-7B46-A321-A27CE5BB8116}"/>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3" name="Text Placeholder 5">
            <a:extLst>
              <a:ext uri="{FF2B5EF4-FFF2-40B4-BE49-F238E27FC236}">
                <a16:creationId xmlns:a16="http://schemas.microsoft.com/office/drawing/2014/main" id="{283DEE1C-91E4-8F44-B547-DA4FD08D0131}"/>
              </a:ext>
            </a:extLst>
          </p:cNvPr>
          <p:cNvSpPr>
            <a:spLocks noGrp="1"/>
          </p:cNvSpPr>
          <p:nvPr>
            <p:ph type="body" sz="quarter" idx="22" hasCustomPrompt="1"/>
          </p:nvPr>
        </p:nvSpPr>
        <p:spPr>
          <a:xfrm>
            <a:off x="839788" y="1980000"/>
            <a:ext cx="6039384" cy="4041388"/>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9">
            <a:extLst>
              <a:ext uri="{FF2B5EF4-FFF2-40B4-BE49-F238E27FC236}">
                <a16:creationId xmlns:a16="http://schemas.microsoft.com/office/drawing/2014/main" id="{1611940D-B7D8-104E-B753-1AFD6EB0123A}"/>
              </a:ext>
            </a:extLst>
          </p:cNvPr>
          <p:cNvSpPr>
            <a:spLocks noGrp="1"/>
          </p:cNvSpPr>
          <p:nvPr>
            <p:ph type="body" sz="quarter" idx="25" hasCustomPrompt="1"/>
          </p:nvPr>
        </p:nvSpPr>
        <p:spPr>
          <a:xfrm>
            <a:off x="839787" y="826339"/>
            <a:ext cx="9456212" cy="349896"/>
          </a:xfrm>
          <a:prstGeom prst="rect">
            <a:avLst/>
          </a:prstGeom>
        </p:spPr>
        <p:txBody>
          <a:bodyPr/>
          <a:lstStyle>
            <a:lvl1pPr marL="0" indent="-144000">
              <a:buClr>
                <a:srgbClr val="B4ACA5"/>
              </a:buClr>
              <a:buFont typeface="System Font Regular"/>
              <a:buChar char="−"/>
              <a:defRPr sz="1600">
                <a:solidFill>
                  <a:srgbClr val="B4ACA5"/>
                </a:solidFill>
              </a:defRPr>
            </a:lvl1pPr>
          </a:lstStyle>
          <a:p>
            <a:pPr lvl="0"/>
            <a:r>
              <a:rPr lang="en-US" dirty="0"/>
              <a:t>Subtitle</a:t>
            </a:r>
          </a:p>
        </p:txBody>
      </p:sp>
      <p:sp>
        <p:nvSpPr>
          <p:cNvPr id="18" name="Text Placeholder 3">
            <a:extLst>
              <a:ext uri="{FF2B5EF4-FFF2-40B4-BE49-F238E27FC236}">
                <a16:creationId xmlns:a16="http://schemas.microsoft.com/office/drawing/2014/main" id="{FD5A93A4-0729-7C47-A61E-6EDC7687279A}"/>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sp>
        <p:nvSpPr>
          <p:cNvPr id="29" name="Picture Placeholder 28">
            <a:extLst>
              <a:ext uri="{FF2B5EF4-FFF2-40B4-BE49-F238E27FC236}">
                <a16:creationId xmlns:a16="http://schemas.microsoft.com/office/drawing/2014/main" id="{40E54CA9-B92A-2A4D-BBA4-2794777BFCE7}"/>
              </a:ext>
            </a:extLst>
          </p:cNvPr>
          <p:cNvSpPr>
            <a:spLocks noGrp="1"/>
          </p:cNvSpPr>
          <p:nvPr>
            <p:ph type="pic" sz="quarter" idx="20" hasCustomPrompt="1"/>
          </p:nvPr>
        </p:nvSpPr>
        <p:spPr>
          <a:xfrm>
            <a:off x="7237708" y="1980002"/>
            <a:ext cx="3335214" cy="4041386"/>
          </a:xfrm>
          <a:custGeom>
            <a:avLst/>
            <a:gdLst>
              <a:gd name="connsiteX0" fmla="*/ 0 w 3335214"/>
              <a:gd name="connsiteY0" fmla="*/ 0 h 4041386"/>
              <a:gd name="connsiteX1" fmla="*/ 1620542 w 3335214"/>
              <a:gd name="connsiteY1" fmla="*/ 0 h 4041386"/>
              <a:gd name="connsiteX2" fmla="*/ 3335214 w 3335214"/>
              <a:gd name="connsiteY2" fmla="*/ 0 h 4041386"/>
              <a:gd name="connsiteX3" fmla="*/ 3335214 w 3335214"/>
              <a:gd name="connsiteY3" fmla="*/ 3719659 h 4041386"/>
              <a:gd name="connsiteX4" fmla="*/ 3013487 w 3335214"/>
              <a:gd name="connsiteY4" fmla="*/ 4041386 h 4041386"/>
              <a:gd name="connsiteX5" fmla="*/ 1620542 w 3335214"/>
              <a:gd name="connsiteY5" fmla="*/ 4041386 h 4041386"/>
              <a:gd name="connsiteX6" fmla="*/ 0 w 3335214"/>
              <a:gd name="connsiteY6" fmla="*/ 4041386 h 404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5214" h="4041386">
                <a:moveTo>
                  <a:pt x="0" y="0"/>
                </a:moveTo>
                <a:lnTo>
                  <a:pt x="1620542" y="0"/>
                </a:lnTo>
                <a:lnTo>
                  <a:pt x="3335214" y="0"/>
                </a:lnTo>
                <a:lnTo>
                  <a:pt x="3335214" y="3719659"/>
                </a:lnTo>
                <a:cubicBezTo>
                  <a:pt x="3335214" y="3897344"/>
                  <a:pt x="3191172" y="4041386"/>
                  <a:pt x="3013487" y="4041386"/>
                </a:cubicBezTo>
                <a:lnTo>
                  <a:pt x="1620542" y="4041386"/>
                </a:lnTo>
                <a:lnTo>
                  <a:pt x="0" y="4041386"/>
                </a:lnTo>
                <a:close/>
              </a:path>
            </a:pathLst>
          </a:custGeom>
          <a:solidFill>
            <a:schemeClr val="accent5">
              <a:lumMod val="20000"/>
              <a:lumOff val="80000"/>
            </a:schemeClr>
          </a:solidFill>
        </p:spPr>
        <p:txBody>
          <a:bodyPr wrap="square" lIns="180000" tIns="180000">
            <a:noAutofit/>
          </a:bodyPr>
          <a:lstStyle>
            <a:lvl1pPr marL="0" marR="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a:t>Place Image here</a:t>
            </a:r>
          </a:p>
        </p:txBody>
      </p:sp>
      <p:pic>
        <p:nvPicPr>
          <p:cNvPr id="14" name="Graphic 13">
            <a:extLst>
              <a:ext uri="{FF2B5EF4-FFF2-40B4-BE49-F238E27FC236}">
                <a16:creationId xmlns:a16="http://schemas.microsoft.com/office/drawing/2014/main" id="{EFE14CC1-0E1A-42DD-856B-E5E15E2728E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15" name="Date Placeholder 14">
            <a:extLst>
              <a:ext uri="{FF2B5EF4-FFF2-40B4-BE49-F238E27FC236}">
                <a16:creationId xmlns:a16="http://schemas.microsoft.com/office/drawing/2014/main" id="{9DC3D2EB-9C7C-4E72-960D-D2B77E77831C}"/>
              </a:ext>
            </a:extLst>
          </p:cNvPr>
          <p:cNvSpPr>
            <a:spLocks noGrp="1"/>
          </p:cNvSpPr>
          <p:nvPr>
            <p:ph type="dt" sz="half" idx="28"/>
          </p:nvPr>
        </p:nvSpPr>
        <p:spPr/>
        <p:txBody>
          <a:bodyPr/>
          <a:lstStyle/>
          <a:p>
            <a:fld id="{4B02E6E6-08E2-48F6-A6FE-9EF31616BBF1}" type="datetime1">
              <a:rPr lang="en-GB" smtClean="0"/>
              <a:t>16/04/2020</a:t>
            </a:fld>
            <a:endParaRPr lang="en-US" dirty="0"/>
          </a:p>
        </p:txBody>
      </p:sp>
      <p:sp>
        <p:nvSpPr>
          <p:cNvPr id="17" name="Footer Placeholder 16">
            <a:extLst>
              <a:ext uri="{FF2B5EF4-FFF2-40B4-BE49-F238E27FC236}">
                <a16:creationId xmlns:a16="http://schemas.microsoft.com/office/drawing/2014/main" id="{F5D37719-BDAF-43C3-A6B6-C9C546722287}"/>
              </a:ext>
            </a:extLst>
          </p:cNvPr>
          <p:cNvSpPr>
            <a:spLocks noGrp="1"/>
          </p:cNvSpPr>
          <p:nvPr>
            <p:ph type="ftr" sz="quarter" idx="29"/>
          </p:nvPr>
        </p:nvSpPr>
        <p:spPr/>
        <p:txBody>
          <a:bodyPr/>
          <a:lstStyle/>
          <a:p>
            <a:r>
              <a:rPr lang="en-US"/>
              <a:t>| © Alfa Laval</a:t>
            </a:r>
            <a:endParaRPr lang="en-US" dirty="0"/>
          </a:p>
        </p:txBody>
      </p:sp>
      <p:sp>
        <p:nvSpPr>
          <p:cNvPr id="20" name="Slide Number Placeholder 19">
            <a:extLst>
              <a:ext uri="{FF2B5EF4-FFF2-40B4-BE49-F238E27FC236}">
                <a16:creationId xmlns:a16="http://schemas.microsoft.com/office/drawing/2014/main" id="{2891E65B-FAAB-46A0-98F8-EA9DF0030335}"/>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21" name="TextBox 20">
            <a:extLst>
              <a:ext uri="{FF2B5EF4-FFF2-40B4-BE49-F238E27FC236}">
                <a16:creationId xmlns:a16="http://schemas.microsoft.com/office/drawing/2014/main" id="{4A4ABBE2-9580-4B8D-9FF6-CF8472FB86ED}"/>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110412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9" userDrawn="1">
          <p15:clr>
            <a:srgbClr val="FBAE40"/>
          </p15:clr>
        </p15:guide>
        <p15:guide id="2" pos="4336" userDrawn="1">
          <p15:clr>
            <a:srgbClr val="FBAE40"/>
          </p15:clr>
        </p15:guide>
        <p15:guide id="3" pos="4557" userDrawn="1">
          <p15:clr>
            <a:srgbClr val="FBAE40"/>
          </p15:clr>
        </p15:guide>
        <p15:guide id="4" pos="6663" userDrawn="1">
          <p15:clr>
            <a:srgbClr val="FBAE40"/>
          </p15:clr>
        </p15:guide>
        <p15:guide id="5" orient="horz" pos="1242" userDrawn="1">
          <p15:clr>
            <a:srgbClr val="FBAE40"/>
          </p15:clr>
        </p15:guide>
        <p15:guide id="6" orient="horz" pos="3797" userDrawn="1">
          <p15:clr>
            <a:srgbClr val="FBAE40"/>
          </p15:clr>
        </p15:guide>
        <p15:guide id="7" orient="horz" pos="743" userDrawn="1">
          <p15:clr>
            <a:srgbClr val="FBAE40"/>
          </p15:clr>
        </p15:guide>
        <p15:guide id="8" orient="horz" pos="1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REAM TEXT PAGE SQUARE IMAGE SUBTITLE">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E64630A3-2506-6341-B607-9B01C246AF04}"/>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22" name="Picture 21">
            <a:extLst>
              <a:ext uri="{FF2B5EF4-FFF2-40B4-BE49-F238E27FC236}">
                <a16:creationId xmlns:a16="http://schemas.microsoft.com/office/drawing/2014/main" id="{F855AD85-BB1C-2B4E-89E2-275020703E2D}"/>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2" name="Text Placeholder 5">
            <a:extLst>
              <a:ext uri="{FF2B5EF4-FFF2-40B4-BE49-F238E27FC236}">
                <a16:creationId xmlns:a16="http://schemas.microsoft.com/office/drawing/2014/main" id="{C8967FA8-7A9E-8942-8908-FB13E3EE2D1B}"/>
              </a:ext>
            </a:extLst>
          </p:cNvPr>
          <p:cNvSpPr>
            <a:spLocks noGrp="1"/>
          </p:cNvSpPr>
          <p:nvPr>
            <p:ph type="body" sz="quarter" idx="22" hasCustomPrompt="1"/>
          </p:nvPr>
        </p:nvSpPr>
        <p:spPr>
          <a:xfrm>
            <a:off x="839788" y="1980000"/>
            <a:ext cx="6039384" cy="4041388"/>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9">
            <a:extLst>
              <a:ext uri="{FF2B5EF4-FFF2-40B4-BE49-F238E27FC236}">
                <a16:creationId xmlns:a16="http://schemas.microsoft.com/office/drawing/2014/main" id="{B0094B13-170F-9242-9FD9-6E5BB1E0BB86}"/>
              </a:ext>
            </a:extLst>
          </p:cNvPr>
          <p:cNvSpPr>
            <a:spLocks noGrp="1"/>
          </p:cNvSpPr>
          <p:nvPr>
            <p:ph type="body" sz="quarter" idx="25" hasCustomPrompt="1"/>
          </p:nvPr>
        </p:nvSpPr>
        <p:spPr>
          <a:xfrm>
            <a:off x="839787" y="826339"/>
            <a:ext cx="9456212" cy="349896"/>
          </a:xfrm>
          <a:prstGeom prst="rect">
            <a:avLst/>
          </a:prstGeom>
        </p:spPr>
        <p:txBody>
          <a:bodyPr/>
          <a:lstStyle>
            <a:lvl1pPr marL="0" indent="-144000">
              <a:buClr>
                <a:schemeClr val="tx1"/>
              </a:buClr>
              <a:buFont typeface="System Font Regular"/>
              <a:buChar char="−"/>
              <a:defRPr sz="1600">
                <a:solidFill>
                  <a:schemeClr val="tx1"/>
                </a:solidFill>
              </a:defRPr>
            </a:lvl1pPr>
          </a:lstStyle>
          <a:p>
            <a:pPr lvl="0"/>
            <a:r>
              <a:rPr lang="en-US" dirty="0"/>
              <a:t>Subtitle</a:t>
            </a:r>
          </a:p>
        </p:txBody>
      </p:sp>
      <p:sp>
        <p:nvSpPr>
          <p:cNvPr id="15" name="Text Placeholder 3">
            <a:extLst>
              <a:ext uri="{FF2B5EF4-FFF2-40B4-BE49-F238E27FC236}">
                <a16:creationId xmlns:a16="http://schemas.microsoft.com/office/drawing/2014/main" id="{89504C9E-8CE5-4E48-9BE0-EDF8A9ED5263}"/>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tx2"/>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sp>
        <p:nvSpPr>
          <p:cNvPr id="11" name="Picture Placeholder 10">
            <a:extLst>
              <a:ext uri="{FF2B5EF4-FFF2-40B4-BE49-F238E27FC236}">
                <a16:creationId xmlns:a16="http://schemas.microsoft.com/office/drawing/2014/main" id="{27213397-A9B7-694B-A259-5FE68C964253}"/>
              </a:ext>
            </a:extLst>
          </p:cNvPr>
          <p:cNvSpPr>
            <a:spLocks noGrp="1"/>
          </p:cNvSpPr>
          <p:nvPr>
            <p:ph type="pic" sz="quarter" idx="20" hasCustomPrompt="1"/>
          </p:nvPr>
        </p:nvSpPr>
        <p:spPr>
          <a:xfrm>
            <a:off x="7237708" y="1980000"/>
            <a:ext cx="3335214" cy="4040818"/>
          </a:xfrm>
          <a:custGeom>
            <a:avLst/>
            <a:gdLst>
              <a:gd name="connsiteX0" fmla="*/ 0 w 3335214"/>
              <a:gd name="connsiteY0" fmla="*/ 0 h 4041386"/>
              <a:gd name="connsiteX1" fmla="*/ 1620542 w 3335214"/>
              <a:gd name="connsiteY1" fmla="*/ 0 h 4041386"/>
              <a:gd name="connsiteX2" fmla="*/ 3335214 w 3335214"/>
              <a:gd name="connsiteY2" fmla="*/ 0 h 4041386"/>
              <a:gd name="connsiteX3" fmla="*/ 3335214 w 3335214"/>
              <a:gd name="connsiteY3" fmla="*/ 3719659 h 4041386"/>
              <a:gd name="connsiteX4" fmla="*/ 3013487 w 3335214"/>
              <a:gd name="connsiteY4" fmla="*/ 4041386 h 4041386"/>
              <a:gd name="connsiteX5" fmla="*/ 1620542 w 3335214"/>
              <a:gd name="connsiteY5" fmla="*/ 4041386 h 4041386"/>
              <a:gd name="connsiteX6" fmla="*/ 0 w 3335214"/>
              <a:gd name="connsiteY6" fmla="*/ 4041386 h 404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5214" h="4041386">
                <a:moveTo>
                  <a:pt x="0" y="0"/>
                </a:moveTo>
                <a:lnTo>
                  <a:pt x="1620542" y="0"/>
                </a:lnTo>
                <a:lnTo>
                  <a:pt x="3335214" y="0"/>
                </a:lnTo>
                <a:lnTo>
                  <a:pt x="3335214" y="3719659"/>
                </a:lnTo>
                <a:cubicBezTo>
                  <a:pt x="3335214" y="3897344"/>
                  <a:pt x="3191172" y="4041386"/>
                  <a:pt x="3013487" y="4041386"/>
                </a:cubicBezTo>
                <a:lnTo>
                  <a:pt x="1620542" y="4041386"/>
                </a:lnTo>
                <a:lnTo>
                  <a:pt x="0" y="4041386"/>
                </a:lnTo>
                <a:close/>
              </a:path>
            </a:pathLst>
          </a:custGeom>
          <a:solidFill>
            <a:schemeClr val="accent5">
              <a:lumMod val="20000"/>
              <a:lumOff val="80000"/>
            </a:schemeClr>
          </a:solidFill>
        </p:spPr>
        <p:txBody>
          <a:bodyPr wrap="square" lIns="180000" tIns="180000">
            <a:noAutofit/>
          </a:bodyPr>
          <a:lstStyle>
            <a:lvl1pPr marL="0" marR="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a:t>Place Image here</a:t>
            </a:r>
          </a:p>
        </p:txBody>
      </p:sp>
      <p:pic>
        <p:nvPicPr>
          <p:cNvPr id="18" name="Graphic 17">
            <a:extLst>
              <a:ext uri="{FF2B5EF4-FFF2-40B4-BE49-F238E27FC236}">
                <a16:creationId xmlns:a16="http://schemas.microsoft.com/office/drawing/2014/main" id="{3A1F3A98-7298-42D9-BD6B-B36DA47DA3D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16" name="Date Placeholder 15">
            <a:extLst>
              <a:ext uri="{FF2B5EF4-FFF2-40B4-BE49-F238E27FC236}">
                <a16:creationId xmlns:a16="http://schemas.microsoft.com/office/drawing/2014/main" id="{7D286C35-76F7-4D2D-90AE-714A98DD8CD9}"/>
              </a:ext>
            </a:extLst>
          </p:cNvPr>
          <p:cNvSpPr>
            <a:spLocks noGrp="1"/>
          </p:cNvSpPr>
          <p:nvPr>
            <p:ph type="dt" sz="half" idx="28"/>
          </p:nvPr>
        </p:nvSpPr>
        <p:spPr/>
        <p:txBody>
          <a:bodyPr/>
          <a:lstStyle/>
          <a:p>
            <a:fld id="{2A20618A-7FA0-46EC-BEB4-7030F470A379}" type="datetime1">
              <a:rPr lang="en-GB" smtClean="0"/>
              <a:t>16/04/2020</a:t>
            </a:fld>
            <a:endParaRPr lang="en-US" dirty="0"/>
          </a:p>
        </p:txBody>
      </p:sp>
      <p:sp>
        <p:nvSpPr>
          <p:cNvPr id="19" name="Footer Placeholder 18">
            <a:extLst>
              <a:ext uri="{FF2B5EF4-FFF2-40B4-BE49-F238E27FC236}">
                <a16:creationId xmlns:a16="http://schemas.microsoft.com/office/drawing/2014/main" id="{314DEB1F-31FE-4645-8146-0F1BE683B625}"/>
              </a:ext>
            </a:extLst>
          </p:cNvPr>
          <p:cNvSpPr>
            <a:spLocks noGrp="1"/>
          </p:cNvSpPr>
          <p:nvPr>
            <p:ph type="ftr" sz="quarter" idx="29"/>
          </p:nvPr>
        </p:nvSpPr>
        <p:spPr/>
        <p:txBody>
          <a:bodyPr/>
          <a:lstStyle/>
          <a:p>
            <a:r>
              <a:rPr lang="en-US"/>
              <a:t>| © Alfa Laval</a:t>
            </a:r>
            <a:endParaRPr lang="en-US" dirty="0"/>
          </a:p>
        </p:txBody>
      </p:sp>
      <p:sp>
        <p:nvSpPr>
          <p:cNvPr id="20" name="Slide Number Placeholder 19">
            <a:extLst>
              <a:ext uri="{FF2B5EF4-FFF2-40B4-BE49-F238E27FC236}">
                <a16:creationId xmlns:a16="http://schemas.microsoft.com/office/drawing/2014/main" id="{528200BA-FE4A-4F8C-92C7-A65E94B3AFF6}"/>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21" name="TextBox 20">
            <a:extLst>
              <a:ext uri="{FF2B5EF4-FFF2-40B4-BE49-F238E27FC236}">
                <a16:creationId xmlns:a16="http://schemas.microsoft.com/office/drawing/2014/main" id="{4E3D3827-860A-4C04-A452-E4031C566C09}"/>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27554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9" userDrawn="1">
          <p15:clr>
            <a:srgbClr val="FBAE40"/>
          </p15:clr>
        </p15:guide>
        <p15:guide id="2" pos="4336" userDrawn="1">
          <p15:clr>
            <a:srgbClr val="FBAE40"/>
          </p15:clr>
        </p15:guide>
        <p15:guide id="3" pos="4557" userDrawn="1">
          <p15:clr>
            <a:srgbClr val="FBAE40"/>
          </p15:clr>
        </p15:guide>
        <p15:guide id="4" pos="6662" userDrawn="1">
          <p15:clr>
            <a:srgbClr val="FBAE40"/>
          </p15:clr>
        </p15:guide>
        <p15:guide id="5" orient="horz" pos="192" userDrawn="1">
          <p15:clr>
            <a:srgbClr val="FBAE40"/>
          </p15:clr>
        </p15:guide>
        <p15:guide id="6" orient="horz" pos="743" userDrawn="1">
          <p15:clr>
            <a:srgbClr val="FBAE40"/>
          </p15:clr>
        </p15:guide>
        <p15:guide id="7" orient="horz" pos="379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TEXT PAGE LEFT IMAGE SUBTITLE">
    <p:spTree>
      <p:nvGrpSpPr>
        <p:cNvPr id="1" name=""/>
        <p:cNvGrpSpPr/>
        <p:nvPr/>
      </p:nvGrpSpPr>
      <p:grpSpPr>
        <a:xfrm>
          <a:off x="0" y="0"/>
          <a:ext cx="0" cy="0"/>
          <a:chOff x="0" y="0"/>
          <a:chExt cx="0" cy="0"/>
        </a:xfrm>
      </p:grpSpPr>
      <p:sp>
        <p:nvSpPr>
          <p:cNvPr id="12" name="Rectangle 15">
            <a:extLst>
              <a:ext uri="{FF2B5EF4-FFF2-40B4-BE49-F238E27FC236}">
                <a16:creationId xmlns:a16="http://schemas.microsoft.com/office/drawing/2014/main" id="{793451AB-76F1-2547-A276-5EFE4B29B6E2}"/>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1" name="Picture 10">
            <a:extLst>
              <a:ext uri="{FF2B5EF4-FFF2-40B4-BE49-F238E27FC236}">
                <a16:creationId xmlns:a16="http://schemas.microsoft.com/office/drawing/2014/main" id="{DE736B36-F24A-1845-A64C-93D3D1B72D89}"/>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6" name="Text Placeholder 5">
            <a:extLst>
              <a:ext uri="{FF2B5EF4-FFF2-40B4-BE49-F238E27FC236}">
                <a16:creationId xmlns:a16="http://schemas.microsoft.com/office/drawing/2014/main" id="{7A925666-4738-DA48-9E64-A9544DDD6D03}"/>
              </a:ext>
            </a:extLst>
          </p:cNvPr>
          <p:cNvSpPr>
            <a:spLocks noGrp="1"/>
          </p:cNvSpPr>
          <p:nvPr>
            <p:ph type="body" sz="quarter" idx="23" hasCustomPrompt="1"/>
          </p:nvPr>
        </p:nvSpPr>
        <p:spPr>
          <a:xfrm>
            <a:off x="7116136" y="1980000"/>
            <a:ext cx="4717327" cy="3756432"/>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9">
            <a:extLst>
              <a:ext uri="{FF2B5EF4-FFF2-40B4-BE49-F238E27FC236}">
                <a16:creationId xmlns:a16="http://schemas.microsoft.com/office/drawing/2014/main" id="{C8C6FE9B-DB79-6B40-8900-AD628C0C03A5}"/>
              </a:ext>
            </a:extLst>
          </p:cNvPr>
          <p:cNvSpPr>
            <a:spLocks noGrp="1"/>
          </p:cNvSpPr>
          <p:nvPr>
            <p:ph type="body" sz="quarter" idx="25" hasCustomPrompt="1"/>
          </p:nvPr>
        </p:nvSpPr>
        <p:spPr>
          <a:xfrm>
            <a:off x="839787" y="826339"/>
            <a:ext cx="9456212" cy="349896"/>
          </a:xfrm>
          <a:prstGeom prst="rect">
            <a:avLst/>
          </a:prstGeom>
        </p:spPr>
        <p:txBody>
          <a:bodyPr>
            <a:normAutofit/>
          </a:bodyPr>
          <a:lstStyle>
            <a:lvl1pPr marL="0" indent="-144000">
              <a:buClr>
                <a:srgbClr val="B4ACA5"/>
              </a:buClr>
              <a:buFont typeface="System Font Regular"/>
              <a:buChar char="−"/>
              <a:defRPr lang="en-US" sz="1600" kern="1200" dirty="0">
                <a:solidFill>
                  <a:srgbClr val="B4ACA5"/>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rgbClr val="B4ACA5"/>
              </a:buClr>
              <a:buFont typeface="System Font Regular"/>
              <a:buChar char="−"/>
              <a:tabLst/>
            </a:pPr>
            <a:r>
              <a:rPr lang="en-US" dirty="0"/>
              <a:t>Subtitle</a:t>
            </a:r>
          </a:p>
        </p:txBody>
      </p:sp>
      <p:sp>
        <p:nvSpPr>
          <p:cNvPr id="18" name="Text Placeholder 3">
            <a:extLst>
              <a:ext uri="{FF2B5EF4-FFF2-40B4-BE49-F238E27FC236}">
                <a16:creationId xmlns:a16="http://schemas.microsoft.com/office/drawing/2014/main" id="{963698B0-8E66-1B47-B2C4-C1802F790F6E}"/>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sp>
        <p:nvSpPr>
          <p:cNvPr id="15" name="Picture Placeholder 35">
            <a:extLst>
              <a:ext uri="{FF2B5EF4-FFF2-40B4-BE49-F238E27FC236}">
                <a16:creationId xmlns:a16="http://schemas.microsoft.com/office/drawing/2014/main" id="{F4DCAB6B-6237-364A-A0A0-3EE8CE19FAD5}"/>
              </a:ext>
            </a:extLst>
          </p:cNvPr>
          <p:cNvSpPr>
            <a:spLocks noGrp="1"/>
          </p:cNvSpPr>
          <p:nvPr>
            <p:ph type="pic" sz="quarter" idx="20" hasCustomPrompt="1"/>
          </p:nvPr>
        </p:nvSpPr>
        <p:spPr>
          <a:xfrm>
            <a:off x="-6398" y="1212442"/>
            <a:ext cx="6698806" cy="4806608"/>
          </a:xfrm>
          <a:custGeom>
            <a:avLst/>
            <a:gdLst>
              <a:gd name="connsiteX0" fmla="*/ 256666 w 6679616"/>
              <a:gd name="connsiteY0" fmla="*/ 0 h 4808787"/>
              <a:gd name="connsiteX1" fmla="*/ 6679616 w 6679616"/>
              <a:gd name="connsiteY1" fmla="*/ 0 h 4808787"/>
              <a:gd name="connsiteX2" fmla="*/ 6679616 w 6679616"/>
              <a:gd name="connsiteY2" fmla="*/ 4258876 h 4808787"/>
              <a:gd name="connsiteX3" fmla="*/ 6679616 w 6679616"/>
              <a:gd name="connsiteY3" fmla="*/ 4289955 h 4808787"/>
              <a:gd name="connsiteX4" fmla="*/ 6679616 w 6679616"/>
              <a:gd name="connsiteY4" fmla="*/ 4295457 h 4808787"/>
              <a:gd name="connsiteX5" fmla="*/ 6422951 w 6679616"/>
              <a:gd name="connsiteY5" fmla="*/ 4552122 h 4808787"/>
              <a:gd name="connsiteX6" fmla="*/ 6203092 w 6679616"/>
              <a:gd name="connsiteY6" fmla="*/ 4552122 h 4808787"/>
              <a:gd name="connsiteX7" fmla="*/ 256665 w 6679616"/>
              <a:gd name="connsiteY7" fmla="*/ 4552122 h 4808787"/>
              <a:gd name="connsiteX8" fmla="*/ 0 w 6679616"/>
              <a:gd name="connsiteY8" fmla="*/ 4808787 h 4808787"/>
              <a:gd name="connsiteX9" fmla="*/ 0 w 6679616"/>
              <a:gd name="connsiteY9" fmla="*/ 4552122 h 4808787"/>
              <a:gd name="connsiteX10" fmla="*/ 0 w 6679616"/>
              <a:gd name="connsiteY10" fmla="*/ 4289956 h 4808787"/>
              <a:gd name="connsiteX11" fmla="*/ 0 w 6679616"/>
              <a:gd name="connsiteY11" fmla="*/ 4289955 h 4808787"/>
              <a:gd name="connsiteX12" fmla="*/ 0 w 6679616"/>
              <a:gd name="connsiteY12" fmla="*/ 4258876 h 4808787"/>
              <a:gd name="connsiteX13" fmla="*/ 0 w 6679616"/>
              <a:gd name="connsiteY13" fmla="*/ 1305169 h 4808787"/>
              <a:gd name="connsiteX14" fmla="*/ 0 w 6679616"/>
              <a:gd name="connsiteY14" fmla="*/ 207622 h 4808787"/>
              <a:gd name="connsiteX15" fmla="*/ 0 w 6679616"/>
              <a:gd name="connsiteY15" fmla="*/ 198233 h 4808787"/>
              <a:gd name="connsiteX16" fmla="*/ 1 w 6679616"/>
              <a:gd name="connsiteY16" fmla="*/ 198233 h 4808787"/>
              <a:gd name="connsiteX17" fmla="*/ 1 w 6679616"/>
              <a:gd name="connsiteY17" fmla="*/ 256665 h 4808787"/>
              <a:gd name="connsiteX18" fmla="*/ 256666 w 6679616"/>
              <a:gd name="connsiteY18" fmla="*/ 0 h 4808787"/>
              <a:gd name="connsiteX0" fmla="*/ 256666 w 6679616"/>
              <a:gd name="connsiteY0" fmla="*/ 0 h 4808787"/>
              <a:gd name="connsiteX1" fmla="*/ 6679616 w 6679616"/>
              <a:gd name="connsiteY1" fmla="*/ 0 h 4808787"/>
              <a:gd name="connsiteX2" fmla="*/ 6679616 w 6679616"/>
              <a:gd name="connsiteY2" fmla="*/ 4258876 h 4808787"/>
              <a:gd name="connsiteX3" fmla="*/ 6679616 w 6679616"/>
              <a:gd name="connsiteY3" fmla="*/ 4289955 h 4808787"/>
              <a:gd name="connsiteX4" fmla="*/ 6679616 w 6679616"/>
              <a:gd name="connsiteY4" fmla="*/ 4295457 h 4808787"/>
              <a:gd name="connsiteX5" fmla="*/ 6422951 w 6679616"/>
              <a:gd name="connsiteY5" fmla="*/ 4552122 h 4808787"/>
              <a:gd name="connsiteX6" fmla="*/ 6203092 w 6679616"/>
              <a:gd name="connsiteY6" fmla="*/ 4552122 h 4808787"/>
              <a:gd name="connsiteX7" fmla="*/ 301115 w 6679616"/>
              <a:gd name="connsiteY7" fmla="*/ 4555299 h 4808787"/>
              <a:gd name="connsiteX8" fmla="*/ 0 w 6679616"/>
              <a:gd name="connsiteY8" fmla="*/ 4808787 h 4808787"/>
              <a:gd name="connsiteX9" fmla="*/ 0 w 6679616"/>
              <a:gd name="connsiteY9" fmla="*/ 4552122 h 4808787"/>
              <a:gd name="connsiteX10" fmla="*/ 0 w 6679616"/>
              <a:gd name="connsiteY10" fmla="*/ 4289956 h 4808787"/>
              <a:gd name="connsiteX11" fmla="*/ 0 w 6679616"/>
              <a:gd name="connsiteY11" fmla="*/ 4289955 h 4808787"/>
              <a:gd name="connsiteX12" fmla="*/ 0 w 6679616"/>
              <a:gd name="connsiteY12" fmla="*/ 4258876 h 4808787"/>
              <a:gd name="connsiteX13" fmla="*/ 0 w 6679616"/>
              <a:gd name="connsiteY13" fmla="*/ 1305169 h 4808787"/>
              <a:gd name="connsiteX14" fmla="*/ 0 w 6679616"/>
              <a:gd name="connsiteY14" fmla="*/ 207622 h 4808787"/>
              <a:gd name="connsiteX15" fmla="*/ 0 w 6679616"/>
              <a:gd name="connsiteY15" fmla="*/ 198233 h 4808787"/>
              <a:gd name="connsiteX16" fmla="*/ 1 w 6679616"/>
              <a:gd name="connsiteY16" fmla="*/ 198233 h 4808787"/>
              <a:gd name="connsiteX17" fmla="*/ 1 w 6679616"/>
              <a:gd name="connsiteY17" fmla="*/ 256665 h 4808787"/>
              <a:gd name="connsiteX18" fmla="*/ 256666 w 6679616"/>
              <a:gd name="connsiteY18" fmla="*/ 0 h 4808787"/>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7465 w 6685966"/>
              <a:gd name="connsiteY7" fmla="*/ 4555299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253490 w 6685966"/>
              <a:gd name="connsiteY7" fmla="*/ 4558476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285240 w 6685966"/>
              <a:gd name="connsiteY7" fmla="*/ 4523535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1305169 h 4862786"/>
              <a:gd name="connsiteX13" fmla="*/ 6350 w 6685966"/>
              <a:gd name="connsiteY13" fmla="*/ 207622 h 4862786"/>
              <a:gd name="connsiteX14" fmla="*/ 6350 w 6685966"/>
              <a:gd name="connsiteY14" fmla="*/ 198233 h 4862786"/>
              <a:gd name="connsiteX15" fmla="*/ 6351 w 6685966"/>
              <a:gd name="connsiteY15" fmla="*/ 198233 h 4862786"/>
              <a:gd name="connsiteX16" fmla="*/ 6351 w 6685966"/>
              <a:gd name="connsiteY16" fmla="*/ 256665 h 4862786"/>
              <a:gd name="connsiteX17" fmla="*/ 263016 w 6685966"/>
              <a:gd name="connsiteY17"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1305169 h 4862786"/>
              <a:gd name="connsiteX12" fmla="*/ 6350 w 6685966"/>
              <a:gd name="connsiteY12" fmla="*/ 207622 h 4862786"/>
              <a:gd name="connsiteX13" fmla="*/ 6350 w 6685966"/>
              <a:gd name="connsiteY13" fmla="*/ 198233 h 4862786"/>
              <a:gd name="connsiteX14" fmla="*/ 6351 w 6685966"/>
              <a:gd name="connsiteY14" fmla="*/ 198233 h 4862786"/>
              <a:gd name="connsiteX15" fmla="*/ 6351 w 6685966"/>
              <a:gd name="connsiteY15" fmla="*/ 256665 h 4862786"/>
              <a:gd name="connsiteX16" fmla="*/ 263016 w 6685966"/>
              <a:gd name="connsiteY16"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1305169 h 4862786"/>
              <a:gd name="connsiteX11" fmla="*/ 6350 w 6685966"/>
              <a:gd name="connsiteY11" fmla="*/ 207622 h 4862786"/>
              <a:gd name="connsiteX12" fmla="*/ 6350 w 6685966"/>
              <a:gd name="connsiteY12" fmla="*/ 198233 h 4862786"/>
              <a:gd name="connsiteX13" fmla="*/ 6351 w 6685966"/>
              <a:gd name="connsiteY13" fmla="*/ 198233 h 4862786"/>
              <a:gd name="connsiteX14" fmla="*/ 6351 w 6685966"/>
              <a:gd name="connsiteY14" fmla="*/ 256665 h 4862786"/>
              <a:gd name="connsiteX15" fmla="*/ 263016 w 6685966"/>
              <a:gd name="connsiteY15"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0 w 6685966"/>
              <a:gd name="connsiteY9" fmla="*/ 4536240 h 4862786"/>
              <a:gd name="connsiteX10" fmla="*/ 6350 w 6685966"/>
              <a:gd name="connsiteY10" fmla="*/ 1305169 h 4862786"/>
              <a:gd name="connsiteX11" fmla="*/ 6350 w 6685966"/>
              <a:gd name="connsiteY11" fmla="*/ 207622 h 4862786"/>
              <a:gd name="connsiteX12" fmla="*/ 6350 w 6685966"/>
              <a:gd name="connsiteY12" fmla="*/ 198233 h 4862786"/>
              <a:gd name="connsiteX13" fmla="*/ 6351 w 6685966"/>
              <a:gd name="connsiteY13" fmla="*/ 198233 h 4862786"/>
              <a:gd name="connsiteX14" fmla="*/ 6351 w 6685966"/>
              <a:gd name="connsiteY14" fmla="*/ 256665 h 4862786"/>
              <a:gd name="connsiteX15" fmla="*/ 263016 w 6685966"/>
              <a:gd name="connsiteY15"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301115 w 6685966"/>
              <a:gd name="connsiteY6" fmla="*/ 4552123 h 4862786"/>
              <a:gd name="connsiteX7" fmla="*/ 0 w 6685966"/>
              <a:gd name="connsiteY7" fmla="*/ 4862786 h 4862786"/>
              <a:gd name="connsiteX8" fmla="*/ 0 w 6685966"/>
              <a:gd name="connsiteY8" fmla="*/ 4536240 h 4862786"/>
              <a:gd name="connsiteX9" fmla="*/ 6350 w 6685966"/>
              <a:gd name="connsiteY9" fmla="*/ 1305169 h 4862786"/>
              <a:gd name="connsiteX10" fmla="*/ 6350 w 6685966"/>
              <a:gd name="connsiteY10" fmla="*/ 207622 h 4862786"/>
              <a:gd name="connsiteX11" fmla="*/ 6350 w 6685966"/>
              <a:gd name="connsiteY11" fmla="*/ 198233 h 4862786"/>
              <a:gd name="connsiteX12" fmla="*/ 6351 w 6685966"/>
              <a:gd name="connsiteY12" fmla="*/ 198233 h 4862786"/>
              <a:gd name="connsiteX13" fmla="*/ 6351 w 6685966"/>
              <a:gd name="connsiteY13" fmla="*/ 256665 h 4862786"/>
              <a:gd name="connsiteX14" fmla="*/ 263016 w 6685966"/>
              <a:gd name="connsiteY14"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685966 w 6685966"/>
              <a:gd name="connsiteY3" fmla="*/ 4295457 h 4862786"/>
              <a:gd name="connsiteX4" fmla="*/ 6429301 w 6685966"/>
              <a:gd name="connsiteY4" fmla="*/ 4552122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685966 w 6685966"/>
              <a:gd name="connsiteY3" fmla="*/ 4295457 h 4862786"/>
              <a:gd name="connsiteX4" fmla="*/ 6194351 w 6685966"/>
              <a:gd name="connsiteY4" fmla="*/ 4504476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355766 w 6685966"/>
              <a:gd name="connsiteY3" fmla="*/ 4276398 h 4862786"/>
              <a:gd name="connsiteX4" fmla="*/ 6194351 w 6685966"/>
              <a:gd name="connsiteY4" fmla="*/ 4504476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355766 w 6685966"/>
              <a:gd name="connsiteY2" fmla="*/ 4276398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355766 w 6685966"/>
              <a:gd name="connsiteY2" fmla="*/ 4276398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264201 w 6685966"/>
              <a:gd name="connsiteY3" fmla="*/ 451400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6351 w 6685966"/>
              <a:gd name="connsiteY9" fmla="*/ 198233 h 4862786"/>
              <a:gd name="connsiteX10" fmla="*/ 6351 w 6685966"/>
              <a:gd name="connsiteY10" fmla="*/ 256665 h 4862786"/>
              <a:gd name="connsiteX11" fmla="*/ 263016 w 6685966"/>
              <a:gd name="connsiteY11"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6351 w 6685966"/>
              <a:gd name="connsiteY9" fmla="*/ 198233 h 4862786"/>
              <a:gd name="connsiteX10" fmla="*/ 263016 w 6685966"/>
              <a:gd name="connsiteY10"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263016 w 6685966"/>
              <a:gd name="connsiteY9"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3175 w 6685966"/>
              <a:gd name="connsiteY7" fmla="*/ 280680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3175 w 6685966"/>
              <a:gd name="connsiteY7" fmla="*/ 280680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9850 w 6685966"/>
              <a:gd name="connsiteY7" fmla="*/ 312445 h 4862786"/>
              <a:gd name="connsiteX8" fmla="*/ 263016 w 6685966"/>
              <a:gd name="connsiteY8" fmla="*/ 0 h 4862786"/>
              <a:gd name="connsiteX0" fmla="*/ 269457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269457 w 6692407"/>
              <a:gd name="connsiteY8" fmla="*/ 0 h 4862786"/>
              <a:gd name="connsiteX0" fmla="*/ 269457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269457 w 6692407"/>
              <a:gd name="connsiteY8" fmla="*/ 0 h 4862786"/>
              <a:gd name="connsiteX0" fmla="*/ 374232 w 6692407"/>
              <a:gd name="connsiteY0" fmla="*/ 0 h 4865962"/>
              <a:gd name="connsiteX1" fmla="*/ 6692407 w 6692407"/>
              <a:gd name="connsiteY1" fmla="*/ 3176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74232 w 6692407"/>
              <a:gd name="connsiteY8" fmla="*/ 0 h 4865962"/>
              <a:gd name="connsiteX0" fmla="*/ 352007 w 6692407"/>
              <a:gd name="connsiteY0" fmla="*/ 28588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52007 w 6692407"/>
              <a:gd name="connsiteY8" fmla="*/ 28588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63529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479007 w 6692407"/>
              <a:gd name="connsiteY0" fmla="*/ 38117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479007 w 6692407"/>
              <a:gd name="connsiteY8" fmla="*/ 38117 h 4862786"/>
              <a:gd name="connsiteX0" fmla="*/ 310732 w 6692407"/>
              <a:gd name="connsiteY0" fmla="*/ 0 h 4865962"/>
              <a:gd name="connsiteX1" fmla="*/ 6692407 w 6692407"/>
              <a:gd name="connsiteY1" fmla="*/ 3176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10732 w 6692407"/>
              <a:gd name="connsiteY0" fmla="*/ 0 h 4865962"/>
              <a:gd name="connsiteX1" fmla="*/ 6692407 w 6692407"/>
              <a:gd name="connsiteY1" fmla="*/ 85764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10732 w 6692407"/>
              <a:gd name="connsiteY0" fmla="*/ 0 h 4865962"/>
              <a:gd name="connsiteX1" fmla="*/ 6692407 w 6692407"/>
              <a:gd name="connsiteY1" fmla="*/ 63529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04291 w 6685966"/>
              <a:gd name="connsiteY0" fmla="*/ 0 h 4865962"/>
              <a:gd name="connsiteX1" fmla="*/ 6685966 w 6685966"/>
              <a:gd name="connsiteY1" fmla="*/ 63529 h 4865962"/>
              <a:gd name="connsiteX2" fmla="*/ 6682791 w 6685966"/>
              <a:gd name="connsiteY2" fmla="*/ 4247810 h 4865962"/>
              <a:gd name="connsiteX3" fmla="*/ 6381676 w 6685966"/>
              <a:gd name="connsiteY3" fmla="*/ 4552123 h 4865962"/>
              <a:gd name="connsiteX4" fmla="*/ 301115 w 6685966"/>
              <a:gd name="connsiteY4" fmla="*/ 4555299 h 4865962"/>
              <a:gd name="connsiteX5" fmla="*/ 0 w 6685966"/>
              <a:gd name="connsiteY5" fmla="*/ 4865962 h 4865962"/>
              <a:gd name="connsiteX6" fmla="*/ 0 w 6685966"/>
              <a:gd name="connsiteY6" fmla="*/ 4539416 h 4865962"/>
              <a:gd name="connsiteX7" fmla="*/ 3175 w 6685966"/>
              <a:gd name="connsiteY7" fmla="*/ 528442 h 4865962"/>
              <a:gd name="connsiteX8" fmla="*/ 304291 w 6685966"/>
              <a:gd name="connsiteY8" fmla="*/ 0 h 4865962"/>
              <a:gd name="connsiteX0" fmla="*/ 313816 w 6685966"/>
              <a:gd name="connsiteY0" fmla="*/ 73058 h 4802433"/>
              <a:gd name="connsiteX1" fmla="*/ 6685966 w 6685966"/>
              <a:gd name="connsiteY1" fmla="*/ 0 h 4802433"/>
              <a:gd name="connsiteX2" fmla="*/ 6682791 w 6685966"/>
              <a:gd name="connsiteY2" fmla="*/ 4184281 h 4802433"/>
              <a:gd name="connsiteX3" fmla="*/ 6381676 w 6685966"/>
              <a:gd name="connsiteY3" fmla="*/ 4488594 h 4802433"/>
              <a:gd name="connsiteX4" fmla="*/ 301115 w 6685966"/>
              <a:gd name="connsiteY4" fmla="*/ 4491770 h 4802433"/>
              <a:gd name="connsiteX5" fmla="*/ 0 w 6685966"/>
              <a:gd name="connsiteY5" fmla="*/ 4802433 h 4802433"/>
              <a:gd name="connsiteX6" fmla="*/ 0 w 6685966"/>
              <a:gd name="connsiteY6" fmla="*/ 4475887 h 4802433"/>
              <a:gd name="connsiteX7" fmla="*/ 3175 w 6685966"/>
              <a:gd name="connsiteY7" fmla="*/ 464913 h 4802433"/>
              <a:gd name="connsiteX8" fmla="*/ 313816 w 6685966"/>
              <a:gd name="connsiteY8" fmla="*/ 73058 h 4802433"/>
              <a:gd name="connsiteX0" fmla="*/ 304291 w 6685966"/>
              <a:gd name="connsiteY0" fmla="*/ 0 h 4805609"/>
              <a:gd name="connsiteX1" fmla="*/ 6685966 w 6685966"/>
              <a:gd name="connsiteY1" fmla="*/ 3176 h 4805609"/>
              <a:gd name="connsiteX2" fmla="*/ 6682791 w 6685966"/>
              <a:gd name="connsiteY2" fmla="*/ 4187457 h 4805609"/>
              <a:gd name="connsiteX3" fmla="*/ 6381676 w 6685966"/>
              <a:gd name="connsiteY3" fmla="*/ 4491770 h 4805609"/>
              <a:gd name="connsiteX4" fmla="*/ 301115 w 6685966"/>
              <a:gd name="connsiteY4" fmla="*/ 4494946 h 4805609"/>
              <a:gd name="connsiteX5" fmla="*/ 0 w 6685966"/>
              <a:gd name="connsiteY5" fmla="*/ 4805609 h 4805609"/>
              <a:gd name="connsiteX6" fmla="*/ 0 w 6685966"/>
              <a:gd name="connsiteY6" fmla="*/ 4479063 h 4805609"/>
              <a:gd name="connsiteX7" fmla="*/ 3175 w 6685966"/>
              <a:gd name="connsiteY7" fmla="*/ 468089 h 4805609"/>
              <a:gd name="connsiteX8" fmla="*/ 304291 w 6685966"/>
              <a:gd name="connsiteY8" fmla="*/ 0 h 4805609"/>
              <a:gd name="connsiteX0" fmla="*/ 313884 w 6695559"/>
              <a:gd name="connsiteY0" fmla="*/ 0 h 4805609"/>
              <a:gd name="connsiteX1" fmla="*/ 6695559 w 6695559"/>
              <a:gd name="connsiteY1" fmla="*/ 3176 h 4805609"/>
              <a:gd name="connsiteX2" fmla="*/ 6692384 w 6695559"/>
              <a:gd name="connsiteY2" fmla="*/ 4187457 h 4805609"/>
              <a:gd name="connsiteX3" fmla="*/ 6391269 w 6695559"/>
              <a:gd name="connsiteY3" fmla="*/ 4491770 h 4805609"/>
              <a:gd name="connsiteX4" fmla="*/ 310708 w 6695559"/>
              <a:gd name="connsiteY4" fmla="*/ 4494946 h 4805609"/>
              <a:gd name="connsiteX5" fmla="*/ 9593 w 6695559"/>
              <a:gd name="connsiteY5" fmla="*/ 4805609 h 4805609"/>
              <a:gd name="connsiteX6" fmla="*/ 9593 w 6695559"/>
              <a:gd name="connsiteY6" fmla="*/ 4479063 h 4805609"/>
              <a:gd name="connsiteX7" fmla="*/ 68 w 6695559"/>
              <a:gd name="connsiteY7" fmla="*/ 309267 h 4805609"/>
              <a:gd name="connsiteX8" fmla="*/ 313884 w 6695559"/>
              <a:gd name="connsiteY8" fmla="*/ 0 h 4805609"/>
              <a:gd name="connsiteX0" fmla="*/ 304291 w 6685966"/>
              <a:gd name="connsiteY0" fmla="*/ 0 h 4805609"/>
              <a:gd name="connsiteX1" fmla="*/ 6685966 w 6685966"/>
              <a:gd name="connsiteY1" fmla="*/ 3176 h 4805609"/>
              <a:gd name="connsiteX2" fmla="*/ 6682791 w 6685966"/>
              <a:gd name="connsiteY2" fmla="*/ 4187457 h 4805609"/>
              <a:gd name="connsiteX3" fmla="*/ 6381676 w 6685966"/>
              <a:gd name="connsiteY3" fmla="*/ 4491770 h 4805609"/>
              <a:gd name="connsiteX4" fmla="*/ 301115 w 6685966"/>
              <a:gd name="connsiteY4" fmla="*/ 4494946 h 4805609"/>
              <a:gd name="connsiteX5" fmla="*/ 0 w 6685966"/>
              <a:gd name="connsiteY5" fmla="*/ 4805609 h 4805609"/>
              <a:gd name="connsiteX6" fmla="*/ 0 w 6685966"/>
              <a:gd name="connsiteY6" fmla="*/ 4479063 h 4805609"/>
              <a:gd name="connsiteX7" fmla="*/ 98425 w 6685966"/>
              <a:gd name="connsiteY7" fmla="*/ 407737 h 4805609"/>
              <a:gd name="connsiteX8" fmla="*/ 304291 w 6685966"/>
              <a:gd name="connsiteY8" fmla="*/ 0 h 4805609"/>
              <a:gd name="connsiteX0" fmla="*/ 317045 w 6698720"/>
              <a:gd name="connsiteY0" fmla="*/ 0 h 4805609"/>
              <a:gd name="connsiteX1" fmla="*/ 6698720 w 6698720"/>
              <a:gd name="connsiteY1" fmla="*/ 3176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7045 w 6698720"/>
              <a:gd name="connsiteY8" fmla="*/ 0 h 4805609"/>
              <a:gd name="connsiteX0" fmla="*/ 297995 w 6698720"/>
              <a:gd name="connsiteY0" fmla="*/ 0 h 4802433"/>
              <a:gd name="connsiteX1" fmla="*/ 6698720 w 6698720"/>
              <a:gd name="connsiteY1" fmla="*/ 0 h 4802433"/>
              <a:gd name="connsiteX2" fmla="*/ 6695545 w 6698720"/>
              <a:gd name="connsiteY2" fmla="*/ 4184281 h 4802433"/>
              <a:gd name="connsiteX3" fmla="*/ 6394430 w 6698720"/>
              <a:gd name="connsiteY3" fmla="*/ 4488594 h 4802433"/>
              <a:gd name="connsiteX4" fmla="*/ 313869 w 6698720"/>
              <a:gd name="connsiteY4" fmla="*/ 4491770 h 4802433"/>
              <a:gd name="connsiteX5" fmla="*/ 12754 w 6698720"/>
              <a:gd name="connsiteY5" fmla="*/ 4802433 h 4802433"/>
              <a:gd name="connsiteX6" fmla="*/ 12754 w 6698720"/>
              <a:gd name="connsiteY6" fmla="*/ 4475887 h 4802433"/>
              <a:gd name="connsiteX7" fmla="*/ 54 w 6698720"/>
              <a:gd name="connsiteY7" fmla="*/ 306091 h 4802433"/>
              <a:gd name="connsiteX8" fmla="*/ 297995 w 6698720"/>
              <a:gd name="connsiteY8" fmla="*/ 0 h 4802433"/>
              <a:gd name="connsiteX0" fmla="*/ 345620 w 6698720"/>
              <a:gd name="connsiteY0" fmla="*/ 53999 h 4802433"/>
              <a:gd name="connsiteX1" fmla="*/ 6698720 w 6698720"/>
              <a:gd name="connsiteY1" fmla="*/ 0 h 4802433"/>
              <a:gd name="connsiteX2" fmla="*/ 6695545 w 6698720"/>
              <a:gd name="connsiteY2" fmla="*/ 4184281 h 4802433"/>
              <a:gd name="connsiteX3" fmla="*/ 6394430 w 6698720"/>
              <a:gd name="connsiteY3" fmla="*/ 4488594 h 4802433"/>
              <a:gd name="connsiteX4" fmla="*/ 313869 w 6698720"/>
              <a:gd name="connsiteY4" fmla="*/ 4491770 h 4802433"/>
              <a:gd name="connsiteX5" fmla="*/ 12754 w 6698720"/>
              <a:gd name="connsiteY5" fmla="*/ 4802433 h 4802433"/>
              <a:gd name="connsiteX6" fmla="*/ 12754 w 6698720"/>
              <a:gd name="connsiteY6" fmla="*/ 4475887 h 4802433"/>
              <a:gd name="connsiteX7" fmla="*/ 54 w 6698720"/>
              <a:gd name="connsiteY7" fmla="*/ 306091 h 4802433"/>
              <a:gd name="connsiteX8" fmla="*/ 345620 w 6698720"/>
              <a:gd name="connsiteY8" fmla="*/ 53999 h 4802433"/>
              <a:gd name="connsiteX0" fmla="*/ 310695 w 6698720"/>
              <a:gd name="connsiteY0" fmla="*/ 0 h 4805609"/>
              <a:gd name="connsiteX1" fmla="*/ 6698720 w 6698720"/>
              <a:gd name="connsiteY1" fmla="*/ 3176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5609"/>
              <a:gd name="connsiteX1" fmla="*/ 6698720 w 6698720"/>
              <a:gd name="connsiteY1" fmla="*/ 168351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5609"/>
              <a:gd name="connsiteX1" fmla="*/ 6698720 w 6698720"/>
              <a:gd name="connsiteY1" fmla="*/ 0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8785"/>
              <a:gd name="connsiteX1" fmla="*/ 6698720 w 6698720"/>
              <a:gd name="connsiteY1" fmla="*/ 0 h 4808785"/>
              <a:gd name="connsiteX2" fmla="*/ 6695545 w 6698720"/>
              <a:gd name="connsiteY2" fmla="*/ 4187457 h 4808785"/>
              <a:gd name="connsiteX3" fmla="*/ 6394430 w 6698720"/>
              <a:gd name="connsiteY3" fmla="*/ 4491770 h 4808785"/>
              <a:gd name="connsiteX4" fmla="*/ 313869 w 6698720"/>
              <a:gd name="connsiteY4" fmla="*/ 4494946 h 4808785"/>
              <a:gd name="connsiteX5" fmla="*/ 6404 w 6698720"/>
              <a:gd name="connsiteY5" fmla="*/ 4808785 h 4808785"/>
              <a:gd name="connsiteX6" fmla="*/ 12754 w 6698720"/>
              <a:gd name="connsiteY6" fmla="*/ 4479063 h 4808785"/>
              <a:gd name="connsiteX7" fmla="*/ 54 w 6698720"/>
              <a:gd name="connsiteY7" fmla="*/ 309267 h 4808785"/>
              <a:gd name="connsiteX8" fmla="*/ 310695 w 6698720"/>
              <a:gd name="connsiteY8" fmla="*/ 0 h 4808785"/>
              <a:gd name="connsiteX0" fmla="*/ 310657 w 6698682"/>
              <a:gd name="connsiteY0" fmla="*/ 0 h 4808785"/>
              <a:gd name="connsiteX1" fmla="*/ 6698682 w 6698682"/>
              <a:gd name="connsiteY1" fmla="*/ 0 h 4808785"/>
              <a:gd name="connsiteX2" fmla="*/ 6695507 w 6698682"/>
              <a:gd name="connsiteY2" fmla="*/ 4187457 h 4808785"/>
              <a:gd name="connsiteX3" fmla="*/ 6394392 w 6698682"/>
              <a:gd name="connsiteY3" fmla="*/ 4491770 h 4808785"/>
              <a:gd name="connsiteX4" fmla="*/ 313831 w 6698682"/>
              <a:gd name="connsiteY4" fmla="*/ 4494946 h 4808785"/>
              <a:gd name="connsiteX5" fmla="*/ 6366 w 6698682"/>
              <a:gd name="connsiteY5" fmla="*/ 4808785 h 4808785"/>
              <a:gd name="connsiteX6" fmla="*/ 50816 w 6698682"/>
              <a:gd name="connsiteY6" fmla="*/ 4479064 h 4808785"/>
              <a:gd name="connsiteX7" fmla="*/ 16 w 6698682"/>
              <a:gd name="connsiteY7" fmla="*/ 309267 h 4808785"/>
              <a:gd name="connsiteX8" fmla="*/ 310657 w 6698682"/>
              <a:gd name="connsiteY8" fmla="*/ 0 h 4808785"/>
              <a:gd name="connsiteX0" fmla="*/ 310781 w 6698806"/>
              <a:gd name="connsiteY0" fmla="*/ 0 h 4808785"/>
              <a:gd name="connsiteX1" fmla="*/ 6698806 w 6698806"/>
              <a:gd name="connsiteY1" fmla="*/ 0 h 4808785"/>
              <a:gd name="connsiteX2" fmla="*/ 6695631 w 6698806"/>
              <a:gd name="connsiteY2" fmla="*/ 4187457 h 4808785"/>
              <a:gd name="connsiteX3" fmla="*/ 6394516 w 6698806"/>
              <a:gd name="connsiteY3" fmla="*/ 4491770 h 4808785"/>
              <a:gd name="connsiteX4" fmla="*/ 313955 w 6698806"/>
              <a:gd name="connsiteY4" fmla="*/ 4494946 h 4808785"/>
              <a:gd name="connsiteX5" fmla="*/ 6490 w 6698806"/>
              <a:gd name="connsiteY5" fmla="*/ 4808785 h 4808785"/>
              <a:gd name="connsiteX6" fmla="*/ 3315 w 6698806"/>
              <a:gd name="connsiteY6" fmla="*/ 4479065 h 4808785"/>
              <a:gd name="connsiteX7" fmla="*/ 140 w 6698806"/>
              <a:gd name="connsiteY7" fmla="*/ 309267 h 4808785"/>
              <a:gd name="connsiteX8" fmla="*/ 310781 w 6698806"/>
              <a:gd name="connsiteY8" fmla="*/ 0 h 480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8806" h="4808785">
                <a:moveTo>
                  <a:pt x="310781" y="0"/>
                </a:moveTo>
                <a:lnTo>
                  <a:pt x="6698806" y="0"/>
                </a:lnTo>
                <a:cubicBezTo>
                  <a:pt x="6697748" y="1414878"/>
                  <a:pt x="6696689" y="2772579"/>
                  <a:pt x="6695631" y="4187457"/>
                </a:cubicBezTo>
                <a:cubicBezTo>
                  <a:pt x="6697473" y="4349143"/>
                  <a:pt x="6571193" y="4494946"/>
                  <a:pt x="6394516" y="4491770"/>
                </a:cubicBezTo>
                <a:lnTo>
                  <a:pt x="313955" y="4494946"/>
                </a:lnTo>
                <a:cubicBezTo>
                  <a:pt x="140453" y="4498123"/>
                  <a:pt x="6490" y="4667033"/>
                  <a:pt x="6490" y="4808785"/>
                </a:cubicBezTo>
                <a:cubicBezTo>
                  <a:pt x="5432" y="4698878"/>
                  <a:pt x="4373" y="4588972"/>
                  <a:pt x="3315" y="4479065"/>
                </a:cubicBezTo>
                <a:cubicBezTo>
                  <a:pt x="4373" y="3703204"/>
                  <a:pt x="-918" y="1032268"/>
                  <a:pt x="140" y="309267"/>
                </a:cubicBezTo>
                <a:cubicBezTo>
                  <a:pt x="1029" y="193471"/>
                  <a:pt x="100342" y="7797"/>
                  <a:pt x="310781" y="0"/>
                </a:cubicBezTo>
                <a:close/>
              </a:path>
            </a:pathLst>
          </a:custGeom>
          <a:solidFill>
            <a:schemeClr val="accent5">
              <a:lumMod val="20000"/>
              <a:lumOff val="80000"/>
            </a:schemeClr>
          </a:solidFill>
        </p:spPr>
        <p:txBody>
          <a:bodyPr wrap="square" lIns="180000" tIns="180000">
            <a:noAutofit/>
          </a:bodyPr>
          <a:lstStyle>
            <a:lvl1pPr marL="0" marR="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a:t>Place Image here</a:t>
            </a:r>
          </a:p>
        </p:txBody>
      </p:sp>
      <p:pic>
        <p:nvPicPr>
          <p:cNvPr id="14" name="Graphic 13">
            <a:extLst>
              <a:ext uri="{FF2B5EF4-FFF2-40B4-BE49-F238E27FC236}">
                <a16:creationId xmlns:a16="http://schemas.microsoft.com/office/drawing/2014/main" id="{5E3F3162-4834-489C-938C-9C10518517B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13" name="Date Placeholder 12">
            <a:extLst>
              <a:ext uri="{FF2B5EF4-FFF2-40B4-BE49-F238E27FC236}">
                <a16:creationId xmlns:a16="http://schemas.microsoft.com/office/drawing/2014/main" id="{915980A9-C103-41AB-B4F7-A293878BF82C}"/>
              </a:ext>
            </a:extLst>
          </p:cNvPr>
          <p:cNvSpPr>
            <a:spLocks noGrp="1"/>
          </p:cNvSpPr>
          <p:nvPr>
            <p:ph type="dt" sz="half" idx="28"/>
          </p:nvPr>
        </p:nvSpPr>
        <p:spPr/>
        <p:txBody>
          <a:bodyPr/>
          <a:lstStyle/>
          <a:p>
            <a:fld id="{D4D22691-EA70-43EC-9A28-7032B90EC67A}" type="datetime1">
              <a:rPr lang="en-GB" smtClean="0"/>
              <a:t>16/04/2020</a:t>
            </a:fld>
            <a:endParaRPr lang="en-US" dirty="0"/>
          </a:p>
        </p:txBody>
      </p:sp>
      <p:sp>
        <p:nvSpPr>
          <p:cNvPr id="20" name="Footer Placeholder 19">
            <a:extLst>
              <a:ext uri="{FF2B5EF4-FFF2-40B4-BE49-F238E27FC236}">
                <a16:creationId xmlns:a16="http://schemas.microsoft.com/office/drawing/2014/main" id="{591E2C15-1174-4C06-9EF9-3BC651DBE477}"/>
              </a:ext>
            </a:extLst>
          </p:cNvPr>
          <p:cNvSpPr>
            <a:spLocks noGrp="1"/>
          </p:cNvSpPr>
          <p:nvPr>
            <p:ph type="ftr" sz="quarter" idx="29"/>
          </p:nvPr>
        </p:nvSpPr>
        <p:spPr/>
        <p:txBody>
          <a:bodyPr/>
          <a:lstStyle/>
          <a:p>
            <a:r>
              <a:rPr lang="en-US"/>
              <a:t>| © Alfa Laval</a:t>
            </a:r>
            <a:endParaRPr lang="en-US" dirty="0"/>
          </a:p>
        </p:txBody>
      </p:sp>
      <p:sp>
        <p:nvSpPr>
          <p:cNvPr id="21" name="Slide Number Placeholder 20">
            <a:extLst>
              <a:ext uri="{FF2B5EF4-FFF2-40B4-BE49-F238E27FC236}">
                <a16:creationId xmlns:a16="http://schemas.microsoft.com/office/drawing/2014/main" id="{651B4366-CAB4-4754-B376-6A5F29875239}"/>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22" name="TextBox 21">
            <a:extLst>
              <a:ext uri="{FF2B5EF4-FFF2-40B4-BE49-F238E27FC236}">
                <a16:creationId xmlns:a16="http://schemas.microsoft.com/office/drawing/2014/main" id="{D3984D03-BF9B-4D9F-9906-3759DCF2A2FF}"/>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1681382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orient="horz" pos="3637" userDrawn="1">
          <p15:clr>
            <a:srgbClr val="FBAE40"/>
          </p15:clr>
        </p15:guide>
        <p15:guide id="3" orient="horz" pos="743" userDrawn="1">
          <p15:clr>
            <a:srgbClr val="FBAE40"/>
          </p15:clr>
        </p15:guide>
        <p15:guide id="4" orient="horz" pos="192" userDrawn="1">
          <p15:clr>
            <a:srgbClr val="FBAE40"/>
          </p15:clr>
        </p15:guide>
        <p15:guide id="5" pos="4481" userDrawn="1">
          <p15:clr>
            <a:srgbClr val="FBAE40"/>
          </p15:clr>
        </p15:guide>
        <p15:guide id="6" pos="745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REAM TEXT PAGE LEFT IMAGE SUBTITLE">
    <p:spTree>
      <p:nvGrpSpPr>
        <p:cNvPr id="1" name=""/>
        <p:cNvGrpSpPr/>
        <p:nvPr/>
      </p:nvGrpSpPr>
      <p:grpSpPr>
        <a:xfrm>
          <a:off x="0" y="0"/>
          <a:ext cx="0" cy="0"/>
          <a:chOff x="0" y="0"/>
          <a:chExt cx="0" cy="0"/>
        </a:xfrm>
      </p:grpSpPr>
      <p:sp>
        <p:nvSpPr>
          <p:cNvPr id="19" name="Rectangle 15">
            <a:extLst>
              <a:ext uri="{FF2B5EF4-FFF2-40B4-BE49-F238E27FC236}">
                <a16:creationId xmlns:a16="http://schemas.microsoft.com/office/drawing/2014/main" id="{65332B89-C3BC-5C4B-8CAE-35988D3DE118}"/>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1" name="Picture 10">
            <a:extLst>
              <a:ext uri="{FF2B5EF4-FFF2-40B4-BE49-F238E27FC236}">
                <a16:creationId xmlns:a16="http://schemas.microsoft.com/office/drawing/2014/main" id="{DE736B36-F24A-1845-A64C-93D3D1B72D89}"/>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7" name="Text Placeholder 5">
            <a:extLst>
              <a:ext uri="{FF2B5EF4-FFF2-40B4-BE49-F238E27FC236}">
                <a16:creationId xmlns:a16="http://schemas.microsoft.com/office/drawing/2014/main" id="{CFA10869-F386-664B-B86C-3EDF206F980E}"/>
              </a:ext>
            </a:extLst>
          </p:cNvPr>
          <p:cNvSpPr>
            <a:spLocks noGrp="1"/>
          </p:cNvSpPr>
          <p:nvPr>
            <p:ph type="body" sz="quarter" idx="23" hasCustomPrompt="1"/>
          </p:nvPr>
        </p:nvSpPr>
        <p:spPr>
          <a:xfrm>
            <a:off x="7116136" y="1979999"/>
            <a:ext cx="4717327" cy="3791547"/>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9">
            <a:extLst>
              <a:ext uri="{FF2B5EF4-FFF2-40B4-BE49-F238E27FC236}">
                <a16:creationId xmlns:a16="http://schemas.microsoft.com/office/drawing/2014/main" id="{B83CC9D1-B899-F64E-8F32-7BA1FFE7B424}"/>
              </a:ext>
            </a:extLst>
          </p:cNvPr>
          <p:cNvSpPr>
            <a:spLocks noGrp="1"/>
          </p:cNvSpPr>
          <p:nvPr>
            <p:ph type="body" sz="quarter" idx="24" hasCustomPrompt="1"/>
          </p:nvPr>
        </p:nvSpPr>
        <p:spPr>
          <a:xfrm>
            <a:off x="839787" y="826339"/>
            <a:ext cx="9456212" cy="349896"/>
          </a:xfrm>
          <a:prstGeom prst="rect">
            <a:avLst/>
          </a:prstGeom>
        </p:spPr>
        <p:txBody>
          <a:bodyPr>
            <a:normAutofit/>
          </a:bodyPr>
          <a:lstStyle>
            <a:lvl1pPr marL="0" indent="-144000">
              <a:buClr>
                <a:schemeClr val="tx1"/>
              </a:buClr>
              <a:buFont typeface="System Font Regular"/>
              <a:buChar char="−"/>
              <a:defRPr lang="en-US" sz="1600" kern="1200" dirty="0">
                <a:solidFill>
                  <a:schemeClr val="tx1"/>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chemeClr val="tx2"/>
              </a:buClr>
              <a:buFont typeface="System Font Regular"/>
              <a:buChar char="−"/>
              <a:tabLst/>
            </a:pPr>
            <a:r>
              <a:rPr lang="en-US" dirty="0"/>
              <a:t>Subtitle</a:t>
            </a:r>
          </a:p>
        </p:txBody>
      </p:sp>
      <p:sp>
        <p:nvSpPr>
          <p:cNvPr id="18" name="Text Placeholder 3">
            <a:extLst>
              <a:ext uri="{FF2B5EF4-FFF2-40B4-BE49-F238E27FC236}">
                <a16:creationId xmlns:a16="http://schemas.microsoft.com/office/drawing/2014/main" id="{90712A1C-88ED-7045-939D-1D0BF2C3D6C0}"/>
              </a:ext>
            </a:extLst>
          </p:cNvPr>
          <p:cNvSpPr>
            <a:spLocks noGrp="1"/>
          </p:cNvSpPr>
          <p:nvPr>
            <p:ph type="body" sz="quarter" idx="27" hasCustomPrompt="1"/>
          </p:nvPr>
        </p:nvSpPr>
        <p:spPr>
          <a:xfrm>
            <a:off x="839787" y="307590"/>
            <a:ext cx="9456211" cy="504000"/>
          </a:xfrm>
          <a:prstGeom prst="rect">
            <a:avLst/>
          </a:prstGeom>
        </p:spPr>
        <p:txBody>
          <a:bodyPr wrap="square" anchor="ctr" anchorCtr="0">
            <a:noAutofit/>
          </a:bodyPr>
          <a:lstStyle>
            <a:lvl1pPr marL="0" indent="0">
              <a:spcBef>
                <a:spcPts val="0"/>
              </a:spcBef>
              <a:buNone/>
              <a:defRPr lang="en-US" sz="3000" kern="1200" dirty="0">
                <a:solidFill>
                  <a:schemeClr val="tx2"/>
                </a:solidFill>
                <a:latin typeface="+mn-lt"/>
                <a:ea typeface="+mn-ea"/>
                <a:cs typeface="+mn-cs"/>
              </a:defRPr>
            </a:lvl1pPr>
            <a:lvl2pPr marL="198000" indent="0">
              <a:buNone/>
              <a:defRPr/>
            </a:lvl2pPr>
            <a:lvl3pPr marL="396000" indent="0">
              <a:buNone/>
              <a:defRPr/>
            </a:lvl3pPr>
            <a:lvl4pPr marL="594000" indent="0">
              <a:buNone/>
              <a:defRPr/>
            </a:lvl4pPr>
            <a:lvl5pPr marL="792000" indent="0">
              <a:buNone/>
              <a:defRPr/>
            </a:lvl5pPr>
          </a:lstStyle>
          <a:p>
            <a:pPr marL="0" lvl="0" indent="0" algn="l" defTabSz="914400" rtl="0" eaLnBrk="1" latinLnBrk="0" hangingPunct="1">
              <a:lnSpc>
                <a:spcPct val="100000"/>
              </a:lnSpc>
              <a:spcBef>
                <a:spcPts val="0"/>
              </a:spcBef>
              <a:spcAft>
                <a:spcPts val="0"/>
              </a:spcAft>
              <a:buClr>
                <a:schemeClr val="tx2"/>
              </a:buClr>
              <a:buFont typeface="Arial" panose="020B0604020202020204" pitchFamily="34" charset="0"/>
              <a:buNone/>
              <a:tabLst/>
            </a:pPr>
            <a:r>
              <a:rPr lang="en-US" dirty="0"/>
              <a:t>Title</a:t>
            </a:r>
          </a:p>
        </p:txBody>
      </p:sp>
      <p:sp>
        <p:nvSpPr>
          <p:cNvPr id="15" name="Picture Placeholder 35">
            <a:extLst>
              <a:ext uri="{FF2B5EF4-FFF2-40B4-BE49-F238E27FC236}">
                <a16:creationId xmlns:a16="http://schemas.microsoft.com/office/drawing/2014/main" id="{C1B0EBC6-758F-DF41-86B2-36F1EF3B436D}"/>
              </a:ext>
            </a:extLst>
          </p:cNvPr>
          <p:cNvSpPr>
            <a:spLocks noGrp="1"/>
          </p:cNvSpPr>
          <p:nvPr>
            <p:ph type="pic" sz="quarter" idx="20" hasCustomPrompt="1"/>
          </p:nvPr>
        </p:nvSpPr>
        <p:spPr>
          <a:xfrm>
            <a:off x="-6398" y="1212442"/>
            <a:ext cx="6698806" cy="4806608"/>
          </a:xfrm>
          <a:custGeom>
            <a:avLst/>
            <a:gdLst>
              <a:gd name="connsiteX0" fmla="*/ 256666 w 6679616"/>
              <a:gd name="connsiteY0" fmla="*/ 0 h 4808787"/>
              <a:gd name="connsiteX1" fmla="*/ 6679616 w 6679616"/>
              <a:gd name="connsiteY1" fmla="*/ 0 h 4808787"/>
              <a:gd name="connsiteX2" fmla="*/ 6679616 w 6679616"/>
              <a:gd name="connsiteY2" fmla="*/ 4258876 h 4808787"/>
              <a:gd name="connsiteX3" fmla="*/ 6679616 w 6679616"/>
              <a:gd name="connsiteY3" fmla="*/ 4289955 h 4808787"/>
              <a:gd name="connsiteX4" fmla="*/ 6679616 w 6679616"/>
              <a:gd name="connsiteY4" fmla="*/ 4295457 h 4808787"/>
              <a:gd name="connsiteX5" fmla="*/ 6422951 w 6679616"/>
              <a:gd name="connsiteY5" fmla="*/ 4552122 h 4808787"/>
              <a:gd name="connsiteX6" fmla="*/ 6203092 w 6679616"/>
              <a:gd name="connsiteY6" fmla="*/ 4552122 h 4808787"/>
              <a:gd name="connsiteX7" fmla="*/ 256665 w 6679616"/>
              <a:gd name="connsiteY7" fmla="*/ 4552122 h 4808787"/>
              <a:gd name="connsiteX8" fmla="*/ 0 w 6679616"/>
              <a:gd name="connsiteY8" fmla="*/ 4808787 h 4808787"/>
              <a:gd name="connsiteX9" fmla="*/ 0 w 6679616"/>
              <a:gd name="connsiteY9" fmla="*/ 4552122 h 4808787"/>
              <a:gd name="connsiteX10" fmla="*/ 0 w 6679616"/>
              <a:gd name="connsiteY10" fmla="*/ 4289956 h 4808787"/>
              <a:gd name="connsiteX11" fmla="*/ 0 w 6679616"/>
              <a:gd name="connsiteY11" fmla="*/ 4289955 h 4808787"/>
              <a:gd name="connsiteX12" fmla="*/ 0 w 6679616"/>
              <a:gd name="connsiteY12" fmla="*/ 4258876 h 4808787"/>
              <a:gd name="connsiteX13" fmla="*/ 0 w 6679616"/>
              <a:gd name="connsiteY13" fmla="*/ 1305169 h 4808787"/>
              <a:gd name="connsiteX14" fmla="*/ 0 w 6679616"/>
              <a:gd name="connsiteY14" fmla="*/ 207622 h 4808787"/>
              <a:gd name="connsiteX15" fmla="*/ 0 w 6679616"/>
              <a:gd name="connsiteY15" fmla="*/ 198233 h 4808787"/>
              <a:gd name="connsiteX16" fmla="*/ 1 w 6679616"/>
              <a:gd name="connsiteY16" fmla="*/ 198233 h 4808787"/>
              <a:gd name="connsiteX17" fmla="*/ 1 w 6679616"/>
              <a:gd name="connsiteY17" fmla="*/ 256665 h 4808787"/>
              <a:gd name="connsiteX18" fmla="*/ 256666 w 6679616"/>
              <a:gd name="connsiteY18" fmla="*/ 0 h 4808787"/>
              <a:gd name="connsiteX0" fmla="*/ 256666 w 6679616"/>
              <a:gd name="connsiteY0" fmla="*/ 0 h 4808787"/>
              <a:gd name="connsiteX1" fmla="*/ 6679616 w 6679616"/>
              <a:gd name="connsiteY1" fmla="*/ 0 h 4808787"/>
              <a:gd name="connsiteX2" fmla="*/ 6679616 w 6679616"/>
              <a:gd name="connsiteY2" fmla="*/ 4258876 h 4808787"/>
              <a:gd name="connsiteX3" fmla="*/ 6679616 w 6679616"/>
              <a:gd name="connsiteY3" fmla="*/ 4289955 h 4808787"/>
              <a:gd name="connsiteX4" fmla="*/ 6679616 w 6679616"/>
              <a:gd name="connsiteY4" fmla="*/ 4295457 h 4808787"/>
              <a:gd name="connsiteX5" fmla="*/ 6422951 w 6679616"/>
              <a:gd name="connsiteY5" fmla="*/ 4552122 h 4808787"/>
              <a:gd name="connsiteX6" fmla="*/ 6203092 w 6679616"/>
              <a:gd name="connsiteY6" fmla="*/ 4552122 h 4808787"/>
              <a:gd name="connsiteX7" fmla="*/ 301115 w 6679616"/>
              <a:gd name="connsiteY7" fmla="*/ 4555299 h 4808787"/>
              <a:gd name="connsiteX8" fmla="*/ 0 w 6679616"/>
              <a:gd name="connsiteY8" fmla="*/ 4808787 h 4808787"/>
              <a:gd name="connsiteX9" fmla="*/ 0 w 6679616"/>
              <a:gd name="connsiteY9" fmla="*/ 4552122 h 4808787"/>
              <a:gd name="connsiteX10" fmla="*/ 0 w 6679616"/>
              <a:gd name="connsiteY10" fmla="*/ 4289956 h 4808787"/>
              <a:gd name="connsiteX11" fmla="*/ 0 w 6679616"/>
              <a:gd name="connsiteY11" fmla="*/ 4289955 h 4808787"/>
              <a:gd name="connsiteX12" fmla="*/ 0 w 6679616"/>
              <a:gd name="connsiteY12" fmla="*/ 4258876 h 4808787"/>
              <a:gd name="connsiteX13" fmla="*/ 0 w 6679616"/>
              <a:gd name="connsiteY13" fmla="*/ 1305169 h 4808787"/>
              <a:gd name="connsiteX14" fmla="*/ 0 w 6679616"/>
              <a:gd name="connsiteY14" fmla="*/ 207622 h 4808787"/>
              <a:gd name="connsiteX15" fmla="*/ 0 w 6679616"/>
              <a:gd name="connsiteY15" fmla="*/ 198233 h 4808787"/>
              <a:gd name="connsiteX16" fmla="*/ 1 w 6679616"/>
              <a:gd name="connsiteY16" fmla="*/ 198233 h 4808787"/>
              <a:gd name="connsiteX17" fmla="*/ 1 w 6679616"/>
              <a:gd name="connsiteY17" fmla="*/ 256665 h 4808787"/>
              <a:gd name="connsiteX18" fmla="*/ 256666 w 6679616"/>
              <a:gd name="connsiteY18" fmla="*/ 0 h 4808787"/>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7465 w 6685966"/>
              <a:gd name="connsiteY7" fmla="*/ 4555299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253490 w 6685966"/>
              <a:gd name="connsiteY7" fmla="*/ 4558476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285240 w 6685966"/>
              <a:gd name="connsiteY7" fmla="*/ 4523535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4258876 h 4862786"/>
              <a:gd name="connsiteX13" fmla="*/ 6350 w 6685966"/>
              <a:gd name="connsiteY13" fmla="*/ 1305169 h 4862786"/>
              <a:gd name="connsiteX14" fmla="*/ 6350 w 6685966"/>
              <a:gd name="connsiteY14" fmla="*/ 207622 h 4862786"/>
              <a:gd name="connsiteX15" fmla="*/ 6350 w 6685966"/>
              <a:gd name="connsiteY15" fmla="*/ 198233 h 4862786"/>
              <a:gd name="connsiteX16" fmla="*/ 6351 w 6685966"/>
              <a:gd name="connsiteY16" fmla="*/ 198233 h 4862786"/>
              <a:gd name="connsiteX17" fmla="*/ 6351 w 6685966"/>
              <a:gd name="connsiteY17" fmla="*/ 256665 h 4862786"/>
              <a:gd name="connsiteX18" fmla="*/ 263016 w 6685966"/>
              <a:gd name="connsiteY18"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4289955 h 4862786"/>
              <a:gd name="connsiteX12" fmla="*/ 6350 w 6685966"/>
              <a:gd name="connsiteY12" fmla="*/ 1305169 h 4862786"/>
              <a:gd name="connsiteX13" fmla="*/ 6350 w 6685966"/>
              <a:gd name="connsiteY13" fmla="*/ 207622 h 4862786"/>
              <a:gd name="connsiteX14" fmla="*/ 6350 w 6685966"/>
              <a:gd name="connsiteY14" fmla="*/ 198233 h 4862786"/>
              <a:gd name="connsiteX15" fmla="*/ 6351 w 6685966"/>
              <a:gd name="connsiteY15" fmla="*/ 198233 h 4862786"/>
              <a:gd name="connsiteX16" fmla="*/ 6351 w 6685966"/>
              <a:gd name="connsiteY16" fmla="*/ 256665 h 4862786"/>
              <a:gd name="connsiteX17" fmla="*/ 263016 w 6685966"/>
              <a:gd name="connsiteY17"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4289956 h 4862786"/>
              <a:gd name="connsiteX11" fmla="*/ 6350 w 6685966"/>
              <a:gd name="connsiteY11" fmla="*/ 1305169 h 4862786"/>
              <a:gd name="connsiteX12" fmla="*/ 6350 w 6685966"/>
              <a:gd name="connsiteY12" fmla="*/ 207622 h 4862786"/>
              <a:gd name="connsiteX13" fmla="*/ 6350 w 6685966"/>
              <a:gd name="connsiteY13" fmla="*/ 198233 h 4862786"/>
              <a:gd name="connsiteX14" fmla="*/ 6351 w 6685966"/>
              <a:gd name="connsiteY14" fmla="*/ 198233 h 4862786"/>
              <a:gd name="connsiteX15" fmla="*/ 6351 w 6685966"/>
              <a:gd name="connsiteY15" fmla="*/ 256665 h 4862786"/>
              <a:gd name="connsiteX16" fmla="*/ 263016 w 6685966"/>
              <a:gd name="connsiteY16"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6350 w 6685966"/>
              <a:gd name="connsiteY9" fmla="*/ 4552122 h 4862786"/>
              <a:gd name="connsiteX10" fmla="*/ 6350 w 6685966"/>
              <a:gd name="connsiteY10" fmla="*/ 1305169 h 4862786"/>
              <a:gd name="connsiteX11" fmla="*/ 6350 w 6685966"/>
              <a:gd name="connsiteY11" fmla="*/ 207622 h 4862786"/>
              <a:gd name="connsiteX12" fmla="*/ 6350 w 6685966"/>
              <a:gd name="connsiteY12" fmla="*/ 198233 h 4862786"/>
              <a:gd name="connsiteX13" fmla="*/ 6351 w 6685966"/>
              <a:gd name="connsiteY13" fmla="*/ 198233 h 4862786"/>
              <a:gd name="connsiteX14" fmla="*/ 6351 w 6685966"/>
              <a:gd name="connsiteY14" fmla="*/ 256665 h 4862786"/>
              <a:gd name="connsiteX15" fmla="*/ 263016 w 6685966"/>
              <a:gd name="connsiteY15"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6209442 w 6685966"/>
              <a:gd name="connsiteY6" fmla="*/ 4552122 h 4862786"/>
              <a:gd name="connsiteX7" fmla="*/ 301115 w 6685966"/>
              <a:gd name="connsiteY7" fmla="*/ 4552123 h 4862786"/>
              <a:gd name="connsiteX8" fmla="*/ 0 w 6685966"/>
              <a:gd name="connsiteY8" fmla="*/ 4862786 h 4862786"/>
              <a:gd name="connsiteX9" fmla="*/ 0 w 6685966"/>
              <a:gd name="connsiteY9" fmla="*/ 4536240 h 4862786"/>
              <a:gd name="connsiteX10" fmla="*/ 6350 w 6685966"/>
              <a:gd name="connsiteY10" fmla="*/ 1305169 h 4862786"/>
              <a:gd name="connsiteX11" fmla="*/ 6350 w 6685966"/>
              <a:gd name="connsiteY11" fmla="*/ 207622 h 4862786"/>
              <a:gd name="connsiteX12" fmla="*/ 6350 w 6685966"/>
              <a:gd name="connsiteY12" fmla="*/ 198233 h 4862786"/>
              <a:gd name="connsiteX13" fmla="*/ 6351 w 6685966"/>
              <a:gd name="connsiteY13" fmla="*/ 198233 h 4862786"/>
              <a:gd name="connsiteX14" fmla="*/ 6351 w 6685966"/>
              <a:gd name="connsiteY14" fmla="*/ 256665 h 4862786"/>
              <a:gd name="connsiteX15" fmla="*/ 263016 w 6685966"/>
              <a:gd name="connsiteY15" fmla="*/ 0 h 4862786"/>
              <a:gd name="connsiteX0" fmla="*/ 263016 w 6685966"/>
              <a:gd name="connsiteY0" fmla="*/ 0 h 4862786"/>
              <a:gd name="connsiteX1" fmla="*/ 6685966 w 6685966"/>
              <a:gd name="connsiteY1" fmla="*/ 0 h 4862786"/>
              <a:gd name="connsiteX2" fmla="*/ 6685966 w 6685966"/>
              <a:gd name="connsiteY2" fmla="*/ 4258876 h 4862786"/>
              <a:gd name="connsiteX3" fmla="*/ 6685966 w 6685966"/>
              <a:gd name="connsiteY3" fmla="*/ 4289955 h 4862786"/>
              <a:gd name="connsiteX4" fmla="*/ 6685966 w 6685966"/>
              <a:gd name="connsiteY4" fmla="*/ 4295457 h 4862786"/>
              <a:gd name="connsiteX5" fmla="*/ 6429301 w 6685966"/>
              <a:gd name="connsiteY5" fmla="*/ 4552122 h 4862786"/>
              <a:gd name="connsiteX6" fmla="*/ 301115 w 6685966"/>
              <a:gd name="connsiteY6" fmla="*/ 4552123 h 4862786"/>
              <a:gd name="connsiteX7" fmla="*/ 0 w 6685966"/>
              <a:gd name="connsiteY7" fmla="*/ 4862786 h 4862786"/>
              <a:gd name="connsiteX8" fmla="*/ 0 w 6685966"/>
              <a:gd name="connsiteY8" fmla="*/ 4536240 h 4862786"/>
              <a:gd name="connsiteX9" fmla="*/ 6350 w 6685966"/>
              <a:gd name="connsiteY9" fmla="*/ 1305169 h 4862786"/>
              <a:gd name="connsiteX10" fmla="*/ 6350 w 6685966"/>
              <a:gd name="connsiteY10" fmla="*/ 207622 h 4862786"/>
              <a:gd name="connsiteX11" fmla="*/ 6350 w 6685966"/>
              <a:gd name="connsiteY11" fmla="*/ 198233 h 4862786"/>
              <a:gd name="connsiteX12" fmla="*/ 6351 w 6685966"/>
              <a:gd name="connsiteY12" fmla="*/ 198233 h 4862786"/>
              <a:gd name="connsiteX13" fmla="*/ 6351 w 6685966"/>
              <a:gd name="connsiteY13" fmla="*/ 256665 h 4862786"/>
              <a:gd name="connsiteX14" fmla="*/ 263016 w 6685966"/>
              <a:gd name="connsiteY14"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685966 w 6685966"/>
              <a:gd name="connsiteY3" fmla="*/ 4295457 h 4862786"/>
              <a:gd name="connsiteX4" fmla="*/ 6429301 w 6685966"/>
              <a:gd name="connsiteY4" fmla="*/ 4552122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685966 w 6685966"/>
              <a:gd name="connsiteY3" fmla="*/ 4295457 h 4862786"/>
              <a:gd name="connsiteX4" fmla="*/ 6194351 w 6685966"/>
              <a:gd name="connsiteY4" fmla="*/ 4504476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685966 w 6685966"/>
              <a:gd name="connsiteY2" fmla="*/ 4289955 h 4862786"/>
              <a:gd name="connsiteX3" fmla="*/ 6355766 w 6685966"/>
              <a:gd name="connsiteY3" fmla="*/ 4276398 h 4862786"/>
              <a:gd name="connsiteX4" fmla="*/ 6194351 w 6685966"/>
              <a:gd name="connsiteY4" fmla="*/ 4504476 h 4862786"/>
              <a:gd name="connsiteX5" fmla="*/ 301115 w 6685966"/>
              <a:gd name="connsiteY5" fmla="*/ 4552123 h 4862786"/>
              <a:gd name="connsiteX6" fmla="*/ 0 w 6685966"/>
              <a:gd name="connsiteY6" fmla="*/ 4862786 h 4862786"/>
              <a:gd name="connsiteX7" fmla="*/ 0 w 6685966"/>
              <a:gd name="connsiteY7" fmla="*/ 4536240 h 4862786"/>
              <a:gd name="connsiteX8" fmla="*/ 6350 w 6685966"/>
              <a:gd name="connsiteY8" fmla="*/ 1305169 h 4862786"/>
              <a:gd name="connsiteX9" fmla="*/ 6350 w 6685966"/>
              <a:gd name="connsiteY9" fmla="*/ 207622 h 4862786"/>
              <a:gd name="connsiteX10" fmla="*/ 6350 w 6685966"/>
              <a:gd name="connsiteY10" fmla="*/ 198233 h 4862786"/>
              <a:gd name="connsiteX11" fmla="*/ 6351 w 6685966"/>
              <a:gd name="connsiteY11" fmla="*/ 198233 h 4862786"/>
              <a:gd name="connsiteX12" fmla="*/ 6351 w 6685966"/>
              <a:gd name="connsiteY12" fmla="*/ 256665 h 4862786"/>
              <a:gd name="connsiteX13" fmla="*/ 263016 w 6685966"/>
              <a:gd name="connsiteY13" fmla="*/ 0 h 4862786"/>
              <a:gd name="connsiteX0" fmla="*/ 263016 w 6685966"/>
              <a:gd name="connsiteY0" fmla="*/ 0 h 4862786"/>
              <a:gd name="connsiteX1" fmla="*/ 6685966 w 6685966"/>
              <a:gd name="connsiteY1" fmla="*/ 0 h 4862786"/>
              <a:gd name="connsiteX2" fmla="*/ 6355766 w 6685966"/>
              <a:gd name="connsiteY2" fmla="*/ 4276398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355766 w 6685966"/>
              <a:gd name="connsiteY2" fmla="*/ 4276398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194351 w 6685966"/>
              <a:gd name="connsiteY3" fmla="*/ 450447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264201 w 6685966"/>
              <a:gd name="connsiteY3" fmla="*/ 4514006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1305169 h 4862786"/>
              <a:gd name="connsiteX8" fmla="*/ 6350 w 6685966"/>
              <a:gd name="connsiteY8" fmla="*/ 207622 h 4862786"/>
              <a:gd name="connsiteX9" fmla="*/ 6350 w 6685966"/>
              <a:gd name="connsiteY9" fmla="*/ 198233 h 4862786"/>
              <a:gd name="connsiteX10" fmla="*/ 6351 w 6685966"/>
              <a:gd name="connsiteY10" fmla="*/ 198233 h 4862786"/>
              <a:gd name="connsiteX11" fmla="*/ 6351 w 6685966"/>
              <a:gd name="connsiteY11" fmla="*/ 256665 h 4862786"/>
              <a:gd name="connsiteX12" fmla="*/ 263016 w 6685966"/>
              <a:gd name="connsiteY12"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6351 w 6685966"/>
              <a:gd name="connsiteY9" fmla="*/ 198233 h 4862786"/>
              <a:gd name="connsiteX10" fmla="*/ 6351 w 6685966"/>
              <a:gd name="connsiteY10" fmla="*/ 256665 h 4862786"/>
              <a:gd name="connsiteX11" fmla="*/ 263016 w 6685966"/>
              <a:gd name="connsiteY11"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6351 w 6685966"/>
              <a:gd name="connsiteY9" fmla="*/ 198233 h 4862786"/>
              <a:gd name="connsiteX10" fmla="*/ 263016 w 6685966"/>
              <a:gd name="connsiteY10"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6350 w 6685966"/>
              <a:gd name="connsiteY8" fmla="*/ 198233 h 4862786"/>
              <a:gd name="connsiteX9" fmla="*/ 263016 w 6685966"/>
              <a:gd name="connsiteY9"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350 w 6685966"/>
              <a:gd name="connsiteY7" fmla="*/ 207622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3175 w 6685966"/>
              <a:gd name="connsiteY7" fmla="*/ 280680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3175 w 6685966"/>
              <a:gd name="connsiteY7" fmla="*/ 280680 h 4862786"/>
              <a:gd name="connsiteX8" fmla="*/ 263016 w 6685966"/>
              <a:gd name="connsiteY8" fmla="*/ 0 h 4862786"/>
              <a:gd name="connsiteX0" fmla="*/ 263016 w 6685966"/>
              <a:gd name="connsiteY0" fmla="*/ 0 h 4862786"/>
              <a:gd name="connsiteX1" fmla="*/ 6685966 w 6685966"/>
              <a:gd name="connsiteY1" fmla="*/ 0 h 4862786"/>
              <a:gd name="connsiteX2" fmla="*/ 6682791 w 6685966"/>
              <a:gd name="connsiteY2" fmla="*/ 4244634 h 4862786"/>
              <a:gd name="connsiteX3" fmla="*/ 6381676 w 6685966"/>
              <a:gd name="connsiteY3" fmla="*/ 4548947 h 4862786"/>
              <a:gd name="connsiteX4" fmla="*/ 301115 w 6685966"/>
              <a:gd name="connsiteY4" fmla="*/ 4552123 h 4862786"/>
              <a:gd name="connsiteX5" fmla="*/ 0 w 6685966"/>
              <a:gd name="connsiteY5" fmla="*/ 4862786 h 4862786"/>
              <a:gd name="connsiteX6" fmla="*/ 0 w 6685966"/>
              <a:gd name="connsiteY6" fmla="*/ 4536240 h 4862786"/>
              <a:gd name="connsiteX7" fmla="*/ 69850 w 6685966"/>
              <a:gd name="connsiteY7" fmla="*/ 312445 h 4862786"/>
              <a:gd name="connsiteX8" fmla="*/ 263016 w 6685966"/>
              <a:gd name="connsiteY8" fmla="*/ 0 h 4862786"/>
              <a:gd name="connsiteX0" fmla="*/ 269457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269457 w 6692407"/>
              <a:gd name="connsiteY8" fmla="*/ 0 h 4862786"/>
              <a:gd name="connsiteX0" fmla="*/ 269457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269457 w 6692407"/>
              <a:gd name="connsiteY8" fmla="*/ 0 h 4862786"/>
              <a:gd name="connsiteX0" fmla="*/ 374232 w 6692407"/>
              <a:gd name="connsiteY0" fmla="*/ 0 h 4865962"/>
              <a:gd name="connsiteX1" fmla="*/ 6692407 w 6692407"/>
              <a:gd name="connsiteY1" fmla="*/ 3176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74232 w 6692407"/>
              <a:gd name="connsiteY8" fmla="*/ 0 h 4865962"/>
              <a:gd name="connsiteX0" fmla="*/ 352007 w 6692407"/>
              <a:gd name="connsiteY0" fmla="*/ 28588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52007 w 6692407"/>
              <a:gd name="connsiteY8" fmla="*/ 28588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63529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310732 w 6692407"/>
              <a:gd name="connsiteY0" fmla="*/ 0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310732 w 6692407"/>
              <a:gd name="connsiteY8" fmla="*/ 0 h 4862786"/>
              <a:gd name="connsiteX0" fmla="*/ 479007 w 6692407"/>
              <a:gd name="connsiteY0" fmla="*/ 38117 h 4862786"/>
              <a:gd name="connsiteX1" fmla="*/ 6692407 w 6692407"/>
              <a:gd name="connsiteY1" fmla="*/ 0 h 4862786"/>
              <a:gd name="connsiteX2" fmla="*/ 6689232 w 6692407"/>
              <a:gd name="connsiteY2" fmla="*/ 4244634 h 4862786"/>
              <a:gd name="connsiteX3" fmla="*/ 6388117 w 6692407"/>
              <a:gd name="connsiteY3" fmla="*/ 4548947 h 4862786"/>
              <a:gd name="connsiteX4" fmla="*/ 307556 w 6692407"/>
              <a:gd name="connsiteY4" fmla="*/ 4552123 h 4862786"/>
              <a:gd name="connsiteX5" fmla="*/ 6441 w 6692407"/>
              <a:gd name="connsiteY5" fmla="*/ 4862786 h 4862786"/>
              <a:gd name="connsiteX6" fmla="*/ 6441 w 6692407"/>
              <a:gd name="connsiteY6" fmla="*/ 4536240 h 4862786"/>
              <a:gd name="connsiteX7" fmla="*/ 91 w 6692407"/>
              <a:gd name="connsiteY7" fmla="*/ 306092 h 4862786"/>
              <a:gd name="connsiteX8" fmla="*/ 479007 w 6692407"/>
              <a:gd name="connsiteY8" fmla="*/ 38117 h 4862786"/>
              <a:gd name="connsiteX0" fmla="*/ 310732 w 6692407"/>
              <a:gd name="connsiteY0" fmla="*/ 0 h 4865962"/>
              <a:gd name="connsiteX1" fmla="*/ 6692407 w 6692407"/>
              <a:gd name="connsiteY1" fmla="*/ 3176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10732 w 6692407"/>
              <a:gd name="connsiteY0" fmla="*/ 0 h 4865962"/>
              <a:gd name="connsiteX1" fmla="*/ 6692407 w 6692407"/>
              <a:gd name="connsiteY1" fmla="*/ 85764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10732 w 6692407"/>
              <a:gd name="connsiteY0" fmla="*/ 0 h 4865962"/>
              <a:gd name="connsiteX1" fmla="*/ 6692407 w 6692407"/>
              <a:gd name="connsiteY1" fmla="*/ 63529 h 4865962"/>
              <a:gd name="connsiteX2" fmla="*/ 6689232 w 6692407"/>
              <a:gd name="connsiteY2" fmla="*/ 4247810 h 4865962"/>
              <a:gd name="connsiteX3" fmla="*/ 6388117 w 6692407"/>
              <a:gd name="connsiteY3" fmla="*/ 4552123 h 4865962"/>
              <a:gd name="connsiteX4" fmla="*/ 307556 w 6692407"/>
              <a:gd name="connsiteY4" fmla="*/ 4555299 h 4865962"/>
              <a:gd name="connsiteX5" fmla="*/ 6441 w 6692407"/>
              <a:gd name="connsiteY5" fmla="*/ 4865962 h 4865962"/>
              <a:gd name="connsiteX6" fmla="*/ 6441 w 6692407"/>
              <a:gd name="connsiteY6" fmla="*/ 4539416 h 4865962"/>
              <a:gd name="connsiteX7" fmla="*/ 91 w 6692407"/>
              <a:gd name="connsiteY7" fmla="*/ 309268 h 4865962"/>
              <a:gd name="connsiteX8" fmla="*/ 310732 w 6692407"/>
              <a:gd name="connsiteY8" fmla="*/ 0 h 4865962"/>
              <a:gd name="connsiteX0" fmla="*/ 304291 w 6685966"/>
              <a:gd name="connsiteY0" fmla="*/ 0 h 4865962"/>
              <a:gd name="connsiteX1" fmla="*/ 6685966 w 6685966"/>
              <a:gd name="connsiteY1" fmla="*/ 63529 h 4865962"/>
              <a:gd name="connsiteX2" fmla="*/ 6682791 w 6685966"/>
              <a:gd name="connsiteY2" fmla="*/ 4247810 h 4865962"/>
              <a:gd name="connsiteX3" fmla="*/ 6381676 w 6685966"/>
              <a:gd name="connsiteY3" fmla="*/ 4552123 h 4865962"/>
              <a:gd name="connsiteX4" fmla="*/ 301115 w 6685966"/>
              <a:gd name="connsiteY4" fmla="*/ 4555299 h 4865962"/>
              <a:gd name="connsiteX5" fmla="*/ 0 w 6685966"/>
              <a:gd name="connsiteY5" fmla="*/ 4865962 h 4865962"/>
              <a:gd name="connsiteX6" fmla="*/ 0 w 6685966"/>
              <a:gd name="connsiteY6" fmla="*/ 4539416 h 4865962"/>
              <a:gd name="connsiteX7" fmla="*/ 3175 w 6685966"/>
              <a:gd name="connsiteY7" fmla="*/ 528442 h 4865962"/>
              <a:gd name="connsiteX8" fmla="*/ 304291 w 6685966"/>
              <a:gd name="connsiteY8" fmla="*/ 0 h 4865962"/>
              <a:gd name="connsiteX0" fmla="*/ 313816 w 6685966"/>
              <a:gd name="connsiteY0" fmla="*/ 73058 h 4802433"/>
              <a:gd name="connsiteX1" fmla="*/ 6685966 w 6685966"/>
              <a:gd name="connsiteY1" fmla="*/ 0 h 4802433"/>
              <a:gd name="connsiteX2" fmla="*/ 6682791 w 6685966"/>
              <a:gd name="connsiteY2" fmla="*/ 4184281 h 4802433"/>
              <a:gd name="connsiteX3" fmla="*/ 6381676 w 6685966"/>
              <a:gd name="connsiteY3" fmla="*/ 4488594 h 4802433"/>
              <a:gd name="connsiteX4" fmla="*/ 301115 w 6685966"/>
              <a:gd name="connsiteY4" fmla="*/ 4491770 h 4802433"/>
              <a:gd name="connsiteX5" fmla="*/ 0 w 6685966"/>
              <a:gd name="connsiteY5" fmla="*/ 4802433 h 4802433"/>
              <a:gd name="connsiteX6" fmla="*/ 0 w 6685966"/>
              <a:gd name="connsiteY6" fmla="*/ 4475887 h 4802433"/>
              <a:gd name="connsiteX7" fmla="*/ 3175 w 6685966"/>
              <a:gd name="connsiteY7" fmla="*/ 464913 h 4802433"/>
              <a:gd name="connsiteX8" fmla="*/ 313816 w 6685966"/>
              <a:gd name="connsiteY8" fmla="*/ 73058 h 4802433"/>
              <a:gd name="connsiteX0" fmla="*/ 304291 w 6685966"/>
              <a:gd name="connsiteY0" fmla="*/ 0 h 4805609"/>
              <a:gd name="connsiteX1" fmla="*/ 6685966 w 6685966"/>
              <a:gd name="connsiteY1" fmla="*/ 3176 h 4805609"/>
              <a:gd name="connsiteX2" fmla="*/ 6682791 w 6685966"/>
              <a:gd name="connsiteY2" fmla="*/ 4187457 h 4805609"/>
              <a:gd name="connsiteX3" fmla="*/ 6381676 w 6685966"/>
              <a:gd name="connsiteY3" fmla="*/ 4491770 h 4805609"/>
              <a:gd name="connsiteX4" fmla="*/ 301115 w 6685966"/>
              <a:gd name="connsiteY4" fmla="*/ 4494946 h 4805609"/>
              <a:gd name="connsiteX5" fmla="*/ 0 w 6685966"/>
              <a:gd name="connsiteY5" fmla="*/ 4805609 h 4805609"/>
              <a:gd name="connsiteX6" fmla="*/ 0 w 6685966"/>
              <a:gd name="connsiteY6" fmla="*/ 4479063 h 4805609"/>
              <a:gd name="connsiteX7" fmla="*/ 3175 w 6685966"/>
              <a:gd name="connsiteY7" fmla="*/ 468089 h 4805609"/>
              <a:gd name="connsiteX8" fmla="*/ 304291 w 6685966"/>
              <a:gd name="connsiteY8" fmla="*/ 0 h 4805609"/>
              <a:gd name="connsiteX0" fmla="*/ 313884 w 6695559"/>
              <a:gd name="connsiteY0" fmla="*/ 0 h 4805609"/>
              <a:gd name="connsiteX1" fmla="*/ 6695559 w 6695559"/>
              <a:gd name="connsiteY1" fmla="*/ 3176 h 4805609"/>
              <a:gd name="connsiteX2" fmla="*/ 6692384 w 6695559"/>
              <a:gd name="connsiteY2" fmla="*/ 4187457 h 4805609"/>
              <a:gd name="connsiteX3" fmla="*/ 6391269 w 6695559"/>
              <a:gd name="connsiteY3" fmla="*/ 4491770 h 4805609"/>
              <a:gd name="connsiteX4" fmla="*/ 310708 w 6695559"/>
              <a:gd name="connsiteY4" fmla="*/ 4494946 h 4805609"/>
              <a:gd name="connsiteX5" fmla="*/ 9593 w 6695559"/>
              <a:gd name="connsiteY5" fmla="*/ 4805609 h 4805609"/>
              <a:gd name="connsiteX6" fmla="*/ 9593 w 6695559"/>
              <a:gd name="connsiteY6" fmla="*/ 4479063 h 4805609"/>
              <a:gd name="connsiteX7" fmla="*/ 68 w 6695559"/>
              <a:gd name="connsiteY7" fmla="*/ 309267 h 4805609"/>
              <a:gd name="connsiteX8" fmla="*/ 313884 w 6695559"/>
              <a:gd name="connsiteY8" fmla="*/ 0 h 4805609"/>
              <a:gd name="connsiteX0" fmla="*/ 304291 w 6685966"/>
              <a:gd name="connsiteY0" fmla="*/ 0 h 4805609"/>
              <a:gd name="connsiteX1" fmla="*/ 6685966 w 6685966"/>
              <a:gd name="connsiteY1" fmla="*/ 3176 h 4805609"/>
              <a:gd name="connsiteX2" fmla="*/ 6682791 w 6685966"/>
              <a:gd name="connsiteY2" fmla="*/ 4187457 h 4805609"/>
              <a:gd name="connsiteX3" fmla="*/ 6381676 w 6685966"/>
              <a:gd name="connsiteY3" fmla="*/ 4491770 h 4805609"/>
              <a:gd name="connsiteX4" fmla="*/ 301115 w 6685966"/>
              <a:gd name="connsiteY4" fmla="*/ 4494946 h 4805609"/>
              <a:gd name="connsiteX5" fmla="*/ 0 w 6685966"/>
              <a:gd name="connsiteY5" fmla="*/ 4805609 h 4805609"/>
              <a:gd name="connsiteX6" fmla="*/ 0 w 6685966"/>
              <a:gd name="connsiteY6" fmla="*/ 4479063 h 4805609"/>
              <a:gd name="connsiteX7" fmla="*/ 98425 w 6685966"/>
              <a:gd name="connsiteY7" fmla="*/ 407737 h 4805609"/>
              <a:gd name="connsiteX8" fmla="*/ 304291 w 6685966"/>
              <a:gd name="connsiteY8" fmla="*/ 0 h 4805609"/>
              <a:gd name="connsiteX0" fmla="*/ 317045 w 6698720"/>
              <a:gd name="connsiteY0" fmla="*/ 0 h 4805609"/>
              <a:gd name="connsiteX1" fmla="*/ 6698720 w 6698720"/>
              <a:gd name="connsiteY1" fmla="*/ 3176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7045 w 6698720"/>
              <a:gd name="connsiteY8" fmla="*/ 0 h 4805609"/>
              <a:gd name="connsiteX0" fmla="*/ 297995 w 6698720"/>
              <a:gd name="connsiteY0" fmla="*/ 0 h 4802433"/>
              <a:gd name="connsiteX1" fmla="*/ 6698720 w 6698720"/>
              <a:gd name="connsiteY1" fmla="*/ 0 h 4802433"/>
              <a:gd name="connsiteX2" fmla="*/ 6695545 w 6698720"/>
              <a:gd name="connsiteY2" fmla="*/ 4184281 h 4802433"/>
              <a:gd name="connsiteX3" fmla="*/ 6394430 w 6698720"/>
              <a:gd name="connsiteY3" fmla="*/ 4488594 h 4802433"/>
              <a:gd name="connsiteX4" fmla="*/ 313869 w 6698720"/>
              <a:gd name="connsiteY4" fmla="*/ 4491770 h 4802433"/>
              <a:gd name="connsiteX5" fmla="*/ 12754 w 6698720"/>
              <a:gd name="connsiteY5" fmla="*/ 4802433 h 4802433"/>
              <a:gd name="connsiteX6" fmla="*/ 12754 w 6698720"/>
              <a:gd name="connsiteY6" fmla="*/ 4475887 h 4802433"/>
              <a:gd name="connsiteX7" fmla="*/ 54 w 6698720"/>
              <a:gd name="connsiteY7" fmla="*/ 306091 h 4802433"/>
              <a:gd name="connsiteX8" fmla="*/ 297995 w 6698720"/>
              <a:gd name="connsiteY8" fmla="*/ 0 h 4802433"/>
              <a:gd name="connsiteX0" fmla="*/ 345620 w 6698720"/>
              <a:gd name="connsiteY0" fmla="*/ 53999 h 4802433"/>
              <a:gd name="connsiteX1" fmla="*/ 6698720 w 6698720"/>
              <a:gd name="connsiteY1" fmla="*/ 0 h 4802433"/>
              <a:gd name="connsiteX2" fmla="*/ 6695545 w 6698720"/>
              <a:gd name="connsiteY2" fmla="*/ 4184281 h 4802433"/>
              <a:gd name="connsiteX3" fmla="*/ 6394430 w 6698720"/>
              <a:gd name="connsiteY3" fmla="*/ 4488594 h 4802433"/>
              <a:gd name="connsiteX4" fmla="*/ 313869 w 6698720"/>
              <a:gd name="connsiteY4" fmla="*/ 4491770 h 4802433"/>
              <a:gd name="connsiteX5" fmla="*/ 12754 w 6698720"/>
              <a:gd name="connsiteY5" fmla="*/ 4802433 h 4802433"/>
              <a:gd name="connsiteX6" fmla="*/ 12754 w 6698720"/>
              <a:gd name="connsiteY6" fmla="*/ 4475887 h 4802433"/>
              <a:gd name="connsiteX7" fmla="*/ 54 w 6698720"/>
              <a:gd name="connsiteY7" fmla="*/ 306091 h 4802433"/>
              <a:gd name="connsiteX8" fmla="*/ 345620 w 6698720"/>
              <a:gd name="connsiteY8" fmla="*/ 53999 h 4802433"/>
              <a:gd name="connsiteX0" fmla="*/ 310695 w 6698720"/>
              <a:gd name="connsiteY0" fmla="*/ 0 h 4805609"/>
              <a:gd name="connsiteX1" fmla="*/ 6698720 w 6698720"/>
              <a:gd name="connsiteY1" fmla="*/ 3176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5609"/>
              <a:gd name="connsiteX1" fmla="*/ 6698720 w 6698720"/>
              <a:gd name="connsiteY1" fmla="*/ 168351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5609"/>
              <a:gd name="connsiteX1" fmla="*/ 6698720 w 6698720"/>
              <a:gd name="connsiteY1" fmla="*/ 0 h 4805609"/>
              <a:gd name="connsiteX2" fmla="*/ 6695545 w 6698720"/>
              <a:gd name="connsiteY2" fmla="*/ 4187457 h 4805609"/>
              <a:gd name="connsiteX3" fmla="*/ 6394430 w 6698720"/>
              <a:gd name="connsiteY3" fmla="*/ 4491770 h 4805609"/>
              <a:gd name="connsiteX4" fmla="*/ 313869 w 6698720"/>
              <a:gd name="connsiteY4" fmla="*/ 4494946 h 4805609"/>
              <a:gd name="connsiteX5" fmla="*/ 12754 w 6698720"/>
              <a:gd name="connsiteY5" fmla="*/ 4805609 h 4805609"/>
              <a:gd name="connsiteX6" fmla="*/ 12754 w 6698720"/>
              <a:gd name="connsiteY6" fmla="*/ 4479063 h 4805609"/>
              <a:gd name="connsiteX7" fmla="*/ 54 w 6698720"/>
              <a:gd name="connsiteY7" fmla="*/ 309267 h 4805609"/>
              <a:gd name="connsiteX8" fmla="*/ 310695 w 6698720"/>
              <a:gd name="connsiteY8" fmla="*/ 0 h 4805609"/>
              <a:gd name="connsiteX0" fmla="*/ 310695 w 6698720"/>
              <a:gd name="connsiteY0" fmla="*/ 0 h 4808785"/>
              <a:gd name="connsiteX1" fmla="*/ 6698720 w 6698720"/>
              <a:gd name="connsiteY1" fmla="*/ 0 h 4808785"/>
              <a:gd name="connsiteX2" fmla="*/ 6695545 w 6698720"/>
              <a:gd name="connsiteY2" fmla="*/ 4187457 h 4808785"/>
              <a:gd name="connsiteX3" fmla="*/ 6394430 w 6698720"/>
              <a:gd name="connsiteY3" fmla="*/ 4491770 h 4808785"/>
              <a:gd name="connsiteX4" fmla="*/ 313869 w 6698720"/>
              <a:gd name="connsiteY4" fmla="*/ 4494946 h 4808785"/>
              <a:gd name="connsiteX5" fmla="*/ 6404 w 6698720"/>
              <a:gd name="connsiteY5" fmla="*/ 4808785 h 4808785"/>
              <a:gd name="connsiteX6" fmla="*/ 12754 w 6698720"/>
              <a:gd name="connsiteY6" fmla="*/ 4479063 h 4808785"/>
              <a:gd name="connsiteX7" fmla="*/ 54 w 6698720"/>
              <a:gd name="connsiteY7" fmla="*/ 309267 h 4808785"/>
              <a:gd name="connsiteX8" fmla="*/ 310695 w 6698720"/>
              <a:gd name="connsiteY8" fmla="*/ 0 h 4808785"/>
              <a:gd name="connsiteX0" fmla="*/ 310657 w 6698682"/>
              <a:gd name="connsiteY0" fmla="*/ 0 h 4808785"/>
              <a:gd name="connsiteX1" fmla="*/ 6698682 w 6698682"/>
              <a:gd name="connsiteY1" fmla="*/ 0 h 4808785"/>
              <a:gd name="connsiteX2" fmla="*/ 6695507 w 6698682"/>
              <a:gd name="connsiteY2" fmla="*/ 4187457 h 4808785"/>
              <a:gd name="connsiteX3" fmla="*/ 6394392 w 6698682"/>
              <a:gd name="connsiteY3" fmla="*/ 4491770 h 4808785"/>
              <a:gd name="connsiteX4" fmla="*/ 313831 w 6698682"/>
              <a:gd name="connsiteY4" fmla="*/ 4494946 h 4808785"/>
              <a:gd name="connsiteX5" fmla="*/ 6366 w 6698682"/>
              <a:gd name="connsiteY5" fmla="*/ 4808785 h 4808785"/>
              <a:gd name="connsiteX6" fmla="*/ 50816 w 6698682"/>
              <a:gd name="connsiteY6" fmla="*/ 4479064 h 4808785"/>
              <a:gd name="connsiteX7" fmla="*/ 16 w 6698682"/>
              <a:gd name="connsiteY7" fmla="*/ 309267 h 4808785"/>
              <a:gd name="connsiteX8" fmla="*/ 310657 w 6698682"/>
              <a:gd name="connsiteY8" fmla="*/ 0 h 4808785"/>
              <a:gd name="connsiteX0" fmla="*/ 310781 w 6698806"/>
              <a:gd name="connsiteY0" fmla="*/ 0 h 4808785"/>
              <a:gd name="connsiteX1" fmla="*/ 6698806 w 6698806"/>
              <a:gd name="connsiteY1" fmla="*/ 0 h 4808785"/>
              <a:gd name="connsiteX2" fmla="*/ 6695631 w 6698806"/>
              <a:gd name="connsiteY2" fmla="*/ 4187457 h 4808785"/>
              <a:gd name="connsiteX3" fmla="*/ 6394516 w 6698806"/>
              <a:gd name="connsiteY3" fmla="*/ 4491770 h 4808785"/>
              <a:gd name="connsiteX4" fmla="*/ 313955 w 6698806"/>
              <a:gd name="connsiteY4" fmla="*/ 4494946 h 4808785"/>
              <a:gd name="connsiteX5" fmla="*/ 6490 w 6698806"/>
              <a:gd name="connsiteY5" fmla="*/ 4808785 h 4808785"/>
              <a:gd name="connsiteX6" fmla="*/ 3315 w 6698806"/>
              <a:gd name="connsiteY6" fmla="*/ 4479065 h 4808785"/>
              <a:gd name="connsiteX7" fmla="*/ 140 w 6698806"/>
              <a:gd name="connsiteY7" fmla="*/ 309267 h 4808785"/>
              <a:gd name="connsiteX8" fmla="*/ 310781 w 6698806"/>
              <a:gd name="connsiteY8" fmla="*/ 0 h 480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8806" h="4808785">
                <a:moveTo>
                  <a:pt x="310781" y="0"/>
                </a:moveTo>
                <a:lnTo>
                  <a:pt x="6698806" y="0"/>
                </a:lnTo>
                <a:cubicBezTo>
                  <a:pt x="6697748" y="1414878"/>
                  <a:pt x="6696689" y="2772579"/>
                  <a:pt x="6695631" y="4187457"/>
                </a:cubicBezTo>
                <a:cubicBezTo>
                  <a:pt x="6697473" y="4349143"/>
                  <a:pt x="6571193" y="4494946"/>
                  <a:pt x="6394516" y="4491770"/>
                </a:cubicBezTo>
                <a:lnTo>
                  <a:pt x="313955" y="4494946"/>
                </a:lnTo>
                <a:cubicBezTo>
                  <a:pt x="140453" y="4498123"/>
                  <a:pt x="6490" y="4667033"/>
                  <a:pt x="6490" y="4808785"/>
                </a:cubicBezTo>
                <a:cubicBezTo>
                  <a:pt x="5432" y="4698878"/>
                  <a:pt x="4373" y="4588972"/>
                  <a:pt x="3315" y="4479065"/>
                </a:cubicBezTo>
                <a:cubicBezTo>
                  <a:pt x="4373" y="3703204"/>
                  <a:pt x="-918" y="1032268"/>
                  <a:pt x="140" y="309267"/>
                </a:cubicBezTo>
                <a:cubicBezTo>
                  <a:pt x="1029" y="193471"/>
                  <a:pt x="100342" y="7797"/>
                  <a:pt x="310781" y="0"/>
                </a:cubicBezTo>
                <a:close/>
              </a:path>
            </a:pathLst>
          </a:custGeom>
          <a:solidFill>
            <a:schemeClr val="accent5">
              <a:lumMod val="20000"/>
              <a:lumOff val="80000"/>
            </a:schemeClr>
          </a:solidFill>
        </p:spPr>
        <p:txBody>
          <a:bodyPr wrap="square" lIns="180000" tIns="180000">
            <a:noAutofit/>
          </a:bodyPr>
          <a:lstStyle>
            <a:lvl1pPr marL="0" marR="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18000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a:t>Place Image here</a:t>
            </a:r>
          </a:p>
        </p:txBody>
      </p:sp>
      <p:pic>
        <p:nvPicPr>
          <p:cNvPr id="14" name="Graphic 13">
            <a:extLst>
              <a:ext uri="{FF2B5EF4-FFF2-40B4-BE49-F238E27FC236}">
                <a16:creationId xmlns:a16="http://schemas.microsoft.com/office/drawing/2014/main" id="{FD4B908F-3715-41A3-B1CC-9B211B935A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8" name="Date Placeholder 7">
            <a:extLst>
              <a:ext uri="{FF2B5EF4-FFF2-40B4-BE49-F238E27FC236}">
                <a16:creationId xmlns:a16="http://schemas.microsoft.com/office/drawing/2014/main" id="{8035DF0A-ABEA-40A4-9ACF-C78DDAD4B255}"/>
              </a:ext>
            </a:extLst>
          </p:cNvPr>
          <p:cNvSpPr>
            <a:spLocks noGrp="1"/>
          </p:cNvSpPr>
          <p:nvPr>
            <p:ph type="dt" sz="half" idx="28"/>
          </p:nvPr>
        </p:nvSpPr>
        <p:spPr/>
        <p:txBody>
          <a:bodyPr/>
          <a:lstStyle/>
          <a:p>
            <a:fld id="{5C7903BD-AE7C-4710-95A5-6DA6072060EB}" type="datetime1">
              <a:rPr lang="en-GB" smtClean="0"/>
              <a:t>16/04/2020</a:t>
            </a:fld>
            <a:endParaRPr lang="en-US" dirty="0"/>
          </a:p>
        </p:txBody>
      </p:sp>
      <p:sp>
        <p:nvSpPr>
          <p:cNvPr id="9" name="Footer Placeholder 8">
            <a:extLst>
              <a:ext uri="{FF2B5EF4-FFF2-40B4-BE49-F238E27FC236}">
                <a16:creationId xmlns:a16="http://schemas.microsoft.com/office/drawing/2014/main" id="{EA80BFC1-8FEF-4E25-8FCE-F6238E722A96}"/>
              </a:ext>
            </a:extLst>
          </p:cNvPr>
          <p:cNvSpPr>
            <a:spLocks noGrp="1"/>
          </p:cNvSpPr>
          <p:nvPr>
            <p:ph type="ftr" sz="quarter" idx="29"/>
          </p:nvPr>
        </p:nvSpPr>
        <p:spPr/>
        <p:txBody>
          <a:bodyPr/>
          <a:lstStyle/>
          <a:p>
            <a:r>
              <a:rPr lang="en-US"/>
              <a:t>| © Alfa Laval</a:t>
            </a:r>
            <a:endParaRPr lang="en-US" dirty="0"/>
          </a:p>
        </p:txBody>
      </p:sp>
      <p:sp>
        <p:nvSpPr>
          <p:cNvPr id="10" name="Slide Number Placeholder 9">
            <a:extLst>
              <a:ext uri="{FF2B5EF4-FFF2-40B4-BE49-F238E27FC236}">
                <a16:creationId xmlns:a16="http://schemas.microsoft.com/office/drawing/2014/main" id="{81DAD3A1-FFD2-48A4-84C0-231377F825DA}"/>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20" name="TextBox 19">
            <a:extLst>
              <a:ext uri="{FF2B5EF4-FFF2-40B4-BE49-F238E27FC236}">
                <a16:creationId xmlns:a16="http://schemas.microsoft.com/office/drawing/2014/main" id="{D766E8CF-DE1B-42EB-8A6D-F3AA491F1035}"/>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178865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92" userDrawn="1">
          <p15:clr>
            <a:srgbClr val="FBAE40"/>
          </p15:clr>
        </p15:guide>
        <p15:guide id="2" orient="horz" pos="743" userDrawn="1">
          <p15:clr>
            <a:srgbClr val="FBAE40"/>
          </p15:clr>
        </p15:guide>
        <p15:guide id="3" orient="horz" pos="1246" userDrawn="1">
          <p15:clr>
            <a:srgbClr val="FBAE40"/>
          </p15:clr>
        </p15:guide>
        <p15:guide id="4" orient="horz" pos="3637" userDrawn="1">
          <p15:clr>
            <a:srgbClr val="FBAE40"/>
          </p15:clr>
        </p15:guide>
        <p15:guide id="5" pos="4481" userDrawn="1">
          <p15:clr>
            <a:srgbClr val="FBAE40"/>
          </p15:clr>
        </p15:guide>
        <p15:guide id="6" pos="745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TEXT PAGE RIGHT IMAGE SUBTITLE">
    <p:spTree>
      <p:nvGrpSpPr>
        <p:cNvPr id="1" name=""/>
        <p:cNvGrpSpPr/>
        <p:nvPr/>
      </p:nvGrpSpPr>
      <p:grpSpPr>
        <a:xfrm>
          <a:off x="0" y="0"/>
          <a:ext cx="0" cy="0"/>
          <a:chOff x="0" y="0"/>
          <a:chExt cx="0" cy="0"/>
        </a:xfrm>
      </p:grpSpPr>
      <p:sp>
        <p:nvSpPr>
          <p:cNvPr id="14" name="Rectangle 15">
            <a:extLst>
              <a:ext uri="{FF2B5EF4-FFF2-40B4-BE49-F238E27FC236}">
                <a16:creationId xmlns:a16="http://schemas.microsoft.com/office/drawing/2014/main" id="{9D276467-5085-8F42-9CB8-44BC7E1498A9}"/>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1" name="Picture 10">
            <a:extLst>
              <a:ext uri="{FF2B5EF4-FFF2-40B4-BE49-F238E27FC236}">
                <a16:creationId xmlns:a16="http://schemas.microsoft.com/office/drawing/2014/main" id="{45917CA7-B8E8-7F43-AEAD-56030BFBC372}"/>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6" name="Text Placeholder 5">
            <a:extLst>
              <a:ext uri="{FF2B5EF4-FFF2-40B4-BE49-F238E27FC236}">
                <a16:creationId xmlns:a16="http://schemas.microsoft.com/office/drawing/2014/main" id="{54882513-EB44-F04F-8244-2E01294B9EEB}"/>
              </a:ext>
            </a:extLst>
          </p:cNvPr>
          <p:cNvSpPr>
            <a:spLocks noGrp="1"/>
          </p:cNvSpPr>
          <p:nvPr>
            <p:ph type="body" sz="quarter" idx="23" hasCustomPrompt="1"/>
          </p:nvPr>
        </p:nvSpPr>
        <p:spPr>
          <a:xfrm>
            <a:off x="839788" y="1964454"/>
            <a:ext cx="4741503" cy="3790562"/>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9">
            <a:extLst>
              <a:ext uri="{FF2B5EF4-FFF2-40B4-BE49-F238E27FC236}">
                <a16:creationId xmlns:a16="http://schemas.microsoft.com/office/drawing/2014/main" id="{E1817EA6-8639-284D-AB03-5545CDA878D3}"/>
              </a:ext>
            </a:extLst>
          </p:cNvPr>
          <p:cNvSpPr>
            <a:spLocks noGrp="1"/>
          </p:cNvSpPr>
          <p:nvPr>
            <p:ph type="body" sz="quarter" idx="26" hasCustomPrompt="1"/>
          </p:nvPr>
        </p:nvSpPr>
        <p:spPr>
          <a:xfrm>
            <a:off x="839787" y="826339"/>
            <a:ext cx="9456212" cy="349896"/>
          </a:xfrm>
          <a:prstGeom prst="rect">
            <a:avLst/>
          </a:prstGeom>
        </p:spPr>
        <p:txBody>
          <a:bodyPr>
            <a:normAutofit/>
          </a:bodyPr>
          <a:lstStyle>
            <a:lvl1pPr marL="0" indent="-144000">
              <a:buClr>
                <a:srgbClr val="CEC3BB"/>
              </a:buClr>
              <a:buFont typeface="System Font Regular"/>
              <a:buChar char="−"/>
              <a:defRPr lang="en-US" sz="1600" kern="1200" dirty="0">
                <a:solidFill>
                  <a:srgbClr val="B4ACA5"/>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rgbClr val="B4ACA5"/>
              </a:buClr>
              <a:buFont typeface="System Font Regular"/>
              <a:buChar char="−"/>
              <a:tabLst/>
            </a:pPr>
            <a:r>
              <a:rPr lang="en-US" dirty="0"/>
              <a:t>Subtitle</a:t>
            </a:r>
          </a:p>
        </p:txBody>
      </p:sp>
      <p:sp>
        <p:nvSpPr>
          <p:cNvPr id="19" name="Text Placeholder 3">
            <a:extLst>
              <a:ext uri="{FF2B5EF4-FFF2-40B4-BE49-F238E27FC236}">
                <a16:creationId xmlns:a16="http://schemas.microsoft.com/office/drawing/2014/main" id="{7EC8B5B8-3862-974B-A28E-3C6BF6CE7766}"/>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sp>
        <p:nvSpPr>
          <p:cNvPr id="25" name="Picture Placeholder 24">
            <a:extLst>
              <a:ext uri="{FF2B5EF4-FFF2-40B4-BE49-F238E27FC236}">
                <a16:creationId xmlns:a16="http://schemas.microsoft.com/office/drawing/2014/main" id="{A06259C1-FE2A-0646-84B5-119866E3E40E}"/>
              </a:ext>
            </a:extLst>
          </p:cNvPr>
          <p:cNvSpPr>
            <a:spLocks noGrp="1"/>
          </p:cNvSpPr>
          <p:nvPr>
            <p:ph type="pic" sz="quarter" idx="20" hasCustomPrompt="1"/>
          </p:nvPr>
        </p:nvSpPr>
        <p:spPr>
          <a:xfrm>
            <a:off x="6996109" y="1964455"/>
            <a:ext cx="5195887" cy="3790561"/>
          </a:xfrm>
          <a:custGeom>
            <a:avLst/>
            <a:gdLst>
              <a:gd name="connsiteX0" fmla="*/ 0 w 5195887"/>
              <a:gd name="connsiteY0" fmla="*/ 0 h 3791821"/>
              <a:gd name="connsiteX1" fmla="*/ 726285 w 5195887"/>
              <a:gd name="connsiteY1" fmla="*/ 0 h 3791821"/>
              <a:gd name="connsiteX2" fmla="*/ 5195887 w 5195887"/>
              <a:gd name="connsiteY2" fmla="*/ 0 h 3791821"/>
              <a:gd name="connsiteX3" fmla="*/ 5195887 w 5195887"/>
              <a:gd name="connsiteY3" fmla="*/ 3791821 h 3791821"/>
              <a:gd name="connsiteX4" fmla="*/ 726285 w 5195887"/>
              <a:gd name="connsiteY4" fmla="*/ 3791821 h 3791821"/>
              <a:gd name="connsiteX5" fmla="*/ 321727 w 5195887"/>
              <a:gd name="connsiteY5" fmla="*/ 3791821 h 3791821"/>
              <a:gd name="connsiteX6" fmla="*/ 0 w 5195887"/>
              <a:gd name="connsiteY6" fmla="*/ 3470094 h 379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887" h="3791821">
                <a:moveTo>
                  <a:pt x="0" y="0"/>
                </a:moveTo>
                <a:lnTo>
                  <a:pt x="726285" y="0"/>
                </a:lnTo>
                <a:lnTo>
                  <a:pt x="5195887" y="0"/>
                </a:lnTo>
                <a:lnTo>
                  <a:pt x="5195887" y="3791821"/>
                </a:lnTo>
                <a:lnTo>
                  <a:pt x="726285" y="3791821"/>
                </a:lnTo>
                <a:lnTo>
                  <a:pt x="321727" y="3791821"/>
                </a:lnTo>
                <a:cubicBezTo>
                  <a:pt x="144042" y="3791821"/>
                  <a:pt x="0" y="3647779"/>
                  <a:pt x="0" y="3470094"/>
                </a:cubicBez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a:t>Place Image here</a:t>
            </a:r>
          </a:p>
        </p:txBody>
      </p:sp>
      <p:pic>
        <p:nvPicPr>
          <p:cNvPr id="13" name="Graphic 12">
            <a:extLst>
              <a:ext uri="{FF2B5EF4-FFF2-40B4-BE49-F238E27FC236}">
                <a16:creationId xmlns:a16="http://schemas.microsoft.com/office/drawing/2014/main" id="{8ADEF0BE-8A1D-4B82-AD3F-7270E601F3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BB961F35-54CE-4A62-A7D5-6D20A40487E4}"/>
              </a:ext>
            </a:extLst>
          </p:cNvPr>
          <p:cNvSpPr>
            <a:spLocks noGrp="1"/>
          </p:cNvSpPr>
          <p:nvPr>
            <p:ph type="dt" sz="half" idx="28"/>
          </p:nvPr>
        </p:nvSpPr>
        <p:spPr/>
        <p:txBody>
          <a:bodyPr/>
          <a:lstStyle/>
          <a:p>
            <a:fld id="{CF0D0CEF-CFFD-4221-B226-86596793F6C4}" type="datetime1">
              <a:rPr lang="en-GB" smtClean="0"/>
              <a:t>16/04/2020</a:t>
            </a:fld>
            <a:endParaRPr lang="en-US" dirty="0"/>
          </a:p>
        </p:txBody>
      </p:sp>
      <p:sp>
        <p:nvSpPr>
          <p:cNvPr id="5" name="Footer Placeholder 4">
            <a:extLst>
              <a:ext uri="{FF2B5EF4-FFF2-40B4-BE49-F238E27FC236}">
                <a16:creationId xmlns:a16="http://schemas.microsoft.com/office/drawing/2014/main" id="{3816C3C2-5816-4DDA-9BEA-97543600F4D1}"/>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2219C78A-0B63-4D11-B500-3A5E8295BF6A}"/>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15" name="TextBox 14">
            <a:extLst>
              <a:ext uri="{FF2B5EF4-FFF2-40B4-BE49-F238E27FC236}">
                <a16:creationId xmlns:a16="http://schemas.microsoft.com/office/drawing/2014/main" id="{A71B6EB8-71B0-4E1D-B9F1-47B087539B13}"/>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3292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35" userDrawn="1">
          <p15:clr>
            <a:srgbClr val="FBAE40"/>
          </p15:clr>
        </p15:guide>
        <p15:guide id="2" orient="horz" pos="3626" userDrawn="1">
          <p15:clr>
            <a:srgbClr val="FBAE40"/>
          </p15:clr>
        </p15:guide>
        <p15:guide id="3" pos="3518" userDrawn="1">
          <p15:clr>
            <a:srgbClr val="FBAE40"/>
          </p15:clr>
        </p15:guide>
        <p15:guide id="4" pos="529" userDrawn="1">
          <p15:clr>
            <a:srgbClr val="FBAE40"/>
          </p15:clr>
        </p15:guide>
        <p15:guide id="5" pos="4405" userDrawn="1">
          <p15:clr>
            <a:srgbClr val="FBAE40"/>
          </p15:clr>
        </p15:guide>
        <p15:guide id="6" orient="horz" pos="743" userDrawn="1">
          <p15:clr>
            <a:srgbClr val="FBAE40"/>
          </p15:clr>
        </p15:guide>
        <p15:guide id="7" orient="horz" pos="19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REAM TEXT PAGE RIGHT IMAGE SUBTITLE">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79E4A678-071E-5244-8D4F-BC14687AE491}"/>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1" name="Picture 10">
            <a:extLst>
              <a:ext uri="{FF2B5EF4-FFF2-40B4-BE49-F238E27FC236}">
                <a16:creationId xmlns:a16="http://schemas.microsoft.com/office/drawing/2014/main" id="{45917CA7-B8E8-7F43-AEAD-56030BFBC372}"/>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7" name="Text Placeholder 5">
            <a:extLst>
              <a:ext uri="{FF2B5EF4-FFF2-40B4-BE49-F238E27FC236}">
                <a16:creationId xmlns:a16="http://schemas.microsoft.com/office/drawing/2014/main" id="{E69A8BEA-3BE1-1343-ACFA-41ED530A06E4}"/>
              </a:ext>
            </a:extLst>
          </p:cNvPr>
          <p:cNvSpPr>
            <a:spLocks noGrp="1"/>
          </p:cNvSpPr>
          <p:nvPr>
            <p:ph type="body" sz="quarter" idx="23" hasCustomPrompt="1"/>
          </p:nvPr>
        </p:nvSpPr>
        <p:spPr>
          <a:xfrm>
            <a:off x="839788" y="1964454"/>
            <a:ext cx="4741503" cy="3790562"/>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9">
            <a:extLst>
              <a:ext uri="{FF2B5EF4-FFF2-40B4-BE49-F238E27FC236}">
                <a16:creationId xmlns:a16="http://schemas.microsoft.com/office/drawing/2014/main" id="{6C265286-F3EF-E344-8D99-6F441F56395A}"/>
              </a:ext>
            </a:extLst>
          </p:cNvPr>
          <p:cNvSpPr>
            <a:spLocks noGrp="1"/>
          </p:cNvSpPr>
          <p:nvPr>
            <p:ph type="body" sz="quarter" idx="26" hasCustomPrompt="1"/>
          </p:nvPr>
        </p:nvSpPr>
        <p:spPr>
          <a:xfrm>
            <a:off x="839787" y="826339"/>
            <a:ext cx="9456212" cy="349896"/>
          </a:xfrm>
          <a:prstGeom prst="rect">
            <a:avLst/>
          </a:prstGeom>
        </p:spPr>
        <p:txBody>
          <a:bodyPr>
            <a:normAutofit/>
          </a:bodyPr>
          <a:lstStyle>
            <a:lvl1pPr marL="0" indent="-144000">
              <a:buClr>
                <a:schemeClr val="tx1"/>
              </a:buClr>
              <a:buFont typeface="System Font Regular"/>
              <a:buChar char="−"/>
              <a:defRPr lang="en-US" sz="1600" kern="1200" dirty="0">
                <a:solidFill>
                  <a:schemeClr val="tx1"/>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chemeClr val="tx2"/>
              </a:buClr>
              <a:buFont typeface="System Font Regular"/>
              <a:buChar char="−"/>
              <a:tabLst/>
            </a:pPr>
            <a:r>
              <a:rPr lang="en-US" dirty="0"/>
              <a:t>Subtitle</a:t>
            </a:r>
          </a:p>
        </p:txBody>
      </p:sp>
      <p:sp>
        <p:nvSpPr>
          <p:cNvPr id="19" name="Text Placeholder 3">
            <a:extLst>
              <a:ext uri="{FF2B5EF4-FFF2-40B4-BE49-F238E27FC236}">
                <a16:creationId xmlns:a16="http://schemas.microsoft.com/office/drawing/2014/main" id="{545DDC9D-0C08-FF4A-BA1E-E79DE997471C}"/>
              </a:ext>
            </a:extLst>
          </p:cNvPr>
          <p:cNvSpPr>
            <a:spLocks noGrp="1"/>
          </p:cNvSpPr>
          <p:nvPr>
            <p:ph type="body" sz="quarter" idx="27" hasCustomPrompt="1"/>
          </p:nvPr>
        </p:nvSpPr>
        <p:spPr>
          <a:xfrm>
            <a:off x="839787" y="307590"/>
            <a:ext cx="9456211" cy="504000"/>
          </a:xfrm>
          <a:prstGeom prst="rect">
            <a:avLst/>
          </a:prstGeom>
        </p:spPr>
        <p:txBody>
          <a:bodyPr wrap="square" anchor="ctr" anchorCtr="0">
            <a:noAutofit/>
          </a:bodyPr>
          <a:lstStyle>
            <a:lvl1pPr marL="0" indent="0">
              <a:spcBef>
                <a:spcPts val="0"/>
              </a:spcBef>
              <a:buNone/>
              <a:defRPr lang="en-US" sz="3000" kern="1200" dirty="0">
                <a:solidFill>
                  <a:schemeClr val="tx2"/>
                </a:solidFill>
                <a:latin typeface="+mn-lt"/>
                <a:ea typeface="+mn-ea"/>
                <a:cs typeface="+mn-cs"/>
              </a:defRPr>
            </a:lvl1pPr>
            <a:lvl2pPr marL="198000" indent="0">
              <a:buNone/>
              <a:defRPr/>
            </a:lvl2pPr>
            <a:lvl3pPr marL="396000" indent="0">
              <a:buNone/>
              <a:defRPr/>
            </a:lvl3pPr>
            <a:lvl4pPr marL="594000" indent="0">
              <a:buNone/>
              <a:defRPr/>
            </a:lvl4pPr>
            <a:lvl5pPr marL="792000" indent="0">
              <a:buNone/>
              <a:defRPr/>
            </a:lvl5pPr>
          </a:lstStyle>
          <a:p>
            <a:pPr marL="0" lvl="0" indent="0" algn="l" defTabSz="914400" rtl="0" eaLnBrk="1" latinLnBrk="0" hangingPunct="1">
              <a:lnSpc>
                <a:spcPct val="100000"/>
              </a:lnSpc>
              <a:spcBef>
                <a:spcPts val="0"/>
              </a:spcBef>
              <a:spcAft>
                <a:spcPts val="0"/>
              </a:spcAft>
              <a:buClr>
                <a:schemeClr val="tx2"/>
              </a:buClr>
              <a:buFont typeface="Arial" panose="020B0604020202020204" pitchFamily="34" charset="0"/>
              <a:buNone/>
              <a:tabLst/>
            </a:pPr>
            <a:r>
              <a:rPr lang="en-US" dirty="0"/>
              <a:t>Title</a:t>
            </a:r>
          </a:p>
        </p:txBody>
      </p:sp>
      <p:sp>
        <p:nvSpPr>
          <p:cNvPr id="15" name="Picture Placeholder 14">
            <a:extLst>
              <a:ext uri="{FF2B5EF4-FFF2-40B4-BE49-F238E27FC236}">
                <a16:creationId xmlns:a16="http://schemas.microsoft.com/office/drawing/2014/main" id="{82BC351F-7A31-E842-9CFF-56497F41B7AA}"/>
              </a:ext>
            </a:extLst>
          </p:cNvPr>
          <p:cNvSpPr>
            <a:spLocks noGrp="1"/>
          </p:cNvSpPr>
          <p:nvPr>
            <p:ph type="pic" sz="quarter" idx="20" hasCustomPrompt="1"/>
          </p:nvPr>
        </p:nvSpPr>
        <p:spPr>
          <a:xfrm>
            <a:off x="6996109" y="1964455"/>
            <a:ext cx="5195887" cy="3790561"/>
          </a:xfrm>
          <a:custGeom>
            <a:avLst/>
            <a:gdLst>
              <a:gd name="connsiteX0" fmla="*/ 0 w 5195887"/>
              <a:gd name="connsiteY0" fmla="*/ 0 h 3791821"/>
              <a:gd name="connsiteX1" fmla="*/ 726285 w 5195887"/>
              <a:gd name="connsiteY1" fmla="*/ 0 h 3791821"/>
              <a:gd name="connsiteX2" fmla="*/ 5195887 w 5195887"/>
              <a:gd name="connsiteY2" fmla="*/ 0 h 3791821"/>
              <a:gd name="connsiteX3" fmla="*/ 5195887 w 5195887"/>
              <a:gd name="connsiteY3" fmla="*/ 3791821 h 3791821"/>
              <a:gd name="connsiteX4" fmla="*/ 726285 w 5195887"/>
              <a:gd name="connsiteY4" fmla="*/ 3791821 h 3791821"/>
              <a:gd name="connsiteX5" fmla="*/ 321727 w 5195887"/>
              <a:gd name="connsiteY5" fmla="*/ 3791821 h 3791821"/>
              <a:gd name="connsiteX6" fmla="*/ 0 w 5195887"/>
              <a:gd name="connsiteY6" fmla="*/ 3470094 h 379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887" h="3791821">
                <a:moveTo>
                  <a:pt x="0" y="0"/>
                </a:moveTo>
                <a:lnTo>
                  <a:pt x="726285" y="0"/>
                </a:lnTo>
                <a:lnTo>
                  <a:pt x="5195887" y="0"/>
                </a:lnTo>
                <a:lnTo>
                  <a:pt x="5195887" y="3791821"/>
                </a:lnTo>
                <a:lnTo>
                  <a:pt x="726285" y="3791821"/>
                </a:lnTo>
                <a:lnTo>
                  <a:pt x="321727" y="3791821"/>
                </a:lnTo>
                <a:cubicBezTo>
                  <a:pt x="144042" y="3791821"/>
                  <a:pt x="0" y="3647779"/>
                  <a:pt x="0" y="3470094"/>
                </a:cubicBez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a:t>Place Image here</a:t>
            </a:r>
          </a:p>
        </p:txBody>
      </p:sp>
      <p:pic>
        <p:nvPicPr>
          <p:cNvPr id="14" name="Graphic 13">
            <a:extLst>
              <a:ext uri="{FF2B5EF4-FFF2-40B4-BE49-F238E27FC236}">
                <a16:creationId xmlns:a16="http://schemas.microsoft.com/office/drawing/2014/main" id="{C2A75C4C-2A22-45BF-A9C4-6FB8EB29D7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89644789-45E1-49F3-92AF-F135369F26C5}"/>
              </a:ext>
            </a:extLst>
          </p:cNvPr>
          <p:cNvSpPr>
            <a:spLocks noGrp="1"/>
          </p:cNvSpPr>
          <p:nvPr>
            <p:ph type="dt" sz="half" idx="28"/>
          </p:nvPr>
        </p:nvSpPr>
        <p:spPr/>
        <p:txBody>
          <a:bodyPr/>
          <a:lstStyle/>
          <a:p>
            <a:fld id="{97B3502F-0175-4C8A-96A3-138DEF561EC5}" type="datetime1">
              <a:rPr lang="en-GB" smtClean="0"/>
              <a:t>16/04/2020</a:t>
            </a:fld>
            <a:endParaRPr lang="en-US" dirty="0"/>
          </a:p>
        </p:txBody>
      </p:sp>
      <p:sp>
        <p:nvSpPr>
          <p:cNvPr id="5" name="Footer Placeholder 4">
            <a:extLst>
              <a:ext uri="{FF2B5EF4-FFF2-40B4-BE49-F238E27FC236}">
                <a16:creationId xmlns:a16="http://schemas.microsoft.com/office/drawing/2014/main" id="{D6DBBA70-6870-4217-AD46-95BB53AF6D4B}"/>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287A7E35-78F7-4646-A80B-1FCD2287D53F}"/>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20" name="TextBox 19">
            <a:extLst>
              <a:ext uri="{FF2B5EF4-FFF2-40B4-BE49-F238E27FC236}">
                <a16:creationId xmlns:a16="http://schemas.microsoft.com/office/drawing/2014/main" id="{68140BF3-063F-4723-867F-51C741AB7DF6}"/>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88657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518" userDrawn="1">
          <p15:clr>
            <a:srgbClr val="FBAE40"/>
          </p15:clr>
        </p15:guide>
        <p15:guide id="2" pos="529" userDrawn="1">
          <p15:clr>
            <a:srgbClr val="FBAE40"/>
          </p15:clr>
        </p15:guide>
        <p15:guide id="3" pos="4405" userDrawn="1">
          <p15:clr>
            <a:srgbClr val="FBAE40"/>
          </p15:clr>
        </p15:guide>
        <p15:guide id="4" orient="horz" pos="1235" userDrawn="1">
          <p15:clr>
            <a:srgbClr val="FBAE40"/>
          </p15:clr>
        </p15:guide>
        <p15:guide id="5" orient="horz" pos="3626" userDrawn="1">
          <p15:clr>
            <a:srgbClr val="FBAE40"/>
          </p15:clr>
        </p15:guide>
        <p15:guide id="6" orient="horz" pos="743" userDrawn="1">
          <p15:clr>
            <a:srgbClr val="FBAE40"/>
          </p15:clr>
        </p15:guide>
        <p15:guide id="7" orient="horz" pos="19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EXT PAGE 3 IMAGE">
    <p:spTree>
      <p:nvGrpSpPr>
        <p:cNvPr id="1" name=""/>
        <p:cNvGrpSpPr/>
        <p:nvPr/>
      </p:nvGrpSpPr>
      <p:grpSpPr>
        <a:xfrm>
          <a:off x="0" y="0"/>
          <a:ext cx="0" cy="0"/>
          <a:chOff x="0" y="0"/>
          <a:chExt cx="0" cy="0"/>
        </a:xfrm>
      </p:grpSpPr>
      <p:sp>
        <p:nvSpPr>
          <p:cNvPr id="10" name="Picture Placeholder 43">
            <a:extLst>
              <a:ext uri="{FF2B5EF4-FFF2-40B4-BE49-F238E27FC236}">
                <a16:creationId xmlns:a16="http://schemas.microsoft.com/office/drawing/2014/main" id="{90D7F776-C1EE-5649-B171-77B7C0355CFB}"/>
              </a:ext>
            </a:extLst>
          </p:cNvPr>
          <p:cNvSpPr>
            <a:spLocks noGrp="1"/>
          </p:cNvSpPr>
          <p:nvPr>
            <p:ph type="pic" sz="quarter" idx="20" hasCustomPrompt="1"/>
          </p:nvPr>
        </p:nvSpPr>
        <p:spPr>
          <a:xfrm>
            <a:off x="839788" y="1980000"/>
            <a:ext cx="2851338" cy="3790562"/>
          </a:xfrm>
          <a:prstGeom prst="round2SameRect">
            <a:avLst>
              <a:gd name="adj1" fmla="val 0"/>
              <a:gd name="adj2" fmla="val 0"/>
            </a:avLst>
          </a:prstGeom>
          <a:solidFill>
            <a:schemeClr val="accent5">
              <a:lumMod val="20000"/>
              <a:lumOff val="80000"/>
            </a:schemeClr>
          </a:solidFill>
        </p:spPr>
        <p:txBody>
          <a:bodyPr lIns="180000" tIns="18000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dirty="0"/>
              <a:t>Place Image here</a:t>
            </a:r>
          </a:p>
        </p:txBody>
      </p:sp>
      <p:sp>
        <p:nvSpPr>
          <p:cNvPr id="16" name="Rectangle 15">
            <a:extLst>
              <a:ext uri="{FF2B5EF4-FFF2-40B4-BE49-F238E27FC236}">
                <a16:creationId xmlns:a16="http://schemas.microsoft.com/office/drawing/2014/main" id="{38A7D8D6-B0DA-AF4A-AD95-1F8905824548}"/>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1" name="Picture Placeholder 43">
            <a:extLst>
              <a:ext uri="{FF2B5EF4-FFF2-40B4-BE49-F238E27FC236}">
                <a16:creationId xmlns:a16="http://schemas.microsoft.com/office/drawing/2014/main" id="{46DC0795-15DC-F44F-9939-9D4C7EC818C6}"/>
              </a:ext>
            </a:extLst>
          </p:cNvPr>
          <p:cNvSpPr>
            <a:spLocks noGrp="1"/>
          </p:cNvSpPr>
          <p:nvPr>
            <p:ph type="pic" sz="quarter" idx="21" hasCustomPrompt="1"/>
          </p:nvPr>
        </p:nvSpPr>
        <p:spPr>
          <a:xfrm>
            <a:off x="3839401" y="1980000"/>
            <a:ext cx="2832861" cy="1826264"/>
          </a:xfrm>
          <a:prstGeom prst="rect">
            <a:avLst/>
          </a:prstGeom>
          <a:solidFill>
            <a:schemeClr val="accent5">
              <a:lumMod val="20000"/>
              <a:lumOff val="80000"/>
            </a:schemeClr>
          </a:solidFill>
        </p:spPr>
        <p:txBody>
          <a:bodyPr lIns="180000" tIns="18000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a:t>Place Image here</a:t>
            </a:r>
          </a:p>
        </p:txBody>
      </p:sp>
      <p:pic>
        <p:nvPicPr>
          <p:cNvPr id="13" name="Picture 12">
            <a:extLst>
              <a:ext uri="{FF2B5EF4-FFF2-40B4-BE49-F238E27FC236}">
                <a16:creationId xmlns:a16="http://schemas.microsoft.com/office/drawing/2014/main" id="{D270F623-BF01-AF44-8154-EC459DFCEAB8}"/>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5" name="Text Placeholder 5">
            <a:extLst>
              <a:ext uri="{FF2B5EF4-FFF2-40B4-BE49-F238E27FC236}">
                <a16:creationId xmlns:a16="http://schemas.microsoft.com/office/drawing/2014/main" id="{9CF1145C-8F75-BB4F-8D43-BF03B3AFCA50}"/>
              </a:ext>
            </a:extLst>
          </p:cNvPr>
          <p:cNvSpPr>
            <a:spLocks noGrp="1"/>
          </p:cNvSpPr>
          <p:nvPr>
            <p:ph type="body" sz="quarter" idx="23" hasCustomPrompt="1"/>
          </p:nvPr>
        </p:nvSpPr>
        <p:spPr>
          <a:xfrm>
            <a:off x="7116137" y="1980000"/>
            <a:ext cx="4717327" cy="3790562"/>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9">
            <a:extLst>
              <a:ext uri="{FF2B5EF4-FFF2-40B4-BE49-F238E27FC236}">
                <a16:creationId xmlns:a16="http://schemas.microsoft.com/office/drawing/2014/main" id="{A167A85E-8B95-FD45-B1F9-9131D3825FA9}"/>
              </a:ext>
            </a:extLst>
          </p:cNvPr>
          <p:cNvSpPr>
            <a:spLocks noGrp="1"/>
          </p:cNvSpPr>
          <p:nvPr>
            <p:ph type="body" sz="quarter" idx="26" hasCustomPrompt="1"/>
          </p:nvPr>
        </p:nvSpPr>
        <p:spPr>
          <a:xfrm>
            <a:off x="839787" y="826339"/>
            <a:ext cx="9456212" cy="349896"/>
          </a:xfrm>
          <a:prstGeom prst="rect">
            <a:avLst/>
          </a:prstGeom>
        </p:spPr>
        <p:txBody>
          <a:bodyPr>
            <a:normAutofit/>
          </a:bodyPr>
          <a:lstStyle>
            <a:lvl1pPr marL="0" indent="-144000">
              <a:buClr>
                <a:schemeClr val="accent6"/>
              </a:buClr>
              <a:buFont typeface="System Font Regular"/>
              <a:buChar char="−"/>
              <a:defRPr lang="en-US" sz="1600" kern="1200" dirty="0">
                <a:solidFill>
                  <a:schemeClr val="accent6"/>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rgbClr val="B4ACA5"/>
              </a:buClr>
              <a:buFont typeface="System Font Regular"/>
              <a:buChar char="−"/>
              <a:tabLst/>
            </a:pPr>
            <a:r>
              <a:rPr lang="en-US" dirty="0"/>
              <a:t>Subtitle</a:t>
            </a:r>
          </a:p>
        </p:txBody>
      </p:sp>
      <p:sp>
        <p:nvSpPr>
          <p:cNvPr id="19" name="Text Placeholder 3">
            <a:extLst>
              <a:ext uri="{FF2B5EF4-FFF2-40B4-BE49-F238E27FC236}">
                <a16:creationId xmlns:a16="http://schemas.microsoft.com/office/drawing/2014/main" id="{E8A113B3-96B5-2242-9B0F-BBAD20536209}"/>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sp>
        <p:nvSpPr>
          <p:cNvPr id="28" name="Picture Placeholder 27">
            <a:extLst>
              <a:ext uri="{FF2B5EF4-FFF2-40B4-BE49-F238E27FC236}">
                <a16:creationId xmlns:a16="http://schemas.microsoft.com/office/drawing/2014/main" id="{A8578669-15D6-EE4E-BB6C-B0F5B68B4EF0}"/>
              </a:ext>
            </a:extLst>
          </p:cNvPr>
          <p:cNvSpPr>
            <a:spLocks noGrp="1"/>
          </p:cNvSpPr>
          <p:nvPr>
            <p:ph type="pic" sz="quarter" idx="30" hasCustomPrompt="1"/>
          </p:nvPr>
        </p:nvSpPr>
        <p:spPr>
          <a:xfrm>
            <a:off x="3839401" y="3941762"/>
            <a:ext cx="2832861" cy="1828800"/>
          </a:xfrm>
          <a:custGeom>
            <a:avLst/>
            <a:gdLst>
              <a:gd name="connsiteX0" fmla="*/ 0 w 2832861"/>
              <a:gd name="connsiteY0" fmla="*/ 0 h 1826264"/>
              <a:gd name="connsiteX1" fmla="*/ 1 w 2832861"/>
              <a:gd name="connsiteY1" fmla="*/ 0 h 1826264"/>
              <a:gd name="connsiteX2" fmla="*/ 2832861 w 2832861"/>
              <a:gd name="connsiteY2" fmla="*/ 0 h 1826264"/>
              <a:gd name="connsiteX3" fmla="*/ 2832861 w 2832861"/>
              <a:gd name="connsiteY3" fmla="*/ 1238988 h 1826264"/>
              <a:gd name="connsiteX4" fmla="*/ 2832861 w 2832861"/>
              <a:gd name="connsiteY4" fmla="*/ 1504537 h 1826264"/>
              <a:gd name="connsiteX5" fmla="*/ 2511134 w 2832861"/>
              <a:gd name="connsiteY5" fmla="*/ 1826264 h 1826264"/>
              <a:gd name="connsiteX6" fmla="*/ 0 w 2832861"/>
              <a:gd name="connsiteY6" fmla="*/ 1826264 h 182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2861" h="1826264">
                <a:moveTo>
                  <a:pt x="0" y="0"/>
                </a:moveTo>
                <a:lnTo>
                  <a:pt x="1" y="0"/>
                </a:lnTo>
                <a:lnTo>
                  <a:pt x="2832861" y="0"/>
                </a:lnTo>
                <a:lnTo>
                  <a:pt x="2832861" y="1238988"/>
                </a:lnTo>
                <a:lnTo>
                  <a:pt x="2832861" y="1504537"/>
                </a:lnTo>
                <a:cubicBezTo>
                  <a:pt x="2832861" y="1682222"/>
                  <a:pt x="2688819" y="1826264"/>
                  <a:pt x="2511134" y="1826264"/>
                </a:cubicBezTo>
                <a:lnTo>
                  <a:pt x="0" y="1826264"/>
                </a:ln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a:t>Place Image here</a:t>
            </a:r>
          </a:p>
        </p:txBody>
      </p:sp>
      <p:pic>
        <p:nvPicPr>
          <p:cNvPr id="17" name="Graphic 16">
            <a:extLst>
              <a:ext uri="{FF2B5EF4-FFF2-40B4-BE49-F238E27FC236}">
                <a16:creationId xmlns:a16="http://schemas.microsoft.com/office/drawing/2014/main" id="{40A92370-FB5B-46C9-8F53-163C795F2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656A7F59-A079-40B2-BED1-67E504AE70F6}"/>
              </a:ext>
            </a:extLst>
          </p:cNvPr>
          <p:cNvSpPr>
            <a:spLocks noGrp="1"/>
          </p:cNvSpPr>
          <p:nvPr>
            <p:ph type="dt" sz="half" idx="31"/>
          </p:nvPr>
        </p:nvSpPr>
        <p:spPr/>
        <p:txBody>
          <a:bodyPr/>
          <a:lstStyle/>
          <a:p>
            <a:fld id="{2F430443-2BAD-4AB0-A0C7-16AD9CDFC660}" type="datetime1">
              <a:rPr lang="en-GB" smtClean="0"/>
              <a:t>16/04/2020</a:t>
            </a:fld>
            <a:endParaRPr lang="en-US" dirty="0"/>
          </a:p>
        </p:txBody>
      </p:sp>
      <p:sp>
        <p:nvSpPr>
          <p:cNvPr id="5" name="Footer Placeholder 4">
            <a:extLst>
              <a:ext uri="{FF2B5EF4-FFF2-40B4-BE49-F238E27FC236}">
                <a16:creationId xmlns:a16="http://schemas.microsoft.com/office/drawing/2014/main" id="{F504AF20-A940-4C55-85A6-DD516EE12B94}"/>
              </a:ext>
            </a:extLst>
          </p:cNvPr>
          <p:cNvSpPr>
            <a:spLocks noGrp="1"/>
          </p:cNvSpPr>
          <p:nvPr>
            <p:ph type="ftr" sz="quarter" idx="32"/>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B4C94D2F-AB21-4196-B214-3B572D97BAF6}"/>
              </a:ext>
            </a:extLst>
          </p:cNvPr>
          <p:cNvSpPr>
            <a:spLocks noGrp="1"/>
          </p:cNvSpPr>
          <p:nvPr>
            <p:ph type="sldNum" sz="quarter" idx="33"/>
          </p:nvPr>
        </p:nvSpPr>
        <p:spPr/>
        <p:txBody>
          <a:bodyPr/>
          <a:lstStyle/>
          <a:p>
            <a:fld id="{E1781896-7108-754B-A195-4B41D5296C65}" type="slidenum">
              <a:rPr lang="en-US" smtClean="0"/>
              <a:pPr/>
              <a:t>‹#›</a:t>
            </a:fld>
            <a:r>
              <a:rPr lang="en-US"/>
              <a:t> |</a:t>
            </a:r>
          </a:p>
        </p:txBody>
      </p:sp>
      <p:sp>
        <p:nvSpPr>
          <p:cNvPr id="20" name="TextBox 19">
            <a:extLst>
              <a:ext uri="{FF2B5EF4-FFF2-40B4-BE49-F238E27FC236}">
                <a16:creationId xmlns:a16="http://schemas.microsoft.com/office/drawing/2014/main" id="{30B62AFA-B20A-4329-A442-22888F83A852}"/>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23987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orient="horz" pos="2402" userDrawn="1">
          <p15:clr>
            <a:srgbClr val="FBAE40"/>
          </p15:clr>
        </p15:guide>
        <p15:guide id="3" orient="horz" pos="2482" userDrawn="1">
          <p15:clr>
            <a:srgbClr val="FBAE40"/>
          </p15:clr>
        </p15:guide>
        <p15:guide id="4" orient="horz" pos="3637" userDrawn="1">
          <p15:clr>
            <a:srgbClr val="FBAE40"/>
          </p15:clr>
        </p15:guide>
        <p15:guide id="5" pos="2326" userDrawn="1">
          <p15:clr>
            <a:srgbClr val="FBAE40"/>
          </p15:clr>
        </p15:guide>
        <p15:guide id="6" orient="horz" pos="192" userDrawn="1">
          <p15:clr>
            <a:srgbClr val="FBAE40"/>
          </p15:clr>
        </p15:guide>
        <p15:guide id="7" orient="horz" pos="743" userDrawn="1">
          <p15:clr>
            <a:srgbClr val="FBAE40"/>
          </p15:clr>
        </p15:guide>
        <p15:guide id="8" pos="4481" userDrawn="1">
          <p15:clr>
            <a:srgbClr val="FBAE40"/>
          </p15:clr>
        </p15:guide>
        <p15:guide id="9" pos="7459" userDrawn="1">
          <p15:clr>
            <a:srgbClr val="FBAE40"/>
          </p15:clr>
        </p15:guide>
        <p15:guide id="10" pos="2416" userDrawn="1">
          <p15:clr>
            <a:srgbClr val="FBAE40"/>
          </p15:clr>
        </p15:guide>
        <p15:guide id="11" pos="529" userDrawn="1">
          <p15:clr>
            <a:srgbClr val="FBAE40"/>
          </p15:clr>
        </p15:guide>
        <p15:guide id="12" pos="420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VER-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BC98EF-25D7-4924-A523-C9B5FE3D45ED}"/>
              </a:ext>
            </a:extLst>
          </p:cNvPr>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14FEC91-4B2E-46E5-A24F-830BE67757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372968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REAM TEXT PAGE 3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270F623-BF01-AF44-8154-EC459DFCEAB8}"/>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6" name="Rectangle 15">
            <a:extLst>
              <a:ext uri="{FF2B5EF4-FFF2-40B4-BE49-F238E27FC236}">
                <a16:creationId xmlns:a16="http://schemas.microsoft.com/office/drawing/2014/main" id="{0D135E04-E743-0B46-AEBB-E7CBD935933F}"/>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7" name="Text Placeholder 19">
            <a:extLst>
              <a:ext uri="{FF2B5EF4-FFF2-40B4-BE49-F238E27FC236}">
                <a16:creationId xmlns:a16="http://schemas.microsoft.com/office/drawing/2014/main" id="{B9FEA28D-9FC1-D444-8559-F3D8C9A431C3}"/>
              </a:ext>
            </a:extLst>
          </p:cNvPr>
          <p:cNvSpPr>
            <a:spLocks noGrp="1"/>
          </p:cNvSpPr>
          <p:nvPr>
            <p:ph type="body" sz="quarter" idx="26" hasCustomPrompt="1"/>
          </p:nvPr>
        </p:nvSpPr>
        <p:spPr>
          <a:xfrm>
            <a:off x="839787" y="826339"/>
            <a:ext cx="9456212" cy="349896"/>
          </a:xfrm>
          <a:prstGeom prst="rect">
            <a:avLst/>
          </a:prstGeom>
        </p:spPr>
        <p:txBody>
          <a:bodyPr>
            <a:normAutofit/>
          </a:bodyPr>
          <a:lstStyle>
            <a:lvl1pPr marL="0" indent="-144000">
              <a:buClr>
                <a:schemeClr val="accent6"/>
              </a:buClr>
              <a:buFont typeface="System Font Regular"/>
              <a:buChar char="−"/>
              <a:defRPr lang="en-US" sz="1600" kern="1200" dirty="0">
                <a:solidFill>
                  <a:schemeClr val="tx1"/>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chemeClr val="tx2"/>
              </a:buClr>
              <a:buFont typeface="System Font Regular"/>
              <a:buChar char="−"/>
              <a:tabLst/>
            </a:pPr>
            <a:r>
              <a:rPr lang="en-US" dirty="0"/>
              <a:t>Subtitle</a:t>
            </a:r>
          </a:p>
        </p:txBody>
      </p:sp>
      <p:sp>
        <p:nvSpPr>
          <p:cNvPr id="20" name="Text Placeholder 3">
            <a:extLst>
              <a:ext uri="{FF2B5EF4-FFF2-40B4-BE49-F238E27FC236}">
                <a16:creationId xmlns:a16="http://schemas.microsoft.com/office/drawing/2014/main" id="{932CDB03-6048-6A42-9104-6C7AB1865435}"/>
              </a:ext>
            </a:extLst>
          </p:cNvPr>
          <p:cNvSpPr>
            <a:spLocks noGrp="1"/>
          </p:cNvSpPr>
          <p:nvPr>
            <p:ph type="body" sz="quarter" idx="27" hasCustomPrompt="1"/>
          </p:nvPr>
        </p:nvSpPr>
        <p:spPr>
          <a:xfrm>
            <a:off x="839787" y="307590"/>
            <a:ext cx="9456211" cy="504000"/>
          </a:xfrm>
          <a:prstGeom prst="rect">
            <a:avLst/>
          </a:prstGeom>
        </p:spPr>
        <p:txBody>
          <a:bodyPr wrap="square" anchor="ctr" anchorCtr="0">
            <a:noAutofit/>
          </a:bodyPr>
          <a:lstStyle>
            <a:lvl1pPr marL="0" indent="0">
              <a:spcBef>
                <a:spcPts val="0"/>
              </a:spcBef>
              <a:buNone/>
              <a:defRPr lang="en-US" sz="3000" kern="1200" dirty="0">
                <a:solidFill>
                  <a:schemeClr val="tx2"/>
                </a:solidFill>
                <a:latin typeface="+mn-lt"/>
                <a:ea typeface="+mn-ea"/>
                <a:cs typeface="+mn-cs"/>
              </a:defRPr>
            </a:lvl1pPr>
            <a:lvl2pPr marL="198000" indent="0">
              <a:buNone/>
              <a:defRPr/>
            </a:lvl2pPr>
            <a:lvl3pPr marL="396000" indent="0">
              <a:buNone/>
              <a:defRPr/>
            </a:lvl3pPr>
            <a:lvl4pPr marL="594000" indent="0">
              <a:buNone/>
              <a:defRPr/>
            </a:lvl4pPr>
            <a:lvl5pPr marL="792000" indent="0">
              <a:buNone/>
              <a:defRPr/>
            </a:lvl5pPr>
          </a:lstStyle>
          <a:p>
            <a:pPr marL="0" lvl="0" indent="0" algn="l" defTabSz="914400" rtl="0" eaLnBrk="1" latinLnBrk="0" hangingPunct="1">
              <a:lnSpc>
                <a:spcPct val="100000"/>
              </a:lnSpc>
              <a:spcBef>
                <a:spcPts val="0"/>
              </a:spcBef>
              <a:spcAft>
                <a:spcPts val="0"/>
              </a:spcAft>
              <a:buClr>
                <a:schemeClr val="tx2"/>
              </a:buClr>
              <a:buFont typeface="Arial" panose="020B0604020202020204" pitchFamily="34" charset="0"/>
              <a:buNone/>
              <a:tabLst/>
            </a:pPr>
            <a:r>
              <a:rPr lang="en-US" dirty="0"/>
              <a:t>Title</a:t>
            </a:r>
          </a:p>
        </p:txBody>
      </p:sp>
      <p:sp>
        <p:nvSpPr>
          <p:cNvPr id="23" name="Picture Placeholder 43">
            <a:extLst>
              <a:ext uri="{FF2B5EF4-FFF2-40B4-BE49-F238E27FC236}">
                <a16:creationId xmlns:a16="http://schemas.microsoft.com/office/drawing/2014/main" id="{87739210-F4B7-074B-9196-04BAF72B3B6E}"/>
              </a:ext>
            </a:extLst>
          </p:cNvPr>
          <p:cNvSpPr>
            <a:spLocks noGrp="1"/>
          </p:cNvSpPr>
          <p:nvPr>
            <p:ph type="pic" sz="quarter" idx="20" hasCustomPrompt="1"/>
          </p:nvPr>
        </p:nvSpPr>
        <p:spPr>
          <a:xfrm>
            <a:off x="839788" y="1980000"/>
            <a:ext cx="2851338" cy="3790562"/>
          </a:xfrm>
          <a:prstGeom prst="round2SameRect">
            <a:avLst>
              <a:gd name="adj1" fmla="val 0"/>
              <a:gd name="adj2" fmla="val 0"/>
            </a:avLst>
          </a:prstGeom>
          <a:solidFill>
            <a:schemeClr val="accent5">
              <a:lumMod val="20000"/>
              <a:lumOff val="80000"/>
            </a:schemeClr>
          </a:solidFill>
        </p:spPr>
        <p:txBody>
          <a:bodyPr lIns="180000" tIns="18000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a:t>Place Image here</a:t>
            </a:r>
          </a:p>
        </p:txBody>
      </p:sp>
      <p:sp>
        <p:nvSpPr>
          <p:cNvPr id="24" name="Picture Placeholder 43">
            <a:extLst>
              <a:ext uri="{FF2B5EF4-FFF2-40B4-BE49-F238E27FC236}">
                <a16:creationId xmlns:a16="http://schemas.microsoft.com/office/drawing/2014/main" id="{92E58BE9-E2B6-C54C-BF5B-4698D076A6FD}"/>
              </a:ext>
            </a:extLst>
          </p:cNvPr>
          <p:cNvSpPr>
            <a:spLocks noGrp="1"/>
          </p:cNvSpPr>
          <p:nvPr>
            <p:ph type="pic" sz="quarter" idx="21" hasCustomPrompt="1"/>
          </p:nvPr>
        </p:nvSpPr>
        <p:spPr>
          <a:xfrm>
            <a:off x="3839401" y="1980000"/>
            <a:ext cx="2832861" cy="1826264"/>
          </a:xfrm>
          <a:prstGeom prst="rect">
            <a:avLst/>
          </a:prstGeom>
          <a:solidFill>
            <a:schemeClr val="accent5">
              <a:lumMod val="20000"/>
              <a:lumOff val="80000"/>
            </a:schemeClr>
          </a:solidFill>
        </p:spPr>
        <p:txBody>
          <a:bodyPr lIns="180000" tIns="180000"/>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a:t>Place Image here</a:t>
            </a:r>
          </a:p>
        </p:txBody>
      </p:sp>
      <p:sp>
        <p:nvSpPr>
          <p:cNvPr id="26" name="Text Placeholder 5">
            <a:extLst>
              <a:ext uri="{FF2B5EF4-FFF2-40B4-BE49-F238E27FC236}">
                <a16:creationId xmlns:a16="http://schemas.microsoft.com/office/drawing/2014/main" id="{20651735-BA0A-F544-829C-AC48DB71D750}"/>
              </a:ext>
            </a:extLst>
          </p:cNvPr>
          <p:cNvSpPr>
            <a:spLocks noGrp="1"/>
          </p:cNvSpPr>
          <p:nvPr>
            <p:ph type="body" sz="quarter" idx="23" hasCustomPrompt="1"/>
          </p:nvPr>
        </p:nvSpPr>
        <p:spPr>
          <a:xfrm>
            <a:off x="7116137" y="1980000"/>
            <a:ext cx="4717327" cy="3790562"/>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9F89FEFF-DC0B-BE48-AEC1-93289B0C35F1}"/>
              </a:ext>
            </a:extLst>
          </p:cNvPr>
          <p:cNvSpPr>
            <a:spLocks noGrp="1"/>
          </p:cNvSpPr>
          <p:nvPr>
            <p:ph type="pic" sz="quarter" idx="30" hasCustomPrompt="1"/>
          </p:nvPr>
        </p:nvSpPr>
        <p:spPr>
          <a:xfrm>
            <a:off x="3839401" y="3941762"/>
            <a:ext cx="2832861" cy="1828800"/>
          </a:xfrm>
          <a:custGeom>
            <a:avLst/>
            <a:gdLst>
              <a:gd name="connsiteX0" fmla="*/ 0 w 2832861"/>
              <a:gd name="connsiteY0" fmla="*/ 0 h 1826264"/>
              <a:gd name="connsiteX1" fmla="*/ 1 w 2832861"/>
              <a:gd name="connsiteY1" fmla="*/ 0 h 1826264"/>
              <a:gd name="connsiteX2" fmla="*/ 2832861 w 2832861"/>
              <a:gd name="connsiteY2" fmla="*/ 0 h 1826264"/>
              <a:gd name="connsiteX3" fmla="*/ 2832861 w 2832861"/>
              <a:gd name="connsiteY3" fmla="*/ 1238988 h 1826264"/>
              <a:gd name="connsiteX4" fmla="*/ 2832861 w 2832861"/>
              <a:gd name="connsiteY4" fmla="*/ 1504537 h 1826264"/>
              <a:gd name="connsiteX5" fmla="*/ 2511134 w 2832861"/>
              <a:gd name="connsiteY5" fmla="*/ 1826264 h 1826264"/>
              <a:gd name="connsiteX6" fmla="*/ 0 w 2832861"/>
              <a:gd name="connsiteY6" fmla="*/ 1826264 h 1826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2861" h="1826264">
                <a:moveTo>
                  <a:pt x="0" y="0"/>
                </a:moveTo>
                <a:lnTo>
                  <a:pt x="1" y="0"/>
                </a:lnTo>
                <a:lnTo>
                  <a:pt x="2832861" y="0"/>
                </a:lnTo>
                <a:lnTo>
                  <a:pt x="2832861" y="1238988"/>
                </a:lnTo>
                <a:lnTo>
                  <a:pt x="2832861" y="1504537"/>
                </a:lnTo>
                <a:cubicBezTo>
                  <a:pt x="2832861" y="1682222"/>
                  <a:pt x="2688819" y="1826264"/>
                  <a:pt x="2511134" y="1826264"/>
                </a:cubicBezTo>
                <a:lnTo>
                  <a:pt x="0" y="1826264"/>
                </a:lnTo>
                <a:close/>
              </a:path>
            </a:pathLst>
          </a:custGeom>
          <a:solidFill>
            <a:schemeClr val="accent5">
              <a:lumMod val="20000"/>
              <a:lumOff val="80000"/>
            </a:schemeClr>
          </a:solidFill>
        </p:spPr>
        <p:txBody>
          <a:bodyPr wrap="square" lIns="180000" tIns="180000">
            <a:noAutofit/>
          </a:bodyPr>
          <a:lstStyle>
            <a:lvl1pPr marL="0" marR="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sz="1400">
                <a:solidFill>
                  <a:schemeClr val="tx1"/>
                </a:solidFill>
              </a:defRPr>
            </a:lvl1pPr>
          </a:lstStyle>
          <a:p>
            <a:pPr marL="0" marR="0" lvl="0" indent="0" algn="l" defTabSz="914400" rtl="0" eaLnBrk="1" fontAlgn="auto" latinLnBrk="0" hangingPunct="1">
              <a:lnSpc>
                <a:spcPct val="100000"/>
              </a:lnSpc>
              <a:spcBef>
                <a:spcPts val="400"/>
              </a:spcBef>
              <a:spcAft>
                <a:spcPts val="0"/>
              </a:spcAft>
              <a:buClrTx/>
              <a:buSzTx/>
              <a:buFont typeface="Arial" panose="020B0604020202020204" pitchFamily="34" charset="0"/>
              <a:buNone/>
              <a:tabLst/>
              <a:defRPr/>
            </a:pPr>
            <a:r>
              <a:rPr lang="en-US"/>
              <a:t>Place Image here</a:t>
            </a:r>
          </a:p>
        </p:txBody>
      </p:sp>
      <p:pic>
        <p:nvPicPr>
          <p:cNvPr id="19" name="Graphic 18">
            <a:extLst>
              <a:ext uri="{FF2B5EF4-FFF2-40B4-BE49-F238E27FC236}">
                <a16:creationId xmlns:a16="http://schemas.microsoft.com/office/drawing/2014/main" id="{32E1FADA-8602-40C5-A5C1-FFA71DCC61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ED7A5334-EB41-4ED0-92E3-7818A621E1B3}"/>
              </a:ext>
            </a:extLst>
          </p:cNvPr>
          <p:cNvSpPr>
            <a:spLocks noGrp="1"/>
          </p:cNvSpPr>
          <p:nvPr>
            <p:ph type="dt" sz="half" idx="31"/>
          </p:nvPr>
        </p:nvSpPr>
        <p:spPr/>
        <p:txBody>
          <a:bodyPr/>
          <a:lstStyle/>
          <a:p>
            <a:fld id="{6C1B1A53-D633-4685-AA11-41F0940F9543}" type="datetime1">
              <a:rPr lang="en-GB" smtClean="0"/>
              <a:t>16/04/2020</a:t>
            </a:fld>
            <a:endParaRPr lang="en-US" dirty="0"/>
          </a:p>
        </p:txBody>
      </p:sp>
      <p:sp>
        <p:nvSpPr>
          <p:cNvPr id="5" name="Footer Placeholder 4">
            <a:extLst>
              <a:ext uri="{FF2B5EF4-FFF2-40B4-BE49-F238E27FC236}">
                <a16:creationId xmlns:a16="http://schemas.microsoft.com/office/drawing/2014/main" id="{FAB11FDD-F23E-4278-A41F-2F6E6E5B5C6B}"/>
              </a:ext>
            </a:extLst>
          </p:cNvPr>
          <p:cNvSpPr>
            <a:spLocks noGrp="1"/>
          </p:cNvSpPr>
          <p:nvPr>
            <p:ph type="ftr" sz="quarter" idx="32"/>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CD0B39C1-9F6D-4B07-925D-E6F248A66694}"/>
              </a:ext>
            </a:extLst>
          </p:cNvPr>
          <p:cNvSpPr>
            <a:spLocks noGrp="1"/>
          </p:cNvSpPr>
          <p:nvPr>
            <p:ph type="sldNum" sz="quarter" idx="33"/>
          </p:nvPr>
        </p:nvSpPr>
        <p:spPr/>
        <p:txBody>
          <a:bodyPr/>
          <a:lstStyle/>
          <a:p>
            <a:fld id="{E1781896-7108-754B-A195-4B41D5296C65}" type="slidenum">
              <a:rPr lang="en-US" smtClean="0"/>
              <a:pPr/>
              <a:t>‹#›</a:t>
            </a:fld>
            <a:r>
              <a:rPr lang="en-US"/>
              <a:t> |</a:t>
            </a:r>
          </a:p>
        </p:txBody>
      </p:sp>
      <p:sp>
        <p:nvSpPr>
          <p:cNvPr id="15" name="TextBox 14">
            <a:extLst>
              <a:ext uri="{FF2B5EF4-FFF2-40B4-BE49-F238E27FC236}">
                <a16:creationId xmlns:a16="http://schemas.microsoft.com/office/drawing/2014/main" id="{81FF73AA-CB05-4A24-9F5D-CD7B056BDE36}"/>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294637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orient="horz" pos="3637" userDrawn="1">
          <p15:clr>
            <a:srgbClr val="FBAE40"/>
          </p15:clr>
        </p15:guide>
        <p15:guide id="3" orient="horz" pos="743" userDrawn="1">
          <p15:clr>
            <a:srgbClr val="FBAE40"/>
          </p15:clr>
        </p15:guide>
        <p15:guide id="4" pos="7459" userDrawn="1">
          <p15:clr>
            <a:srgbClr val="FBAE40"/>
          </p15:clr>
        </p15:guide>
        <p15:guide id="5" orient="horz" pos="2482" userDrawn="1">
          <p15:clr>
            <a:srgbClr val="FBAE40"/>
          </p15:clr>
        </p15:guide>
        <p15:guide id="6" orient="horz" pos="2402" userDrawn="1">
          <p15:clr>
            <a:srgbClr val="FBAE40"/>
          </p15:clr>
        </p15:guide>
        <p15:guide id="7" orient="horz" pos="192" userDrawn="1">
          <p15:clr>
            <a:srgbClr val="FBAE40"/>
          </p15:clr>
        </p15:guide>
        <p15:guide id="8" pos="4206" userDrawn="1">
          <p15:clr>
            <a:srgbClr val="FBAE40"/>
          </p15:clr>
        </p15:guide>
        <p15:guide id="9" pos="4481" userDrawn="1">
          <p15:clr>
            <a:srgbClr val="FBAE40"/>
          </p15:clr>
        </p15:guide>
        <p15:guide id="10" pos="2416" userDrawn="1">
          <p15:clr>
            <a:srgbClr val="FBAE40"/>
          </p15:clr>
        </p15:guide>
        <p15:guide id="11" pos="2326" userDrawn="1">
          <p15:clr>
            <a:srgbClr val="FBAE40"/>
          </p15:clr>
        </p15:guide>
        <p15:guide id="12" pos="52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CHART SUBTITLE">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51009E32-C76F-414D-B100-86F945143524}"/>
              </a:ext>
            </a:extLst>
          </p:cNvPr>
          <p:cNvSpPr>
            <a:spLocks noGrp="1"/>
          </p:cNvSpPr>
          <p:nvPr>
            <p:ph type="chart" sz="quarter" idx="20" hasCustomPrompt="1"/>
          </p:nvPr>
        </p:nvSpPr>
        <p:spPr>
          <a:xfrm>
            <a:off x="6454536" y="1980000"/>
            <a:ext cx="5378927" cy="4041389"/>
          </a:xfrm>
          <a:prstGeom prst="rect">
            <a:avLst/>
          </a:prstGeom>
        </p:spPr>
        <p:txBody>
          <a:bodyPr lIns="180000" tIns="180000"/>
          <a:lstStyle>
            <a:lvl1pPr>
              <a:defRPr sz="1400">
                <a:solidFill>
                  <a:schemeClr val="tx1"/>
                </a:solidFill>
              </a:defRPr>
            </a:lvl1pPr>
          </a:lstStyle>
          <a:p>
            <a:r>
              <a:rPr lang="en-US" dirty="0"/>
              <a:t>Insert chart here</a:t>
            </a:r>
          </a:p>
        </p:txBody>
      </p:sp>
      <p:sp>
        <p:nvSpPr>
          <p:cNvPr id="14" name="Rectangle 15">
            <a:extLst>
              <a:ext uri="{FF2B5EF4-FFF2-40B4-BE49-F238E27FC236}">
                <a16:creationId xmlns:a16="http://schemas.microsoft.com/office/drawing/2014/main" id="{ED3CBD7A-C1A3-D142-ADCC-33D677E2FD4A}"/>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11" name="Picture 10">
            <a:extLst>
              <a:ext uri="{FF2B5EF4-FFF2-40B4-BE49-F238E27FC236}">
                <a16:creationId xmlns:a16="http://schemas.microsoft.com/office/drawing/2014/main" id="{3F39B9BB-FFAF-D34B-AACD-B72D7D47703E}"/>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2" name="Text Placeholder 5">
            <a:extLst>
              <a:ext uri="{FF2B5EF4-FFF2-40B4-BE49-F238E27FC236}">
                <a16:creationId xmlns:a16="http://schemas.microsoft.com/office/drawing/2014/main" id="{C5EEA29B-BED2-8644-8FC9-AAB39B4DE6DF}"/>
              </a:ext>
            </a:extLst>
          </p:cNvPr>
          <p:cNvSpPr>
            <a:spLocks noGrp="1"/>
          </p:cNvSpPr>
          <p:nvPr>
            <p:ph type="body" sz="quarter" idx="23" hasCustomPrompt="1"/>
          </p:nvPr>
        </p:nvSpPr>
        <p:spPr>
          <a:xfrm>
            <a:off x="839787" y="1979428"/>
            <a:ext cx="5256212" cy="4041390"/>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9">
            <a:extLst>
              <a:ext uri="{FF2B5EF4-FFF2-40B4-BE49-F238E27FC236}">
                <a16:creationId xmlns:a16="http://schemas.microsoft.com/office/drawing/2014/main" id="{2C3DB5BA-1EB1-ED42-865D-5C28EE272199}"/>
              </a:ext>
            </a:extLst>
          </p:cNvPr>
          <p:cNvSpPr>
            <a:spLocks noGrp="1"/>
          </p:cNvSpPr>
          <p:nvPr>
            <p:ph type="body" sz="quarter" idx="26" hasCustomPrompt="1"/>
          </p:nvPr>
        </p:nvSpPr>
        <p:spPr>
          <a:xfrm>
            <a:off x="839787" y="826339"/>
            <a:ext cx="9456212" cy="349896"/>
          </a:xfrm>
          <a:prstGeom prst="rect">
            <a:avLst/>
          </a:prstGeom>
        </p:spPr>
        <p:txBody>
          <a:bodyPr>
            <a:normAutofit/>
          </a:bodyPr>
          <a:lstStyle>
            <a:lvl1pPr marL="0" indent="-144000">
              <a:buClr>
                <a:srgbClr val="CEC3BB"/>
              </a:buClr>
              <a:buFont typeface="System Font Regular"/>
              <a:buChar char="−"/>
              <a:defRPr lang="en-US" sz="1600" kern="1200" dirty="0">
                <a:solidFill>
                  <a:srgbClr val="B4ACA5"/>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rgbClr val="B4ACA5"/>
              </a:buClr>
              <a:buFont typeface="System Font Regular"/>
              <a:buChar char="−"/>
              <a:tabLst/>
            </a:pPr>
            <a:r>
              <a:rPr lang="en-US" dirty="0"/>
              <a:t>Subtitle</a:t>
            </a:r>
          </a:p>
        </p:txBody>
      </p:sp>
      <p:sp>
        <p:nvSpPr>
          <p:cNvPr id="17" name="Text Placeholder 3">
            <a:extLst>
              <a:ext uri="{FF2B5EF4-FFF2-40B4-BE49-F238E27FC236}">
                <a16:creationId xmlns:a16="http://schemas.microsoft.com/office/drawing/2014/main" id="{C6EB942F-7C77-E04E-9FCB-2A7FF3EAB5CE}"/>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pic>
        <p:nvPicPr>
          <p:cNvPr id="13" name="Graphic 12">
            <a:extLst>
              <a:ext uri="{FF2B5EF4-FFF2-40B4-BE49-F238E27FC236}">
                <a16:creationId xmlns:a16="http://schemas.microsoft.com/office/drawing/2014/main" id="{6104A670-4A07-4E66-A40B-042547F4AC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C0A5F307-E1A2-470C-AF6B-2BCC6DF76729}"/>
              </a:ext>
            </a:extLst>
          </p:cNvPr>
          <p:cNvSpPr>
            <a:spLocks noGrp="1"/>
          </p:cNvSpPr>
          <p:nvPr>
            <p:ph type="dt" sz="half" idx="28"/>
          </p:nvPr>
        </p:nvSpPr>
        <p:spPr/>
        <p:txBody>
          <a:bodyPr/>
          <a:lstStyle/>
          <a:p>
            <a:fld id="{E6FFD999-596E-4CE3-A1A1-7FB93AF5FB41}" type="datetime1">
              <a:rPr lang="en-GB" smtClean="0"/>
              <a:t>16/04/2020</a:t>
            </a:fld>
            <a:endParaRPr lang="en-US" dirty="0"/>
          </a:p>
        </p:txBody>
      </p:sp>
      <p:sp>
        <p:nvSpPr>
          <p:cNvPr id="5" name="Footer Placeholder 4">
            <a:extLst>
              <a:ext uri="{FF2B5EF4-FFF2-40B4-BE49-F238E27FC236}">
                <a16:creationId xmlns:a16="http://schemas.microsoft.com/office/drawing/2014/main" id="{BC393354-0A51-4793-94C0-55A7FA390F44}"/>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F543DA91-9900-45DE-B8A1-512E8748A6C8}"/>
              </a:ext>
            </a:extLst>
          </p:cNvPr>
          <p:cNvSpPr>
            <a:spLocks noGrp="1"/>
          </p:cNvSpPr>
          <p:nvPr>
            <p:ph type="sldNum" sz="quarter" idx="30"/>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10805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orient="horz" pos="3793" userDrawn="1">
          <p15:clr>
            <a:srgbClr val="FBAE40"/>
          </p15:clr>
        </p15:guide>
        <p15:guide id="3" orient="horz" pos="743" userDrawn="1">
          <p15:clr>
            <a:srgbClr val="FBAE40"/>
          </p15:clr>
        </p15:guide>
        <p15:guide id="4" pos="4061" userDrawn="1">
          <p15:clr>
            <a:srgbClr val="FBAE40"/>
          </p15:clr>
        </p15:guide>
        <p15:guide id="5" pos="7459" userDrawn="1">
          <p15:clr>
            <a:srgbClr val="FBAE40"/>
          </p15:clr>
        </p15:guide>
        <p15:guide id="6" pos="529" userDrawn="1">
          <p15:clr>
            <a:srgbClr val="FBAE40"/>
          </p15:clr>
        </p15:guide>
        <p15:guide id="7"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REAM CHART SUB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24F47E89-54AC-4647-9B62-56824917F6F3}"/>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6" name="Chart Placeholder 5">
            <a:extLst>
              <a:ext uri="{FF2B5EF4-FFF2-40B4-BE49-F238E27FC236}">
                <a16:creationId xmlns:a16="http://schemas.microsoft.com/office/drawing/2014/main" id="{51009E32-C76F-414D-B100-86F945143524}"/>
              </a:ext>
            </a:extLst>
          </p:cNvPr>
          <p:cNvSpPr>
            <a:spLocks noGrp="1"/>
          </p:cNvSpPr>
          <p:nvPr>
            <p:ph type="chart" sz="quarter" idx="20" hasCustomPrompt="1"/>
          </p:nvPr>
        </p:nvSpPr>
        <p:spPr>
          <a:xfrm>
            <a:off x="6454536" y="1980000"/>
            <a:ext cx="5378927" cy="4041389"/>
          </a:xfrm>
          <a:prstGeom prst="rect">
            <a:avLst/>
          </a:prstGeom>
        </p:spPr>
        <p:txBody>
          <a:bodyPr lIns="180000" tIns="180000"/>
          <a:lstStyle>
            <a:lvl1pPr>
              <a:defRPr sz="1400">
                <a:solidFill>
                  <a:schemeClr val="tx1"/>
                </a:solidFill>
              </a:defRPr>
            </a:lvl1pPr>
          </a:lstStyle>
          <a:p>
            <a:r>
              <a:rPr lang="en-US" dirty="0"/>
              <a:t>Insert chart here</a:t>
            </a:r>
          </a:p>
        </p:txBody>
      </p:sp>
      <p:pic>
        <p:nvPicPr>
          <p:cNvPr id="15" name="Picture 14">
            <a:extLst>
              <a:ext uri="{FF2B5EF4-FFF2-40B4-BE49-F238E27FC236}">
                <a16:creationId xmlns:a16="http://schemas.microsoft.com/office/drawing/2014/main" id="{0827FF05-C010-134B-99FD-D29BEAF19597}"/>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2" name="Text Placeholder 5">
            <a:extLst>
              <a:ext uri="{FF2B5EF4-FFF2-40B4-BE49-F238E27FC236}">
                <a16:creationId xmlns:a16="http://schemas.microsoft.com/office/drawing/2014/main" id="{53B5ECE0-D144-5049-85E4-330CDC395678}"/>
              </a:ext>
            </a:extLst>
          </p:cNvPr>
          <p:cNvSpPr>
            <a:spLocks noGrp="1"/>
          </p:cNvSpPr>
          <p:nvPr>
            <p:ph type="body" sz="quarter" idx="23" hasCustomPrompt="1"/>
          </p:nvPr>
        </p:nvSpPr>
        <p:spPr>
          <a:xfrm>
            <a:off x="839787" y="1979428"/>
            <a:ext cx="5256212" cy="4041390"/>
          </a:xfrm>
          <a:prstGeom prst="rect">
            <a:avLst/>
          </a:prstGeo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a:extLst>
              <a:ext uri="{FF2B5EF4-FFF2-40B4-BE49-F238E27FC236}">
                <a16:creationId xmlns:a16="http://schemas.microsoft.com/office/drawing/2014/main" id="{540764A1-3E75-0B43-9AE8-5F1C64E00E5A}"/>
              </a:ext>
            </a:extLst>
          </p:cNvPr>
          <p:cNvSpPr>
            <a:spLocks noGrp="1"/>
          </p:cNvSpPr>
          <p:nvPr>
            <p:ph type="body" sz="quarter" idx="27" hasCustomPrompt="1"/>
          </p:nvPr>
        </p:nvSpPr>
        <p:spPr>
          <a:xfrm>
            <a:off x="839787" y="307590"/>
            <a:ext cx="9456211" cy="504000"/>
          </a:xfrm>
          <a:prstGeom prst="rect">
            <a:avLst/>
          </a:prstGeom>
        </p:spPr>
        <p:txBody>
          <a:bodyPr wrap="square" anchor="ctr" anchorCtr="0">
            <a:noAutofit/>
          </a:bodyPr>
          <a:lstStyle>
            <a:lvl1pPr marL="0" indent="0">
              <a:spcBef>
                <a:spcPts val="0"/>
              </a:spcBef>
              <a:buNone/>
              <a:defRPr lang="en-US" sz="3000" kern="1200" dirty="0">
                <a:solidFill>
                  <a:schemeClr val="tx2"/>
                </a:solidFill>
                <a:latin typeface="+mn-lt"/>
                <a:ea typeface="+mn-ea"/>
                <a:cs typeface="+mn-cs"/>
              </a:defRPr>
            </a:lvl1pPr>
            <a:lvl2pPr marL="198000" indent="0">
              <a:buNone/>
              <a:defRPr/>
            </a:lvl2pPr>
            <a:lvl3pPr marL="396000" indent="0">
              <a:buNone/>
              <a:defRPr/>
            </a:lvl3pPr>
            <a:lvl4pPr marL="594000" indent="0">
              <a:buNone/>
              <a:defRPr/>
            </a:lvl4pPr>
            <a:lvl5pPr marL="792000" indent="0">
              <a:buNone/>
              <a:defRPr/>
            </a:lvl5pPr>
          </a:lstStyle>
          <a:p>
            <a:pPr marL="0" lvl="0" indent="0" algn="l" defTabSz="914400" rtl="0" eaLnBrk="1" latinLnBrk="0" hangingPunct="1">
              <a:lnSpc>
                <a:spcPct val="100000"/>
              </a:lnSpc>
              <a:spcBef>
                <a:spcPts val="0"/>
              </a:spcBef>
              <a:spcAft>
                <a:spcPts val="0"/>
              </a:spcAft>
              <a:buClr>
                <a:schemeClr val="tx2"/>
              </a:buClr>
              <a:buFont typeface="Arial" panose="020B0604020202020204" pitchFamily="34" charset="0"/>
              <a:buNone/>
              <a:tabLst/>
            </a:pPr>
            <a:r>
              <a:rPr lang="en-US" dirty="0"/>
              <a:t>Title</a:t>
            </a:r>
          </a:p>
        </p:txBody>
      </p:sp>
      <p:pic>
        <p:nvPicPr>
          <p:cNvPr id="14" name="Graphic 13">
            <a:extLst>
              <a:ext uri="{FF2B5EF4-FFF2-40B4-BE49-F238E27FC236}">
                <a16:creationId xmlns:a16="http://schemas.microsoft.com/office/drawing/2014/main" id="{5FF88EF2-5343-42E6-A335-93FCFC3019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6756B8F2-6082-42EC-976F-C4595258C698}"/>
              </a:ext>
            </a:extLst>
          </p:cNvPr>
          <p:cNvSpPr>
            <a:spLocks noGrp="1"/>
          </p:cNvSpPr>
          <p:nvPr>
            <p:ph type="dt" sz="half" idx="28"/>
          </p:nvPr>
        </p:nvSpPr>
        <p:spPr/>
        <p:txBody>
          <a:bodyPr/>
          <a:lstStyle/>
          <a:p>
            <a:fld id="{811A826A-1A81-4E2A-BE9C-A032F9DDB51F}" type="datetime1">
              <a:rPr lang="en-GB" smtClean="0"/>
              <a:t>16/04/2020</a:t>
            </a:fld>
            <a:endParaRPr lang="en-US" dirty="0"/>
          </a:p>
        </p:txBody>
      </p:sp>
      <p:sp>
        <p:nvSpPr>
          <p:cNvPr id="5" name="Footer Placeholder 4">
            <a:extLst>
              <a:ext uri="{FF2B5EF4-FFF2-40B4-BE49-F238E27FC236}">
                <a16:creationId xmlns:a16="http://schemas.microsoft.com/office/drawing/2014/main" id="{4513027B-A0F4-4F5D-A313-689FBED30D2C}"/>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A0E7D1AA-307E-4809-AB4C-A27CB8D7B6C1}"/>
              </a:ext>
            </a:extLst>
          </p:cNvPr>
          <p:cNvSpPr>
            <a:spLocks noGrp="1"/>
          </p:cNvSpPr>
          <p:nvPr>
            <p:ph type="sldNum" sz="quarter" idx="30"/>
          </p:nvPr>
        </p:nvSpPr>
        <p:spPr/>
        <p:txBody>
          <a:bodyPr/>
          <a:lstStyle/>
          <a:p>
            <a:fld id="{E1781896-7108-754B-A195-4B41D5296C65}" type="slidenum">
              <a:rPr lang="en-US" smtClean="0"/>
              <a:pPr/>
              <a:t>‹#›</a:t>
            </a:fld>
            <a:r>
              <a:rPr lang="en-US"/>
              <a:t> |</a:t>
            </a:r>
          </a:p>
        </p:txBody>
      </p:sp>
      <p:sp>
        <p:nvSpPr>
          <p:cNvPr id="13" name="Text Placeholder 19">
            <a:extLst>
              <a:ext uri="{FF2B5EF4-FFF2-40B4-BE49-F238E27FC236}">
                <a16:creationId xmlns:a16="http://schemas.microsoft.com/office/drawing/2014/main" id="{4E946DFB-890D-4D00-A40D-2F264D813BCA}"/>
              </a:ext>
            </a:extLst>
          </p:cNvPr>
          <p:cNvSpPr>
            <a:spLocks noGrp="1"/>
          </p:cNvSpPr>
          <p:nvPr>
            <p:ph type="body" sz="quarter" idx="26" hasCustomPrompt="1"/>
          </p:nvPr>
        </p:nvSpPr>
        <p:spPr>
          <a:xfrm>
            <a:off x="839787" y="826339"/>
            <a:ext cx="9456212" cy="349896"/>
          </a:xfrm>
          <a:prstGeom prst="rect">
            <a:avLst/>
          </a:prstGeom>
        </p:spPr>
        <p:txBody>
          <a:bodyPr>
            <a:normAutofit/>
          </a:bodyPr>
          <a:lstStyle>
            <a:lvl1pPr marL="0" indent="-144000">
              <a:buClr>
                <a:schemeClr val="tx1"/>
              </a:buClr>
              <a:buFont typeface="System Font Regular"/>
              <a:buChar char="−"/>
              <a:defRPr lang="en-US" sz="1600" kern="1200" dirty="0">
                <a:solidFill>
                  <a:schemeClr val="tx1"/>
                </a:solidFill>
                <a:latin typeface="+mn-lt"/>
                <a:ea typeface="+mn-ea"/>
                <a:cs typeface="+mn-cs"/>
              </a:defRPr>
            </a:lvl1pPr>
          </a:lstStyle>
          <a:p>
            <a:pPr marL="0" lvl="0" indent="-144000" algn="l" defTabSz="914400" rtl="0" eaLnBrk="1" latinLnBrk="0" hangingPunct="1">
              <a:lnSpc>
                <a:spcPct val="100000"/>
              </a:lnSpc>
              <a:spcBef>
                <a:spcPts val="1200"/>
              </a:spcBef>
              <a:spcAft>
                <a:spcPts val="0"/>
              </a:spcAft>
              <a:buClr>
                <a:srgbClr val="B4ACA5"/>
              </a:buClr>
              <a:buFont typeface="System Font Regular"/>
              <a:buChar char="−"/>
              <a:tabLst/>
            </a:pPr>
            <a:r>
              <a:rPr lang="en-US" dirty="0"/>
              <a:t>Subtitle</a:t>
            </a:r>
          </a:p>
        </p:txBody>
      </p:sp>
    </p:spTree>
    <p:extLst>
      <p:ext uri="{BB962C8B-B14F-4D97-AF65-F5344CB8AC3E}">
        <p14:creationId xmlns:p14="http://schemas.microsoft.com/office/powerpoint/2010/main" val="120175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orient="horz" pos="192" userDrawn="1">
          <p15:clr>
            <a:srgbClr val="FBAE40"/>
          </p15:clr>
        </p15:guide>
        <p15:guide id="3" orient="horz" pos="743" userDrawn="1">
          <p15:clr>
            <a:srgbClr val="FBAE40"/>
          </p15:clr>
        </p15:guide>
        <p15:guide id="4" orient="horz" pos="3793" userDrawn="1">
          <p15:clr>
            <a:srgbClr val="FBAE40"/>
          </p15:clr>
        </p15:guide>
        <p15:guide id="5" pos="529" userDrawn="1">
          <p15:clr>
            <a:srgbClr val="FBAE40"/>
          </p15:clr>
        </p15:guide>
        <p15:guide id="6" pos="4061" userDrawn="1">
          <p15:clr>
            <a:srgbClr val="FBAE40"/>
          </p15:clr>
        </p15:guide>
        <p15:guide id="7" pos="7459" userDrawn="1">
          <p15:clr>
            <a:srgbClr val="FBAE40"/>
          </p15:clr>
        </p15:guide>
        <p15:guide id="8"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A - BLUE">
    <p:spTree>
      <p:nvGrpSpPr>
        <p:cNvPr id="1" name=""/>
        <p:cNvGrpSpPr/>
        <p:nvPr/>
      </p:nvGrpSpPr>
      <p:grpSpPr>
        <a:xfrm>
          <a:off x="0" y="0"/>
          <a:ext cx="0" cy="0"/>
          <a:chOff x="0" y="0"/>
          <a:chExt cx="0" cy="0"/>
        </a:xfrm>
      </p:grpSpPr>
      <p:sp>
        <p:nvSpPr>
          <p:cNvPr id="9" name="Rectangle 15">
            <a:extLst>
              <a:ext uri="{FF2B5EF4-FFF2-40B4-BE49-F238E27FC236}">
                <a16:creationId xmlns:a16="http://schemas.microsoft.com/office/drawing/2014/main" id="{EB07B880-83E1-9B40-A37D-D7322C731701}"/>
              </a:ext>
            </a:extLst>
          </p:cNvPr>
          <p:cNvSpPr/>
          <p:nvPr userDrawn="1"/>
        </p:nvSpPr>
        <p:spPr>
          <a:xfrm>
            <a:off x="-4359" y="-11176"/>
            <a:ext cx="10578824" cy="5154005"/>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 name="connsiteX0" fmla="*/ 83 w 9481193"/>
              <a:gd name="connsiteY0" fmla="*/ 14185618 h 20154143"/>
              <a:gd name="connsiteX1" fmla="*/ 9467971 w 9481193"/>
              <a:gd name="connsiteY1" fmla="*/ 0 h 20154143"/>
              <a:gd name="connsiteX2" fmla="*/ 9480826 w 9481193"/>
              <a:gd name="connsiteY2" fmla="*/ 17708782 h 20154143"/>
              <a:gd name="connsiteX3" fmla="*/ 9200923 w 9481193"/>
              <a:gd name="connsiteY3" fmla="*/ 18970589 h 20154143"/>
              <a:gd name="connsiteX4" fmla="*/ 298559 w 9481193"/>
              <a:gd name="connsiteY4" fmla="*/ 18967739 h 20154143"/>
              <a:gd name="connsiteX5" fmla="*/ 7307 w 9481193"/>
              <a:gd name="connsiteY5" fmla="*/ 20154143 h 20154143"/>
              <a:gd name="connsiteX6" fmla="*/ 83 w 9481193"/>
              <a:gd name="connsiteY6" fmla="*/ 14185618 h 20154143"/>
              <a:gd name="connsiteX0" fmla="*/ 13357 w 9473992"/>
              <a:gd name="connsiteY0" fmla="*/ 47227 h 20154143"/>
              <a:gd name="connsiteX1" fmla="*/ 9460770 w 9473992"/>
              <a:gd name="connsiteY1" fmla="*/ 0 h 20154143"/>
              <a:gd name="connsiteX2" fmla="*/ 9473625 w 9473992"/>
              <a:gd name="connsiteY2" fmla="*/ 17708782 h 20154143"/>
              <a:gd name="connsiteX3" fmla="*/ 9193722 w 9473992"/>
              <a:gd name="connsiteY3" fmla="*/ 18970589 h 20154143"/>
              <a:gd name="connsiteX4" fmla="*/ 291358 w 9473992"/>
              <a:gd name="connsiteY4" fmla="*/ 18967739 h 20154143"/>
              <a:gd name="connsiteX5" fmla="*/ 106 w 9473992"/>
              <a:gd name="connsiteY5" fmla="*/ 20154143 h 20154143"/>
              <a:gd name="connsiteX6" fmla="*/ 13357 w 9473992"/>
              <a:gd name="connsiteY6" fmla="*/ 47227 h 20154143"/>
              <a:gd name="connsiteX0" fmla="*/ 13357 w 9473718"/>
              <a:gd name="connsiteY0" fmla="*/ 34799 h 20141715"/>
              <a:gd name="connsiteX1" fmla="*/ 9398209 w 9473718"/>
              <a:gd name="connsiteY1" fmla="*/ 0 h 20141715"/>
              <a:gd name="connsiteX2" fmla="*/ 9473625 w 9473718"/>
              <a:gd name="connsiteY2" fmla="*/ 17696354 h 20141715"/>
              <a:gd name="connsiteX3" fmla="*/ 9193722 w 9473718"/>
              <a:gd name="connsiteY3" fmla="*/ 18958161 h 20141715"/>
              <a:gd name="connsiteX4" fmla="*/ 291358 w 9473718"/>
              <a:gd name="connsiteY4" fmla="*/ 18955311 h 20141715"/>
              <a:gd name="connsiteX5" fmla="*/ 106 w 9473718"/>
              <a:gd name="connsiteY5" fmla="*/ 20141715 h 20141715"/>
              <a:gd name="connsiteX6" fmla="*/ 13357 w 9473718"/>
              <a:gd name="connsiteY6" fmla="*/ 34799 h 20141715"/>
              <a:gd name="connsiteX0" fmla="*/ 13357 w 9523332"/>
              <a:gd name="connsiteY0" fmla="*/ 47227 h 20154143"/>
              <a:gd name="connsiteX1" fmla="*/ 9523332 w 9523332"/>
              <a:gd name="connsiteY1" fmla="*/ 0 h 20154143"/>
              <a:gd name="connsiteX2" fmla="*/ 9473625 w 9523332"/>
              <a:gd name="connsiteY2" fmla="*/ 17708782 h 20154143"/>
              <a:gd name="connsiteX3" fmla="*/ 9193722 w 9523332"/>
              <a:gd name="connsiteY3" fmla="*/ 18970589 h 20154143"/>
              <a:gd name="connsiteX4" fmla="*/ 291358 w 9523332"/>
              <a:gd name="connsiteY4" fmla="*/ 18967739 h 20154143"/>
              <a:gd name="connsiteX5" fmla="*/ 106 w 9523332"/>
              <a:gd name="connsiteY5" fmla="*/ 20154143 h 20154143"/>
              <a:gd name="connsiteX6" fmla="*/ 13357 w 9523332"/>
              <a:gd name="connsiteY6" fmla="*/ 47227 h 20154143"/>
              <a:gd name="connsiteX0" fmla="*/ 13357 w 9506270"/>
              <a:gd name="connsiteY0" fmla="*/ 34799 h 20141715"/>
              <a:gd name="connsiteX1" fmla="*/ 9506270 w 9506270"/>
              <a:gd name="connsiteY1" fmla="*/ 0 h 20141715"/>
              <a:gd name="connsiteX2" fmla="*/ 9473625 w 9506270"/>
              <a:gd name="connsiteY2" fmla="*/ 17696354 h 20141715"/>
              <a:gd name="connsiteX3" fmla="*/ 9193722 w 9506270"/>
              <a:gd name="connsiteY3" fmla="*/ 18958161 h 20141715"/>
              <a:gd name="connsiteX4" fmla="*/ 291358 w 9506270"/>
              <a:gd name="connsiteY4" fmla="*/ 18955311 h 20141715"/>
              <a:gd name="connsiteX5" fmla="*/ 106 w 9506270"/>
              <a:gd name="connsiteY5" fmla="*/ 20141715 h 20141715"/>
              <a:gd name="connsiteX6" fmla="*/ 13357 w 9506270"/>
              <a:gd name="connsiteY6" fmla="*/ 34799 h 20141715"/>
              <a:gd name="connsiteX0" fmla="*/ 13357 w 9489208"/>
              <a:gd name="connsiteY0" fmla="*/ 34799 h 20141715"/>
              <a:gd name="connsiteX1" fmla="*/ 9489208 w 9489208"/>
              <a:gd name="connsiteY1" fmla="*/ 0 h 20141715"/>
              <a:gd name="connsiteX2" fmla="*/ 9473625 w 9489208"/>
              <a:gd name="connsiteY2" fmla="*/ 17696354 h 20141715"/>
              <a:gd name="connsiteX3" fmla="*/ 9193722 w 9489208"/>
              <a:gd name="connsiteY3" fmla="*/ 18958161 h 20141715"/>
              <a:gd name="connsiteX4" fmla="*/ 291358 w 9489208"/>
              <a:gd name="connsiteY4" fmla="*/ 18955311 h 20141715"/>
              <a:gd name="connsiteX5" fmla="*/ 106 w 9489208"/>
              <a:gd name="connsiteY5" fmla="*/ 20141715 h 20141715"/>
              <a:gd name="connsiteX6" fmla="*/ 13357 w 9489208"/>
              <a:gd name="connsiteY6" fmla="*/ 34799 h 20141715"/>
              <a:gd name="connsiteX0" fmla="*/ 13357 w 9474989"/>
              <a:gd name="connsiteY0" fmla="*/ 9942 h 20116858"/>
              <a:gd name="connsiteX1" fmla="*/ 9474989 w 9474989"/>
              <a:gd name="connsiteY1" fmla="*/ 0 h 20116858"/>
              <a:gd name="connsiteX2" fmla="*/ 9473625 w 9474989"/>
              <a:gd name="connsiteY2" fmla="*/ 17671497 h 20116858"/>
              <a:gd name="connsiteX3" fmla="*/ 9193722 w 9474989"/>
              <a:gd name="connsiteY3" fmla="*/ 18933304 h 20116858"/>
              <a:gd name="connsiteX4" fmla="*/ 291358 w 9474989"/>
              <a:gd name="connsiteY4" fmla="*/ 18930454 h 20116858"/>
              <a:gd name="connsiteX5" fmla="*/ 106 w 9474989"/>
              <a:gd name="connsiteY5" fmla="*/ 20116858 h 20116858"/>
              <a:gd name="connsiteX6" fmla="*/ 13357 w 9474989"/>
              <a:gd name="connsiteY6" fmla="*/ 9942 h 20116858"/>
              <a:gd name="connsiteX0" fmla="*/ 1982 w 9474989"/>
              <a:gd name="connsiteY0" fmla="*/ 0 h 20144200"/>
              <a:gd name="connsiteX1" fmla="*/ 9474989 w 9474989"/>
              <a:gd name="connsiteY1" fmla="*/ 27342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108093 h 20252293"/>
              <a:gd name="connsiteX1" fmla="*/ 9474989 w 9474989"/>
              <a:gd name="connsiteY1" fmla="*/ 0 h 20252293"/>
              <a:gd name="connsiteX2" fmla="*/ 9473625 w 9474989"/>
              <a:gd name="connsiteY2" fmla="*/ 17806932 h 20252293"/>
              <a:gd name="connsiteX3" fmla="*/ 9193722 w 9474989"/>
              <a:gd name="connsiteY3" fmla="*/ 19068739 h 20252293"/>
              <a:gd name="connsiteX4" fmla="*/ 291358 w 9474989"/>
              <a:gd name="connsiteY4" fmla="*/ 19065889 h 20252293"/>
              <a:gd name="connsiteX5" fmla="*/ 106 w 9474989"/>
              <a:gd name="connsiteY5" fmla="*/ 20252293 h 20252293"/>
              <a:gd name="connsiteX6" fmla="*/ 1982 w 9474989"/>
              <a:gd name="connsiteY6" fmla="*/ 108093 h 20252293"/>
              <a:gd name="connsiteX0" fmla="*/ 1982 w 9474989"/>
              <a:gd name="connsiteY0" fmla="*/ 0 h 20144200"/>
              <a:gd name="connsiteX1" fmla="*/ 9474989 w 9474989"/>
              <a:gd name="connsiteY1" fmla="*/ 220819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30705 h 20174905"/>
              <a:gd name="connsiteX1" fmla="*/ 9474989 w 9474989"/>
              <a:gd name="connsiteY1" fmla="*/ 0 h 20174905"/>
              <a:gd name="connsiteX2" fmla="*/ 9473625 w 9474989"/>
              <a:gd name="connsiteY2" fmla="*/ 17729544 h 20174905"/>
              <a:gd name="connsiteX3" fmla="*/ 9193722 w 9474989"/>
              <a:gd name="connsiteY3" fmla="*/ 18991351 h 20174905"/>
              <a:gd name="connsiteX4" fmla="*/ 291358 w 9474989"/>
              <a:gd name="connsiteY4" fmla="*/ 18988501 h 20174905"/>
              <a:gd name="connsiteX5" fmla="*/ 106 w 9474989"/>
              <a:gd name="connsiteY5" fmla="*/ 20174905 h 20174905"/>
              <a:gd name="connsiteX6" fmla="*/ 1982 w 9474989"/>
              <a:gd name="connsiteY6" fmla="*/ 30705 h 201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4989" h="20174905">
                <a:moveTo>
                  <a:pt x="1982" y="30705"/>
                </a:moveTo>
                <a:lnTo>
                  <a:pt x="9474989" y="0"/>
                </a:lnTo>
                <a:cubicBezTo>
                  <a:pt x="9471748" y="1202310"/>
                  <a:pt x="9476865" y="16527234"/>
                  <a:pt x="9473625" y="17729544"/>
                </a:cubicBezTo>
                <a:cubicBezTo>
                  <a:pt x="9470920" y="18398611"/>
                  <a:pt x="9370810" y="18992921"/>
                  <a:pt x="9193722" y="18991351"/>
                </a:cubicBezTo>
                <a:lnTo>
                  <a:pt x="291358" y="18988501"/>
                </a:lnTo>
                <a:cubicBezTo>
                  <a:pt x="65077" y="18980199"/>
                  <a:pt x="-3069" y="19935830"/>
                  <a:pt x="106" y="20174905"/>
                </a:cubicBezTo>
                <a:cubicBezTo>
                  <a:pt x="1164" y="18737798"/>
                  <a:pt x="924" y="1467812"/>
                  <a:pt x="1982" y="3070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chemeClr val="bg1"/>
                </a:solidFill>
              </a:rPr>
              <a:t> </a:t>
            </a:r>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solidFill>
                  <a:schemeClr val="bg1"/>
                </a:solidFill>
              </a:defRPr>
            </a:lvl1pPr>
          </a:lstStyle>
          <a:p>
            <a:r>
              <a:rPr lang="en-US" dirty="0"/>
              <a:t>Statement or Quote</a:t>
            </a:r>
          </a:p>
        </p:txBody>
      </p:sp>
      <p:pic>
        <p:nvPicPr>
          <p:cNvPr id="8" name="Picture 7">
            <a:extLst>
              <a:ext uri="{FF2B5EF4-FFF2-40B4-BE49-F238E27FC236}">
                <a16:creationId xmlns:a16="http://schemas.microsoft.com/office/drawing/2014/main" id="{4BED44D4-8F06-9148-A9CA-5397CB03A2E9}"/>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1" name="Graphic 10">
            <a:extLst>
              <a:ext uri="{FF2B5EF4-FFF2-40B4-BE49-F238E27FC236}">
                <a16:creationId xmlns:a16="http://schemas.microsoft.com/office/drawing/2014/main" id="{C8A02578-9005-4153-A303-088A06C2A55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B150FFBA-36E7-45BF-82DD-59CF519E5C69}"/>
              </a:ext>
            </a:extLst>
          </p:cNvPr>
          <p:cNvSpPr>
            <a:spLocks noGrp="1"/>
          </p:cNvSpPr>
          <p:nvPr>
            <p:ph type="dt" sz="half" idx="10"/>
          </p:nvPr>
        </p:nvSpPr>
        <p:spPr/>
        <p:txBody>
          <a:bodyPr/>
          <a:lstStyle/>
          <a:p>
            <a:fld id="{0B3E580E-432C-456B-84AB-F48289A7C95E}" type="datetime1">
              <a:rPr lang="en-GB" smtClean="0"/>
              <a:t>16/04/2020</a:t>
            </a:fld>
            <a:endParaRPr lang="en-US" dirty="0"/>
          </a:p>
        </p:txBody>
      </p:sp>
      <p:sp>
        <p:nvSpPr>
          <p:cNvPr id="6" name="Footer Placeholder 5">
            <a:extLst>
              <a:ext uri="{FF2B5EF4-FFF2-40B4-BE49-F238E27FC236}">
                <a16:creationId xmlns:a16="http://schemas.microsoft.com/office/drawing/2014/main" id="{195715C5-980C-456E-B759-BA1751561AC1}"/>
              </a:ext>
            </a:extLst>
          </p:cNvPr>
          <p:cNvSpPr>
            <a:spLocks noGrp="1"/>
          </p:cNvSpPr>
          <p:nvPr>
            <p:ph type="ftr" sz="quarter" idx="11"/>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B535259F-446D-43CC-AC9E-AFA7C62E786E}"/>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86732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307" userDrawn="1">
          <p15:clr>
            <a:srgbClr val="FBAE40"/>
          </p15:clr>
        </p15:guide>
        <p15:guide id="2" pos="529" userDrawn="1">
          <p15:clr>
            <a:srgbClr val="FBAE40"/>
          </p15:clr>
        </p15:guide>
        <p15:guide id="3" orient="horz" pos="2898" userDrawn="1">
          <p15:clr>
            <a:srgbClr val="FBAE40"/>
          </p15:clr>
        </p15:guide>
        <p15:guide id="4" orient="horz" pos="8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A - GREY">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0F5BD930-56D3-0944-8404-CA5664A54DC4}"/>
              </a:ext>
            </a:extLst>
          </p:cNvPr>
          <p:cNvSpPr/>
          <p:nvPr userDrawn="1"/>
        </p:nvSpPr>
        <p:spPr>
          <a:xfrm>
            <a:off x="-4359" y="-11176"/>
            <a:ext cx="10578824" cy="5154005"/>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 name="connsiteX0" fmla="*/ 83 w 9481193"/>
              <a:gd name="connsiteY0" fmla="*/ 14185618 h 20154143"/>
              <a:gd name="connsiteX1" fmla="*/ 9467971 w 9481193"/>
              <a:gd name="connsiteY1" fmla="*/ 0 h 20154143"/>
              <a:gd name="connsiteX2" fmla="*/ 9480826 w 9481193"/>
              <a:gd name="connsiteY2" fmla="*/ 17708782 h 20154143"/>
              <a:gd name="connsiteX3" fmla="*/ 9200923 w 9481193"/>
              <a:gd name="connsiteY3" fmla="*/ 18970589 h 20154143"/>
              <a:gd name="connsiteX4" fmla="*/ 298559 w 9481193"/>
              <a:gd name="connsiteY4" fmla="*/ 18967739 h 20154143"/>
              <a:gd name="connsiteX5" fmla="*/ 7307 w 9481193"/>
              <a:gd name="connsiteY5" fmla="*/ 20154143 h 20154143"/>
              <a:gd name="connsiteX6" fmla="*/ 83 w 9481193"/>
              <a:gd name="connsiteY6" fmla="*/ 14185618 h 20154143"/>
              <a:gd name="connsiteX0" fmla="*/ 13357 w 9473992"/>
              <a:gd name="connsiteY0" fmla="*/ 47227 h 20154143"/>
              <a:gd name="connsiteX1" fmla="*/ 9460770 w 9473992"/>
              <a:gd name="connsiteY1" fmla="*/ 0 h 20154143"/>
              <a:gd name="connsiteX2" fmla="*/ 9473625 w 9473992"/>
              <a:gd name="connsiteY2" fmla="*/ 17708782 h 20154143"/>
              <a:gd name="connsiteX3" fmla="*/ 9193722 w 9473992"/>
              <a:gd name="connsiteY3" fmla="*/ 18970589 h 20154143"/>
              <a:gd name="connsiteX4" fmla="*/ 291358 w 9473992"/>
              <a:gd name="connsiteY4" fmla="*/ 18967739 h 20154143"/>
              <a:gd name="connsiteX5" fmla="*/ 106 w 9473992"/>
              <a:gd name="connsiteY5" fmla="*/ 20154143 h 20154143"/>
              <a:gd name="connsiteX6" fmla="*/ 13357 w 9473992"/>
              <a:gd name="connsiteY6" fmla="*/ 47227 h 20154143"/>
              <a:gd name="connsiteX0" fmla="*/ 13357 w 9473718"/>
              <a:gd name="connsiteY0" fmla="*/ 34799 h 20141715"/>
              <a:gd name="connsiteX1" fmla="*/ 9398209 w 9473718"/>
              <a:gd name="connsiteY1" fmla="*/ 0 h 20141715"/>
              <a:gd name="connsiteX2" fmla="*/ 9473625 w 9473718"/>
              <a:gd name="connsiteY2" fmla="*/ 17696354 h 20141715"/>
              <a:gd name="connsiteX3" fmla="*/ 9193722 w 9473718"/>
              <a:gd name="connsiteY3" fmla="*/ 18958161 h 20141715"/>
              <a:gd name="connsiteX4" fmla="*/ 291358 w 9473718"/>
              <a:gd name="connsiteY4" fmla="*/ 18955311 h 20141715"/>
              <a:gd name="connsiteX5" fmla="*/ 106 w 9473718"/>
              <a:gd name="connsiteY5" fmla="*/ 20141715 h 20141715"/>
              <a:gd name="connsiteX6" fmla="*/ 13357 w 9473718"/>
              <a:gd name="connsiteY6" fmla="*/ 34799 h 20141715"/>
              <a:gd name="connsiteX0" fmla="*/ 13357 w 9523332"/>
              <a:gd name="connsiteY0" fmla="*/ 47227 h 20154143"/>
              <a:gd name="connsiteX1" fmla="*/ 9523332 w 9523332"/>
              <a:gd name="connsiteY1" fmla="*/ 0 h 20154143"/>
              <a:gd name="connsiteX2" fmla="*/ 9473625 w 9523332"/>
              <a:gd name="connsiteY2" fmla="*/ 17708782 h 20154143"/>
              <a:gd name="connsiteX3" fmla="*/ 9193722 w 9523332"/>
              <a:gd name="connsiteY3" fmla="*/ 18970589 h 20154143"/>
              <a:gd name="connsiteX4" fmla="*/ 291358 w 9523332"/>
              <a:gd name="connsiteY4" fmla="*/ 18967739 h 20154143"/>
              <a:gd name="connsiteX5" fmla="*/ 106 w 9523332"/>
              <a:gd name="connsiteY5" fmla="*/ 20154143 h 20154143"/>
              <a:gd name="connsiteX6" fmla="*/ 13357 w 9523332"/>
              <a:gd name="connsiteY6" fmla="*/ 47227 h 20154143"/>
              <a:gd name="connsiteX0" fmla="*/ 13357 w 9506270"/>
              <a:gd name="connsiteY0" fmla="*/ 34799 h 20141715"/>
              <a:gd name="connsiteX1" fmla="*/ 9506270 w 9506270"/>
              <a:gd name="connsiteY1" fmla="*/ 0 h 20141715"/>
              <a:gd name="connsiteX2" fmla="*/ 9473625 w 9506270"/>
              <a:gd name="connsiteY2" fmla="*/ 17696354 h 20141715"/>
              <a:gd name="connsiteX3" fmla="*/ 9193722 w 9506270"/>
              <a:gd name="connsiteY3" fmla="*/ 18958161 h 20141715"/>
              <a:gd name="connsiteX4" fmla="*/ 291358 w 9506270"/>
              <a:gd name="connsiteY4" fmla="*/ 18955311 h 20141715"/>
              <a:gd name="connsiteX5" fmla="*/ 106 w 9506270"/>
              <a:gd name="connsiteY5" fmla="*/ 20141715 h 20141715"/>
              <a:gd name="connsiteX6" fmla="*/ 13357 w 9506270"/>
              <a:gd name="connsiteY6" fmla="*/ 34799 h 20141715"/>
              <a:gd name="connsiteX0" fmla="*/ 13357 w 9489208"/>
              <a:gd name="connsiteY0" fmla="*/ 34799 h 20141715"/>
              <a:gd name="connsiteX1" fmla="*/ 9489208 w 9489208"/>
              <a:gd name="connsiteY1" fmla="*/ 0 h 20141715"/>
              <a:gd name="connsiteX2" fmla="*/ 9473625 w 9489208"/>
              <a:gd name="connsiteY2" fmla="*/ 17696354 h 20141715"/>
              <a:gd name="connsiteX3" fmla="*/ 9193722 w 9489208"/>
              <a:gd name="connsiteY3" fmla="*/ 18958161 h 20141715"/>
              <a:gd name="connsiteX4" fmla="*/ 291358 w 9489208"/>
              <a:gd name="connsiteY4" fmla="*/ 18955311 h 20141715"/>
              <a:gd name="connsiteX5" fmla="*/ 106 w 9489208"/>
              <a:gd name="connsiteY5" fmla="*/ 20141715 h 20141715"/>
              <a:gd name="connsiteX6" fmla="*/ 13357 w 9489208"/>
              <a:gd name="connsiteY6" fmla="*/ 34799 h 20141715"/>
              <a:gd name="connsiteX0" fmla="*/ 13357 w 9474989"/>
              <a:gd name="connsiteY0" fmla="*/ 9942 h 20116858"/>
              <a:gd name="connsiteX1" fmla="*/ 9474989 w 9474989"/>
              <a:gd name="connsiteY1" fmla="*/ 0 h 20116858"/>
              <a:gd name="connsiteX2" fmla="*/ 9473625 w 9474989"/>
              <a:gd name="connsiteY2" fmla="*/ 17671497 h 20116858"/>
              <a:gd name="connsiteX3" fmla="*/ 9193722 w 9474989"/>
              <a:gd name="connsiteY3" fmla="*/ 18933304 h 20116858"/>
              <a:gd name="connsiteX4" fmla="*/ 291358 w 9474989"/>
              <a:gd name="connsiteY4" fmla="*/ 18930454 h 20116858"/>
              <a:gd name="connsiteX5" fmla="*/ 106 w 9474989"/>
              <a:gd name="connsiteY5" fmla="*/ 20116858 h 20116858"/>
              <a:gd name="connsiteX6" fmla="*/ 13357 w 9474989"/>
              <a:gd name="connsiteY6" fmla="*/ 9942 h 20116858"/>
              <a:gd name="connsiteX0" fmla="*/ 1982 w 9474989"/>
              <a:gd name="connsiteY0" fmla="*/ 0 h 20144200"/>
              <a:gd name="connsiteX1" fmla="*/ 9474989 w 9474989"/>
              <a:gd name="connsiteY1" fmla="*/ 27342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108093 h 20252293"/>
              <a:gd name="connsiteX1" fmla="*/ 9474989 w 9474989"/>
              <a:gd name="connsiteY1" fmla="*/ 0 h 20252293"/>
              <a:gd name="connsiteX2" fmla="*/ 9473625 w 9474989"/>
              <a:gd name="connsiteY2" fmla="*/ 17806932 h 20252293"/>
              <a:gd name="connsiteX3" fmla="*/ 9193722 w 9474989"/>
              <a:gd name="connsiteY3" fmla="*/ 19068739 h 20252293"/>
              <a:gd name="connsiteX4" fmla="*/ 291358 w 9474989"/>
              <a:gd name="connsiteY4" fmla="*/ 19065889 h 20252293"/>
              <a:gd name="connsiteX5" fmla="*/ 106 w 9474989"/>
              <a:gd name="connsiteY5" fmla="*/ 20252293 h 20252293"/>
              <a:gd name="connsiteX6" fmla="*/ 1982 w 9474989"/>
              <a:gd name="connsiteY6" fmla="*/ 108093 h 20252293"/>
              <a:gd name="connsiteX0" fmla="*/ 1982 w 9474989"/>
              <a:gd name="connsiteY0" fmla="*/ 0 h 20144200"/>
              <a:gd name="connsiteX1" fmla="*/ 9474989 w 9474989"/>
              <a:gd name="connsiteY1" fmla="*/ 220819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30705 h 20174905"/>
              <a:gd name="connsiteX1" fmla="*/ 9474989 w 9474989"/>
              <a:gd name="connsiteY1" fmla="*/ 0 h 20174905"/>
              <a:gd name="connsiteX2" fmla="*/ 9473625 w 9474989"/>
              <a:gd name="connsiteY2" fmla="*/ 17729544 h 20174905"/>
              <a:gd name="connsiteX3" fmla="*/ 9193722 w 9474989"/>
              <a:gd name="connsiteY3" fmla="*/ 18991351 h 20174905"/>
              <a:gd name="connsiteX4" fmla="*/ 291358 w 9474989"/>
              <a:gd name="connsiteY4" fmla="*/ 18988501 h 20174905"/>
              <a:gd name="connsiteX5" fmla="*/ 106 w 9474989"/>
              <a:gd name="connsiteY5" fmla="*/ 20174905 h 20174905"/>
              <a:gd name="connsiteX6" fmla="*/ 1982 w 9474989"/>
              <a:gd name="connsiteY6" fmla="*/ 30705 h 201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4989" h="20174905">
                <a:moveTo>
                  <a:pt x="1982" y="30705"/>
                </a:moveTo>
                <a:lnTo>
                  <a:pt x="9474989" y="0"/>
                </a:lnTo>
                <a:cubicBezTo>
                  <a:pt x="9471748" y="1202310"/>
                  <a:pt x="9476865" y="16527234"/>
                  <a:pt x="9473625" y="17729544"/>
                </a:cubicBezTo>
                <a:cubicBezTo>
                  <a:pt x="9470920" y="18398611"/>
                  <a:pt x="9370810" y="18992921"/>
                  <a:pt x="9193722" y="18991351"/>
                </a:cubicBezTo>
                <a:lnTo>
                  <a:pt x="291358" y="18988501"/>
                </a:lnTo>
                <a:cubicBezTo>
                  <a:pt x="65077" y="18980199"/>
                  <a:pt x="-3069" y="19935830"/>
                  <a:pt x="106" y="20174905"/>
                </a:cubicBezTo>
                <a:cubicBezTo>
                  <a:pt x="1164" y="18737798"/>
                  <a:pt x="924" y="1467812"/>
                  <a:pt x="1982" y="30705"/>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US" dirty="0"/>
              <a:t>Statement or Quote</a:t>
            </a:r>
          </a:p>
        </p:txBody>
      </p:sp>
      <p:pic>
        <p:nvPicPr>
          <p:cNvPr id="17" name="Picture 16">
            <a:extLst>
              <a:ext uri="{FF2B5EF4-FFF2-40B4-BE49-F238E27FC236}">
                <a16:creationId xmlns:a16="http://schemas.microsoft.com/office/drawing/2014/main" id="{F66AF8B1-C4F7-D349-AB4C-AAB4C8924FF0}"/>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1" name="Graphic 10">
            <a:extLst>
              <a:ext uri="{FF2B5EF4-FFF2-40B4-BE49-F238E27FC236}">
                <a16:creationId xmlns:a16="http://schemas.microsoft.com/office/drawing/2014/main" id="{C3CC594B-D3E7-4B19-963C-1894C20E9B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3" name="Date Placeholder 2">
            <a:extLst>
              <a:ext uri="{FF2B5EF4-FFF2-40B4-BE49-F238E27FC236}">
                <a16:creationId xmlns:a16="http://schemas.microsoft.com/office/drawing/2014/main" id="{7C813FA1-6EB8-44A2-8782-6428FAD7246C}"/>
              </a:ext>
            </a:extLst>
          </p:cNvPr>
          <p:cNvSpPr>
            <a:spLocks noGrp="1"/>
          </p:cNvSpPr>
          <p:nvPr>
            <p:ph type="dt" sz="half" idx="10"/>
          </p:nvPr>
        </p:nvSpPr>
        <p:spPr/>
        <p:txBody>
          <a:bodyPr/>
          <a:lstStyle/>
          <a:p>
            <a:fld id="{A4DCAED8-B121-423C-91E1-B50F994C291D}" type="datetime1">
              <a:rPr lang="en-GB" smtClean="0"/>
              <a:t>16/04/2020</a:t>
            </a:fld>
            <a:endParaRPr lang="en-US" dirty="0"/>
          </a:p>
        </p:txBody>
      </p:sp>
      <p:sp>
        <p:nvSpPr>
          <p:cNvPr id="4" name="Footer Placeholder 3">
            <a:extLst>
              <a:ext uri="{FF2B5EF4-FFF2-40B4-BE49-F238E27FC236}">
                <a16:creationId xmlns:a16="http://schemas.microsoft.com/office/drawing/2014/main" id="{CEC14760-FF6F-4814-AAFF-661DB9F2C0A4}"/>
              </a:ext>
            </a:extLst>
          </p:cNvPr>
          <p:cNvSpPr>
            <a:spLocks noGrp="1"/>
          </p:cNvSpPr>
          <p:nvPr>
            <p:ph type="ftr" sz="quarter" idx="11"/>
          </p:nvPr>
        </p:nvSpPr>
        <p:spPr/>
        <p:txBody>
          <a:bodyPr/>
          <a:lstStyle/>
          <a:p>
            <a:r>
              <a:rPr lang="en-US"/>
              <a:t>| © Alfa Laval</a:t>
            </a:r>
            <a:endParaRPr lang="en-US" dirty="0"/>
          </a:p>
        </p:txBody>
      </p:sp>
      <p:sp>
        <p:nvSpPr>
          <p:cNvPr id="5" name="Slide Number Placeholder 4">
            <a:extLst>
              <a:ext uri="{FF2B5EF4-FFF2-40B4-BE49-F238E27FC236}">
                <a16:creationId xmlns:a16="http://schemas.microsoft.com/office/drawing/2014/main" id="{D84DC2A4-2DF8-4682-8F61-5A21528E31FB}"/>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13808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98" userDrawn="1">
          <p15:clr>
            <a:srgbClr val="000000"/>
          </p15:clr>
        </p15:guide>
        <p15:guide id="2" pos="527" userDrawn="1">
          <p15:clr>
            <a:srgbClr val="000000"/>
          </p15:clr>
        </p15:guide>
        <p15:guide id="3" orient="horz" pos="844" userDrawn="1">
          <p15:clr>
            <a:srgbClr val="000000"/>
          </p15:clr>
        </p15:guide>
        <p15:guide id="4" pos="6307" userDrawn="1">
          <p15:clr>
            <a:srgbClr val="00000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 - EARTH">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85C0CD85-BA7C-2043-AEA5-EE532D329521}"/>
              </a:ext>
            </a:extLst>
          </p:cNvPr>
          <p:cNvSpPr/>
          <p:nvPr userDrawn="1"/>
        </p:nvSpPr>
        <p:spPr>
          <a:xfrm>
            <a:off x="-4359" y="-11176"/>
            <a:ext cx="10578824" cy="5154005"/>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 name="connsiteX0" fmla="*/ 83 w 9481193"/>
              <a:gd name="connsiteY0" fmla="*/ 14185618 h 20154143"/>
              <a:gd name="connsiteX1" fmla="*/ 9467971 w 9481193"/>
              <a:gd name="connsiteY1" fmla="*/ 0 h 20154143"/>
              <a:gd name="connsiteX2" fmla="*/ 9480826 w 9481193"/>
              <a:gd name="connsiteY2" fmla="*/ 17708782 h 20154143"/>
              <a:gd name="connsiteX3" fmla="*/ 9200923 w 9481193"/>
              <a:gd name="connsiteY3" fmla="*/ 18970589 h 20154143"/>
              <a:gd name="connsiteX4" fmla="*/ 298559 w 9481193"/>
              <a:gd name="connsiteY4" fmla="*/ 18967739 h 20154143"/>
              <a:gd name="connsiteX5" fmla="*/ 7307 w 9481193"/>
              <a:gd name="connsiteY5" fmla="*/ 20154143 h 20154143"/>
              <a:gd name="connsiteX6" fmla="*/ 83 w 9481193"/>
              <a:gd name="connsiteY6" fmla="*/ 14185618 h 20154143"/>
              <a:gd name="connsiteX0" fmla="*/ 13357 w 9473992"/>
              <a:gd name="connsiteY0" fmla="*/ 47227 h 20154143"/>
              <a:gd name="connsiteX1" fmla="*/ 9460770 w 9473992"/>
              <a:gd name="connsiteY1" fmla="*/ 0 h 20154143"/>
              <a:gd name="connsiteX2" fmla="*/ 9473625 w 9473992"/>
              <a:gd name="connsiteY2" fmla="*/ 17708782 h 20154143"/>
              <a:gd name="connsiteX3" fmla="*/ 9193722 w 9473992"/>
              <a:gd name="connsiteY3" fmla="*/ 18970589 h 20154143"/>
              <a:gd name="connsiteX4" fmla="*/ 291358 w 9473992"/>
              <a:gd name="connsiteY4" fmla="*/ 18967739 h 20154143"/>
              <a:gd name="connsiteX5" fmla="*/ 106 w 9473992"/>
              <a:gd name="connsiteY5" fmla="*/ 20154143 h 20154143"/>
              <a:gd name="connsiteX6" fmla="*/ 13357 w 9473992"/>
              <a:gd name="connsiteY6" fmla="*/ 47227 h 20154143"/>
              <a:gd name="connsiteX0" fmla="*/ 13357 w 9473718"/>
              <a:gd name="connsiteY0" fmla="*/ 34799 h 20141715"/>
              <a:gd name="connsiteX1" fmla="*/ 9398209 w 9473718"/>
              <a:gd name="connsiteY1" fmla="*/ 0 h 20141715"/>
              <a:gd name="connsiteX2" fmla="*/ 9473625 w 9473718"/>
              <a:gd name="connsiteY2" fmla="*/ 17696354 h 20141715"/>
              <a:gd name="connsiteX3" fmla="*/ 9193722 w 9473718"/>
              <a:gd name="connsiteY3" fmla="*/ 18958161 h 20141715"/>
              <a:gd name="connsiteX4" fmla="*/ 291358 w 9473718"/>
              <a:gd name="connsiteY4" fmla="*/ 18955311 h 20141715"/>
              <a:gd name="connsiteX5" fmla="*/ 106 w 9473718"/>
              <a:gd name="connsiteY5" fmla="*/ 20141715 h 20141715"/>
              <a:gd name="connsiteX6" fmla="*/ 13357 w 9473718"/>
              <a:gd name="connsiteY6" fmla="*/ 34799 h 20141715"/>
              <a:gd name="connsiteX0" fmla="*/ 13357 w 9523332"/>
              <a:gd name="connsiteY0" fmla="*/ 47227 h 20154143"/>
              <a:gd name="connsiteX1" fmla="*/ 9523332 w 9523332"/>
              <a:gd name="connsiteY1" fmla="*/ 0 h 20154143"/>
              <a:gd name="connsiteX2" fmla="*/ 9473625 w 9523332"/>
              <a:gd name="connsiteY2" fmla="*/ 17708782 h 20154143"/>
              <a:gd name="connsiteX3" fmla="*/ 9193722 w 9523332"/>
              <a:gd name="connsiteY3" fmla="*/ 18970589 h 20154143"/>
              <a:gd name="connsiteX4" fmla="*/ 291358 w 9523332"/>
              <a:gd name="connsiteY4" fmla="*/ 18967739 h 20154143"/>
              <a:gd name="connsiteX5" fmla="*/ 106 w 9523332"/>
              <a:gd name="connsiteY5" fmla="*/ 20154143 h 20154143"/>
              <a:gd name="connsiteX6" fmla="*/ 13357 w 9523332"/>
              <a:gd name="connsiteY6" fmla="*/ 47227 h 20154143"/>
              <a:gd name="connsiteX0" fmla="*/ 13357 w 9506270"/>
              <a:gd name="connsiteY0" fmla="*/ 34799 h 20141715"/>
              <a:gd name="connsiteX1" fmla="*/ 9506270 w 9506270"/>
              <a:gd name="connsiteY1" fmla="*/ 0 h 20141715"/>
              <a:gd name="connsiteX2" fmla="*/ 9473625 w 9506270"/>
              <a:gd name="connsiteY2" fmla="*/ 17696354 h 20141715"/>
              <a:gd name="connsiteX3" fmla="*/ 9193722 w 9506270"/>
              <a:gd name="connsiteY3" fmla="*/ 18958161 h 20141715"/>
              <a:gd name="connsiteX4" fmla="*/ 291358 w 9506270"/>
              <a:gd name="connsiteY4" fmla="*/ 18955311 h 20141715"/>
              <a:gd name="connsiteX5" fmla="*/ 106 w 9506270"/>
              <a:gd name="connsiteY5" fmla="*/ 20141715 h 20141715"/>
              <a:gd name="connsiteX6" fmla="*/ 13357 w 9506270"/>
              <a:gd name="connsiteY6" fmla="*/ 34799 h 20141715"/>
              <a:gd name="connsiteX0" fmla="*/ 13357 w 9489208"/>
              <a:gd name="connsiteY0" fmla="*/ 34799 h 20141715"/>
              <a:gd name="connsiteX1" fmla="*/ 9489208 w 9489208"/>
              <a:gd name="connsiteY1" fmla="*/ 0 h 20141715"/>
              <a:gd name="connsiteX2" fmla="*/ 9473625 w 9489208"/>
              <a:gd name="connsiteY2" fmla="*/ 17696354 h 20141715"/>
              <a:gd name="connsiteX3" fmla="*/ 9193722 w 9489208"/>
              <a:gd name="connsiteY3" fmla="*/ 18958161 h 20141715"/>
              <a:gd name="connsiteX4" fmla="*/ 291358 w 9489208"/>
              <a:gd name="connsiteY4" fmla="*/ 18955311 h 20141715"/>
              <a:gd name="connsiteX5" fmla="*/ 106 w 9489208"/>
              <a:gd name="connsiteY5" fmla="*/ 20141715 h 20141715"/>
              <a:gd name="connsiteX6" fmla="*/ 13357 w 9489208"/>
              <a:gd name="connsiteY6" fmla="*/ 34799 h 20141715"/>
              <a:gd name="connsiteX0" fmla="*/ 13357 w 9474989"/>
              <a:gd name="connsiteY0" fmla="*/ 9942 h 20116858"/>
              <a:gd name="connsiteX1" fmla="*/ 9474989 w 9474989"/>
              <a:gd name="connsiteY1" fmla="*/ 0 h 20116858"/>
              <a:gd name="connsiteX2" fmla="*/ 9473625 w 9474989"/>
              <a:gd name="connsiteY2" fmla="*/ 17671497 h 20116858"/>
              <a:gd name="connsiteX3" fmla="*/ 9193722 w 9474989"/>
              <a:gd name="connsiteY3" fmla="*/ 18933304 h 20116858"/>
              <a:gd name="connsiteX4" fmla="*/ 291358 w 9474989"/>
              <a:gd name="connsiteY4" fmla="*/ 18930454 h 20116858"/>
              <a:gd name="connsiteX5" fmla="*/ 106 w 9474989"/>
              <a:gd name="connsiteY5" fmla="*/ 20116858 h 20116858"/>
              <a:gd name="connsiteX6" fmla="*/ 13357 w 9474989"/>
              <a:gd name="connsiteY6" fmla="*/ 9942 h 20116858"/>
              <a:gd name="connsiteX0" fmla="*/ 1982 w 9474989"/>
              <a:gd name="connsiteY0" fmla="*/ 0 h 20144200"/>
              <a:gd name="connsiteX1" fmla="*/ 9474989 w 9474989"/>
              <a:gd name="connsiteY1" fmla="*/ 27342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108093 h 20252293"/>
              <a:gd name="connsiteX1" fmla="*/ 9474989 w 9474989"/>
              <a:gd name="connsiteY1" fmla="*/ 0 h 20252293"/>
              <a:gd name="connsiteX2" fmla="*/ 9473625 w 9474989"/>
              <a:gd name="connsiteY2" fmla="*/ 17806932 h 20252293"/>
              <a:gd name="connsiteX3" fmla="*/ 9193722 w 9474989"/>
              <a:gd name="connsiteY3" fmla="*/ 19068739 h 20252293"/>
              <a:gd name="connsiteX4" fmla="*/ 291358 w 9474989"/>
              <a:gd name="connsiteY4" fmla="*/ 19065889 h 20252293"/>
              <a:gd name="connsiteX5" fmla="*/ 106 w 9474989"/>
              <a:gd name="connsiteY5" fmla="*/ 20252293 h 20252293"/>
              <a:gd name="connsiteX6" fmla="*/ 1982 w 9474989"/>
              <a:gd name="connsiteY6" fmla="*/ 108093 h 20252293"/>
              <a:gd name="connsiteX0" fmla="*/ 1982 w 9474989"/>
              <a:gd name="connsiteY0" fmla="*/ 0 h 20144200"/>
              <a:gd name="connsiteX1" fmla="*/ 9474989 w 9474989"/>
              <a:gd name="connsiteY1" fmla="*/ 220819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30705 h 20174905"/>
              <a:gd name="connsiteX1" fmla="*/ 9474989 w 9474989"/>
              <a:gd name="connsiteY1" fmla="*/ 0 h 20174905"/>
              <a:gd name="connsiteX2" fmla="*/ 9473625 w 9474989"/>
              <a:gd name="connsiteY2" fmla="*/ 17729544 h 20174905"/>
              <a:gd name="connsiteX3" fmla="*/ 9193722 w 9474989"/>
              <a:gd name="connsiteY3" fmla="*/ 18991351 h 20174905"/>
              <a:gd name="connsiteX4" fmla="*/ 291358 w 9474989"/>
              <a:gd name="connsiteY4" fmla="*/ 18988501 h 20174905"/>
              <a:gd name="connsiteX5" fmla="*/ 106 w 9474989"/>
              <a:gd name="connsiteY5" fmla="*/ 20174905 h 20174905"/>
              <a:gd name="connsiteX6" fmla="*/ 1982 w 9474989"/>
              <a:gd name="connsiteY6" fmla="*/ 30705 h 201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4989" h="20174905">
                <a:moveTo>
                  <a:pt x="1982" y="30705"/>
                </a:moveTo>
                <a:lnTo>
                  <a:pt x="9474989" y="0"/>
                </a:lnTo>
                <a:cubicBezTo>
                  <a:pt x="9471748" y="1202310"/>
                  <a:pt x="9476865" y="16527234"/>
                  <a:pt x="9473625" y="17729544"/>
                </a:cubicBezTo>
                <a:cubicBezTo>
                  <a:pt x="9470920" y="18398611"/>
                  <a:pt x="9370810" y="18992921"/>
                  <a:pt x="9193722" y="18991351"/>
                </a:cubicBezTo>
                <a:lnTo>
                  <a:pt x="291358" y="18988501"/>
                </a:lnTo>
                <a:cubicBezTo>
                  <a:pt x="65077" y="18980199"/>
                  <a:pt x="-3069" y="19935830"/>
                  <a:pt x="106" y="20174905"/>
                </a:cubicBezTo>
                <a:cubicBezTo>
                  <a:pt x="1164" y="18737798"/>
                  <a:pt x="924" y="1467812"/>
                  <a:pt x="1982" y="3070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US" dirty="0"/>
              <a:t>Statement or Quote</a:t>
            </a:r>
          </a:p>
        </p:txBody>
      </p:sp>
      <p:pic>
        <p:nvPicPr>
          <p:cNvPr id="8" name="Picture 7">
            <a:extLst>
              <a:ext uri="{FF2B5EF4-FFF2-40B4-BE49-F238E27FC236}">
                <a16:creationId xmlns:a16="http://schemas.microsoft.com/office/drawing/2014/main" id="{831D6AAA-C6B5-CD44-9B6E-09E40FC1D759}"/>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1" name="Graphic 10">
            <a:extLst>
              <a:ext uri="{FF2B5EF4-FFF2-40B4-BE49-F238E27FC236}">
                <a16:creationId xmlns:a16="http://schemas.microsoft.com/office/drawing/2014/main" id="{5954E7B9-DF80-433B-84B1-E2D4FE0DED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9966E3B6-CD62-45A3-A41B-F4B7AC867458}"/>
              </a:ext>
            </a:extLst>
          </p:cNvPr>
          <p:cNvSpPr>
            <a:spLocks noGrp="1"/>
          </p:cNvSpPr>
          <p:nvPr>
            <p:ph type="dt" sz="half" idx="10"/>
          </p:nvPr>
        </p:nvSpPr>
        <p:spPr/>
        <p:txBody>
          <a:bodyPr/>
          <a:lstStyle/>
          <a:p>
            <a:fld id="{22D56D24-330C-4AF0-9F30-50600484FDE2}" type="datetime1">
              <a:rPr lang="en-GB" smtClean="0"/>
              <a:t>16/04/2020</a:t>
            </a:fld>
            <a:endParaRPr lang="en-US" dirty="0"/>
          </a:p>
        </p:txBody>
      </p:sp>
      <p:sp>
        <p:nvSpPr>
          <p:cNvPr id="6" name="Footer Placeholder 5">
            <a:extLst>
              <a:ext uri="{FF2B5EF4-FFF2-40B4-BE49-F238E27FC236}">
                <a16:creationId xmlns:a16="http://schemas.microsoft.com/office/drawing/2014/main" id="{6A0A1FBD-FD23-479B-8514-84200608201D}"/>
              </a:ext>
            </a:extLst>
          </p:cNvPr>
          <p:cNvSpPr>
            <a:spLocks noGrp="1"/>
          </p:cNvSpPr>
          <p:nvPr>
            <p:ph type="ftr" sz="quarter" idx="11"/>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B57101DC-D3FD-4CA4-AD84-8D644BBEE8E6}"/>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424135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7" userDrawn="1">
          <p15:clr>
            <a:srgbClr val="000000"/>
          </p15:clr>
        </p15:guide>
        <p15:guide id="2" pos="6307" userDrawn="1">
          <p15:clr>
            <a:srgbClr val="000000"/>
          </p15:clr>
        </p15:guide>
        <p15:guide id="3" orient="horz" pos="2898" userDrawn="1">
          <p15:clr>
            <a:srgbClr val="000000"/>
          </p15:clr>
        </p15:guide>
        <p15:guide id="4" orient="horz" pos="844" userDrawn="1">
          <p15:clr>
            <a:srgbClr val="0000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A - SUN">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323A223F-0C55-0C47-BA1F-6CD54D34B21A}"/>
              </a:ext>
            </a:extLst>
          </p:cNvPr>
          <p:cNvSpPr/>
          <p:nvPr userDrawn="1"/>
        </p:nvSpPr>
        <p:spPr>
          <a:xfrm>
            <a:off x="-4359" y="-11176"/>
            <a:ext cx="10578824" cy="5154005"/>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 name="connsiteX0" fmla="*/ 83 w 9481193"/>
              <a:gd name="connsiteY0" fmla="*/ 14185618 h 20154143"/>
              <a:gd name="connsiteX1" fmla="*/ 9467971 w 9481193"/>
              <a:gd name="connsiteY1" fmla="*/ 0 h 20154143"/>
              <a:gd name="connsiteX2" fmla="*/ 9480826 w 9481193"/>
              <a:gd name="connsiteY2" fmla="*/ 17708782 h 20154143"/>
              <a:gd name="connsiteX3" fmla="*/ 9200923 w 9481193"/>
              <a:gd name="connsiteY3" fmla="*/ 18970589 h 20154143"/>
              <a:gd name="connsiteX4" fmla="*/ 298559 w 9481193"/>
              <a:gd name="connsiteY4" fmla="*/ 18967739 h 20154143"/>
              <a:gd name="connsiteX5" fmla="*/ 7307 w 9481193"/>
              <a:gd name="connsiteY5" fmla="*/ 20154143 h 20154143"/>
              <a:gd name="connsiteX6" fmla="*/ 83 w 9481193"/>
              <a:gd name="connsiteY6" fmla="*/ 14185618 h 20154143"/>
              <a:gd name="connsiteX0" fmla="*/ 13357 w 9473992"/>
              <a:gd name="connsiteY0" fmla="*/ 47227 h 20154143"/>
              <a:gd name="connsiteX1" fmla="*/ 9460770 w 9473992"/>
              <a:gd name="connsiteY1" fmla="*/ 0 h 20154143"/>
              <a:gd name="connsiteX2" fmla="*/ 9473625 w 9473992"/>
              <a:gd name="connsiteY2" fmla="*/ 17708782 h 20154143"/>
              <a:gd name="connsiteX3" fmla="*/ 9193722 w 9473992"/>
              <a:gd name="connsiteY3" fmla="*/ 18970589 h 20154143"/>
              <a:gd name="connsiteX4" fmla="*/ 291358 w 9473992"/>
              <a:gd name="connsiteY4" fmla="*/ 18967739 h 20154143"/>
              <a:gd name="connsiteX5" fmla="*/ 106 w 9473992"/>
              <a:gd name="connsiteY5" fmla="*/ 20154143 h 20154143"/>
              <a:gd name="connsiteX6" fmla="*/ 13357 w 9473992"/>
              <a:gd name="connsiteY6" fmla="*/ 47227 h 20154143"/>
              <a:gd name="connsiteX0" fmla="*/ 13357 w 9473718"/>
              <a:gd name="connsiteY0" fmla="*/ 34799 h 20141715"/>
              <a:gd name="connsiteX1" fmla="*/ 9398209 w 9473718"/>
              <a:gd name="connsiteY1" fmla="*/ 0 h 20141715"/>
              <a:gd name="connsiteX2" fmla="*/ 9473625 w 9473718"/>
              <a:gd name="connsiteY2" fmla="*/ 17696354 h 20141715"/>
              <a:gd name="connsiteX3" fmla="*/ 9193722 w 9473718"/>
              <a:gd name="connsiteY3" fmla="*/ 18958161 h 20141715"/>
              <a:gd name="connsiteX4" fmla="*/ 291358 w 9473718"/>
              <a:gd name="connsiteY4" fmla="*/ 18955311 h 20141715"/>
              <a:gd name="connsiteX5" fmla="*/ 106 w 9473718"/>
              <a:gd name="connsiteY5" fmla="*/ 20141715 h 20141715"/>
              <a:gd name="connsiteX6" fmla="*/ 13357 w 9473718"/>
              <a:gd name="connsiteY6" fmla="*/ 34799 h 20141715"/>
              <a:gd name="connsiteX0" fmla="*/ 13357 w 9523332"/>
              <a:gd name="connsiteY0" fmla="*/ 47227 h 20154143"/>
              <a:gd name="connsiteX1" fmla="*/ 9523332 w 9523332"/>
              <a:gd name="connsiteY1" fmla="*/ 0 h 20154143"/>
              <a:gd name="connsiteX2" fmla="*/ 9473625 w 9523332"/>
              <a:gd name="connsiteY2" fmla="*/ 17708782 h 20154143"/>
              <a:gd name="connsiteX3" fmla="*/ 9193722 w 9523332"/>
              <a:gd name="connsiteY3" fmla="*/ 18970589 h 20154143"/>
              <a:gd name="connsiteX4" fmla="*/ 291358 w 9523332"/>
              <a:gd name="connsiteY4" fmla="*/ 18967739 h 20154143"/>
              <a:gd name="connsiteX5" fmla="*/ 106 w 9523332"/>
              <a:gd name="connsiteY5" fmla="*/ 20154143 h 20154143"/>
              <a:gd name="connsiteX6" fmla="*/ 13357 w 9523332"/>
              <a:gd name="connsiteY6" fmla="*/ 47227 h 20154143"/>
              <a:gd name="connsiteX0" fmla="*/ 13357 w 9506270"/>
              <a:gd name="connsiteY0" fmla="*/ 34799 h 20141715"/>
              <a:gd name="connsiteX1" fmla="*/ 9506270 w 9506270"/>
              <a:gd name="connsiteY1" fmla="*/ 0 h 20141715"/>
              <a:gd name="connsiteX2" fmla="*/ 9473625 w 9506270"/>
              <a:gd name="connsiteY2" fmla="*/ 17696354 h 20141715"/>
              <a:gd name="connsiteX3" fmla="*/ 9193722 w 9506270"/>
              <a:gd name="connsiteY3" fmla="*/ 18958161 h 20141715"/>
              <a:gd name="connsiteX4" fmla="*/ 291358 w 9506270"/>
              <a:gd name="connsiteY4" fmla="*/ 18955311 h 20141715"/>
              <a:gd name="connsiteX5" fmla="*/ 106 w 9506270"/>
              <a:gd name="connsiteY5" fmla="*/ 20141715 h 20141715"/>
              <a:gd name="connsiteX6" fmla="*/ 13357 w 9506270"/>
              <a:gd name="connsiteY6" fmla="*/ 34799 h 20141715"/>
              <a:gd name="connsiteX0" fmla="*/ 13357 w 9489208"/>
              <a:gd name="connsiteY0" fmla="*/ 34799 h 20141715"/>
              <a:gd name="connsiteX1" fmla="*/ 9489208 w 9489208"/>
              <a:gd name="connsiteY1" fmla="*/ 0 h 20141715"/>
              <a:gd name="connsiteX2" fmla="*/ 9473625 w 9489208"/>
              <a:gd name="connsiteY2" fmla="*/ 17696354 h 20141715"/>
              <a:gd name="connsiteX3" fmla="*/ 9193722 w 9489208"/>
              <a:gd name="connsiteY3" fmla="*/ 18958161 h 20141715"/>
              <a:gd name="connsiteX4" fmla="*/ 291358 w 9489208"/>
              <a:gd name="connsiteY4" fmla="*/ 18955311 h 20141715"/>
              <a:gd name="connsiteX5" fmla="*/ 106 w 9489208"/>
              <a:gd name="connsiteY5" fmla="*/ 20141715 h 20141715"/>
              <a:gd name="connsiteX6" fmla="*/ 13357 w 9489208"/>
              <a:gd name="connsiteY6" fmla="*/ 34799 h 20141715"/>
              <a:gd name="connsiteX0" fmla="*/ 13357 w 9474989"/>
              <a:gd name="connsiteY0" fmla="*/ 9942 h 20116858"/>
              <a:gd name="connsiteX1" fmla="*/ 9474989 w 9474989"/>
              <a:gd name="connsiteY1" fmla="*/ 0 h 20116858"/>
              <a:gd name="connsiteX2" fmla="*/ 9473625 w 9474989"/>
              <a:gd name="connsiteY2" fmla="*/ 17671497 h 20116858"/>
              <a:gd name="connsiteX3" fmla="*/ 9193722 w 9474989"/>
              <a:gd name="connsiteY3" fmla="*/ 18933304 h 20116858"/>
              <a:gd name="connsiteX4" fmla="*/ 291358 w 9474989"/>
              <a:gd name="connsiteY4" fmla="*/ 18930454 h 20116858"/>
              <a:gd name="connsiteX5" fmla="*/ 106 w 9474989"/>
              <a:gd name="connsiteY5" fmla="*/ 20116858 h 20116858"/>
              <a:gd name="connsiteX6" fmla="*/ 13357 w 9474989"/>
              <a:gd name="connsiteY6" fmla="*/ 9942 h 20116858"/>
              <a:gd name="connsiteX0" fmla="*/ 1982 w 9474989"/>
              <a:gd name="connsiteY0" fmla="*/ 0 h 20144200"/>
              <a:gd name="connsiteX1" fmla="*/ 9474989 w 9474989"/>
              <a:gd name="connsiteY1" fmla="*/ 27342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108093 h 20252293"/>
              <a:gd name="connsiteX1" fmla="*/ 9474989 w 9474989"/>
              <a:gd name="connsiteY1" fmla="*/ 0 h 20252293"/>
              <a:gd name="connsiteX2" fmla="*/ 9473625 w 9474989"/>
              <a:gd name="connsiteY2" fmla="*/ 17806932 h 20252293"/>
              <a:gd name="connsiteX3" fmla="*/ 9193722 w 9474989"/>
              <a:gd name="connsiteY3" fmla="*/ 19068739 h 20252293"/>
              <a:gd name="connsiteX4" fmla="*/ 291358 w 9474989"/>
              <a:gd name="connsiteY4" fmla="*/ 19065889 h 20252293"/>
              <a:gd name="connsiteX5" fmla="*/ 106 w 9474989"/>
              <a:gd name="connsiteY5" fmla="*/ 20252293 h 20252293"/>
              <a:gd name="connsiteX6" fmla="*/ 1982 w 9474989"/>
              <a:gd name="connsiteY6" fmla="*/ 108093 h 20252293"/>
              <a:gd name="connsiteX0" fmla="*/ 1982 w 9474989"/>
              <a:gd name="connsiteY0" fmla="*/ 0 h 20144200"/>
              <a:gd name="connsiteX1" fmla="*/ 9474989 w 9474989"/>
              <a:gd name="connsiteY1" fmla="*/ 220819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30705 h 20174905"/>
              <a:gd name="connsiteX1" fmla="*/ 9474989 w 9474989"/>
              <a:gd name="connsiteY1" fmla="*/ 0 h 20174905"/>
              <a:gd name="connsiteX2" fmla="*/ 9473625 w 9474989"/>
              <a:gd name="connsiteY2" fmla="*/ 17729544 h 20174905"/>
              <a:gd name="connsiteX3" fmla="*/ 9193722 w 9474989"/>
              <a:gd name="connsiteY3" fmla="*/ 18991351 h 20174905"/>
              <a:gd name="connsiteX4" fmla="*/ 291358 w 9474989"/>
              <a:gd name="connsiteY4" fmla="*/ 18988501 h 20174905"/>
              <a:gd name="connsiteX5" fmla="*/ 106 w 9474989"/>
              <a:gd name="connsiteY5" fmla="*/ 20174905 h 20174905"/>
              <a:gd name="connsiteX6" fmla="*/ 1982 w 9474989"/>
              <a:gd name="connsiteY6" fmla="*/ 30705 h 201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4989" h="20174905">
                <a:moveTo>
                  <a:pt x="1982" y="30705"/>
                </a:moveTo>
                <a:lnTo>
                  <a:pt x="9474989" y="0"/>
                </a:lnTo>
                <a:cubicBezTo>
                  <a:pt x="9471748" y="1202310"/>
                  <a:pt x="9476865" y="16527234"/>
                  <a:pt x="9473625" y="17729544"/>
                </a:cubicBezTo>
                <a:cubicBezTo>
                  <a:pt x="9470920" y="18398611"/>
                  <a:pt x="9370810" y="18992921"/>
                  <a:pt x="9193722" y="18991351"/>
                </a:cubicBezTo>
                <a:lnTo>
                  <a:pt x="291358" y="18988501"/>
                </a:lnTo>
                <a:cubicBezTo>
                  <a:pt x="65077" y="18980199"/>
                  <a:pt x="-3069" y="19935830"/>
                  <a:pt x="106" y="20174905"/>
                </a:cubicBezTo>
                <a:cubicBezTo>
                  <a:pt x="1164" y="18737798"/>
                  <a:pt x="924" y="1467812"/>
                  <a:pt x="1982" y="3070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US" dirty="0"/>
              <a:t>Statement or Quote</a:t>
            </a:r>
          </a:p>
        </p:txBody>
      </p:sp>
      <p:pic>
        <p:nvPicPr>
          <p:cNvPr id="8" name="Picture 7">
            <a:extLst>
              <a:ext uri="{FF2B5EF4-FFF2-40B4-BE49-F238E27FC236}">
                <a16:creationId xmlns:a16="http://schemas.microsoft.com/office/drawing/2014/main" id="{831D6AAA-C6B5-CD44-9B6E-09E40FC1D759}"/>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1" name="Graphic 10">
            <a:extLst>
              <a:ext uri="{FF2B5EF4-FFF2-40B4-BE49-F238E27FC236}">
                <a16:creationId xmlns:a16="http://schemas.microsoft.com/office/drawing/2014/main" id="{FB32DEF5-A1AC-4D23-B00C-3164BDB9AB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B0E67A5B-C5F5-4047-8C8C-9D823AD13AEA}"/>
              </a:ext>
            </a:extLst>
          </p:cNvPr>
          <p:cNvSpPr>
            <a:spLocks noGrp="1"/>
          </p:cNvSpPr>
          <p:nvPr>
            <p:ph type="dt" sz="half" idx="10"/>
          </p:nvPr>
        </p:nvSpPr>
        <p:spPr/>
        <p:txBody>
          <a:bodyPr/>
          <a:lstStyle/>
          <a:p>
            <a:fld id="{03FC91B6-8194-4FBA-A727-90E34E6A9959}" type="datetime1">
              <a:rPr lang="en-GB" smtClean="0"/>
              <a:t>16/04/2020</a:t>
            </a:fld>
            <a:endParaRPr lang="en-US" dirty="0"/>
          </a:p>
        </p:txBody>
      </p:sp>
      <p:sp>
        <p:nvSpPr>
          <p:cNvPr id="6" name="Footer Placeholder 5">
            <a:extLst>
              <a:ext uri="{FF2B5EF4-FFF2-40B4-BE49-F238E27FC236}">
                <a16:creationId xmlns:a16="http://schemas.microsoft.com/office/drawing/2014/main" id="{F8608C48-0177-428C-8492-22CD5156201B}"/>
              </a:ext>
            </a:extLst>
          </p:cNvPr>
          <p:cNvSpPr>
            <a:spLocks noGrp="1"/>
          </p:cNvSpPr>
          <p:nvPr>
            <p:ph type="ftr" sz="quarter" idx="11"/>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CAC7AB05-7982-4E89-9BFB-B9A267B1AE78}"/>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4304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7" userDrawn="1">
          <p15:clr>
            <a:srgbClr val="000000"/>
          </p15:clr>
        </p15:guide>
        <p15:guide id="2" pos="6307" userDrawn="1">
          <p15:clr>
            <a:srgbClr val="000000"/>
          </p15:clr>
        </p15:guide>
        <p15:guide id="3" orient="horz" pos="2898" userDrawn="1">
          <p15:clr>
            <a:srgbClr val="000000"/>
          </p15:clr>
        </p15:guide>
        <p15:guide id="4" orient="horz" pos="844" userDrawn="1">
          <p15:clr>
            <a:srgbClr val="0000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A - WATER">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C15C0E25-9836-D547-AEDB-01026EE87195}"/>
              </a:ext>
            </a:extLst>
          </p:cNvPr>
          <p:cNvSpPr/>
          <p:nvPr userDrawn="1"/>
        </p:nvSpPr>
        <p:spPr>
          <a:xfrm>
            <a:off x="-4359" y="-11176"/>
            <a:ext cx="10578824" cy="5154005"/>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 name="connsiteX0" fmla="*/ 83 w 9481193"/>
              <a:gd name="connsiteY0" fmla="*/ 14185618 h 20154143"/>
              <a:gd name="connsiteX1" fmla="*/ 9467971 w 9481193"/>
              <a:gd name="connsiteY1" fmla="*/ 0 h 20154143"/>
              <a:gd name="connsiteX2" fmla="*/ 9480826 w 9481193"/>
              <a:gd name="connsiteY2" fmla="*/ 17708782 h 20154143"/>
              <a:gd name="connsiteX3" fmla="*/ 9200923 w 9481193"/>
              <a:gd name="connsiteY3" fmla="*/ 18970589 h 20154143"/>
              <a:gd name="connsiteX4" fmla="*/ 298559 w 9481193"/>
              <a:gd name="connsiteY4" fmla="*/ 18967739 h 20154143"/>
              <a:gd name="connsiteX5" fmla="*/ 7307 w 9481193"/>
              <a:gd name="connsiteY5" fmla="*/ 20154143 h 20154143"/>
              <a:gd name="connsiteX6" fmla="*/ 83 w 9481193"/>
              <a:gd name="connsiteY6" fmla="*/ 14185618 h 20154143"/>
              <a:gd name="connsiteX0" fmla="*/ 13357 w 9473992"/>
              <a:gd name="connsiteY0" fmla="*/ 47227 h 20154143"/>
              <a:gd name="connsiteX1" fmla="*/ 9460770 w 9473992"/>
              <a:gd name="connsiteY1" fmla="*/ 0 h 20154143"/>
              <a:gd name="connsiteX2" fmla="*/ 9473625 w 9473992"/>
              <a:gd name="connsiteY2" fmla="*/ 17708782 h 20154143"/>
              <a:gd name="connsiteX3" fmla="*/ 9193722 w 9473992"/>
              <a:gd name="connsiteY3" fmla="*/ 18970589 h 20154143"/>
              <a:gd name="connsiteX4" fmla="*/ 291358 w 9473992"/>
              <a:gd name="connsiteY4" fmla="*/ 18967739 h 20154143"/>
              <a:gd name="connsiteX5" fmla="*/ 106 w 9473992"/>
              <a:gd name="connsiteY5" fmla="*/ 20154143 h 20154143"/>
              <a:gd name="connsiteX6" fmla="*/ 13357 w 9473992"/>
              <a:gd name="connsiteY6" fmla="*/ 47227 h 20154143"/>
              <a:gd name="connsiteX0" fmla="*/ 13357 w 9473718"/>
              <a:gd name="connsiteY0" fmla="*/ 34799 h 20141715"/>
              <a:gd name="connsiteX1" fmla="*/ 9398209 w 9473718"/>
              <a:gd name="connsiteY1" fmla="*/ 0 h 20141715"/>
              <a:gd name="connsiteX2" fmla="*/ 9473625 w 9473718"/>
              <a:gd name="connsiteY2" fmla="*/ 17696354 h 20141715"/>
              <a:gd name="connsiteX3" fmla="*/ 9193722 w 9473718"/>
              <a:gd name="connsiteY3" fmla="*/ 18958161 h 20141715"/>
              <a:gd name="connsiteX4" fmla="*/ 291358 w 9473718"/>
              <a:gd name="connsiteY4" fmla="*/ 18955311 h 20141715"/>
              <a:gd name="connsiteX5" fmla="*/ 106 w 9473718"/>
              <a:gd name="connsiteY5" fmla="*/ 20141715 h 20141715"/>
              <a:gd name="connsiteX6" fmla="*/ 13357 w 9473718"/>
              <a:gd name="connsiteY6" fmla="*/ 34799 h 20141715"/>
              <a:gd name="connsiteX0" fmla="*/ 13357 w 9523332"/>
              <a:gd name="connsiteY0" fmla="*/ 47227 h 20154143"/>
              <a:gd name="connsiteX1" fmla="*/ 9523332 w 9523332"/>
              <a:gd name="connsiteY1" fmla="*/ 0 h 20154143"/>
              <a:gd name="connsiteX2" fmla="*/ 9473625 w 9523332"/>
              <a:gd name="connsiteY2" fmla="*/ 17708782 h 20154143"/>
              <a:gd name="connsiteX3" fmla="*/ 9193722 w 9523332"/>
              <a:gd name="connsiteY3" fmla="*/ 18970589 h 20154143"/>
              <a:gd name="connsiteX4" fmla="*/ 291358 w 9523332"/>
              <a:gd name="connsiteY4" fmla="*/ 18967739 h 20154143"/>
              <a:gd name="connsiteX5" fmla="*/ 106 w 9523332"/>
              <a:gd name="connsiteY5" fmla="*/ 20154143 h 20154143"/>
              <a:gd name="connsiteX6" fmla="*/ 13357 w 9523332"/>
              <a:gd name="connsiteY6" fmla="*/ 47227 h 20154143"/>
              <a:gd name="connsiteX0" fmla="*/ 13357 w 9506270"/>
              <a:gd name="connsiteY0" fmla="*/ 34799 h 20141715"/>
              <a:gd name="connsiteX1" fmla="*/ 9506270 w 9506270"/>
              <a:gd name="connsiteY1" fmla="*/ 0 h 20141715"/>
              <a:gd name="connsiteX2" fmla="*/ 9473625 w 9506270"/>
              <a:gd name="connsiteY2" fmla="*/ 17696354 h 20141715"/>
              <a:gd name="connsiteX3" fmla="*/ 9193722 w 9506270"/>
              <a:gd name="connsiteY3" fmla="*/ 18958161 h 20141715"/>
              <a:gd name="connsiteX4" fmla="*/ 291358 w 9506270"/>
              <a:gd name="connsiteY4" fmla="*/ 18955311 h 20141715"/>
              <a:gd name="connsiteX5" fmla="*/ 106 w 9506270"/>
              <a:gd name="connsiteY5" fmla="*/ 20141715 h 20141715"/>
              <a:gd name="connsiteX6" fmla="*/ 13357 w 9506270"/>
              <a:gd name="connsiteY6" fmla="*/ 34799 h 20141715"/>
              <a:gd name="connsiteX0" fmla="*/ 13357 w 9489208"/>
              <a:gd name="connsiteY0" fmla="*/ 34799 h 20141715"/>
              <a:gd name="connsiteX1" fmla="*/ 9489208 w 9489208"/>
              <a:gd name="connsiteY1" fmla="*/ 0 h 20141715"/>
              <a:gd name="connsiteX2" fmla="*/ 9473625 w 9489208"/>
              <a:gd name="connsiteY2" fmla="*/ 17696354 h 20141715"/>
              <a:gd name="connsiteX3" fmla="*/ 9193722 w 9489208"/>
              <a:gd name="connsiteY3" fmla="*/ 18958161 h 20141715"/>
              <a:gd name="connsiteX4" fmla="*/ 291358 w 9489208"/>
              <a:gd name="connsiteY4" fmla="*/ 18955311 h 20141715"/>
              <a:gd name="connsiteX5" fmla="*/ 106 w 9489208"/>
              <a:gd name="connsiteY5" fmla="*/ 20141715 h 20141715"/>
              <a:gd name="connsiteX6" fmla="*/ 13357 w 9489208"/>
              <a:gd name="connsiteY6" fmla="*/ 34799 h 20141715"/>
              <a:gd name="connsiteX0" fmla="*/ 13357 w 9474989"/>
              <a:gd name="connsiteY0" fmla="*/ 9942 h 20116858"/>
              <a:gd name="connsiteX1" fmla="*/ 9474989 w 9474989"/>
              <a:gd name="connsiteY1" fmla="*/ 0 h 20116858"/>
              <a:gd name="connsiteX2" fmla="*/ 9473625 w 9474989"/>
              <a:gd name="connsiteY2" fmla="*/ 17671497 h 20116858"/>
              <a:gd name="connsiteX3" fmla="*/ 9193722 w 9474989"/>
              <a:gd name="connsiteY3" fmla="*/ 18933304 h 20116858"/>
              <a:gd name="connsiteX4" fmla="*/ 291358 w 9474989"/>
              <a:gd name="connsiteY4" fmla="*/ 18930454 h 20116858"/>
              <a:gd name="connsiteX5" fmla="*/ 106 w 9474989"/>
              <a:gd name="connsiteY5" fmla="*/ 20116858 h 20116858"/>
              <a:gd name="connsiteX6" fmla="*/ 13357 w 9474989"/>
              <a:gd name="connsiteY6" fmla="*/ 9942 h 20116858"/>
              <a:gd name="connsiteX0" fmla="*/ 1982 w 9474989"/>
              <a:gd name="connsiteY0" fmla="*/ 0 h 20144200"/>
              <a:gd name="connsiteX1" fmla="*/ 9474989 w 9474989"/>
              <a:gd name="connsiteY1" fmla="*/ 27342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108093 h 20252293"/>
              <a:gd name="connsiteX1" fmla="*/ 9474989 w 9474989"/>
              <a:gd name="connsiteY1" fmla="*/ 0 h 20252293"/>
              <a:gd name="connsiteX2" fmla="*/ 9473625 w 9474989"/>
              <a:gd name="connsiteY2" fmla="*/ 17806932 h 20252293"/>
              <a:gd name="connsiteX3" fmla="*/ 9193722 w 9474989"/>
              <a:gd name="connsiteY3" fmla="*/ 19068739 h 20252293"/>
              <a:gd name="connsiteX4" fmla="*/ 291358 w 9474989"/>
              <a:gd name="connsiteY4" fmla="*/ 19065889 h 20252293"/>
              <a:gd name="connsiteX5" fmla="*/ 106 w 9474989"/>
              <a:gd name="connsiteY5" fmla="*/ 20252293 h 20252293"/>
              <a:gd name="connsiteX6" fmla="*/ 1982 w 9474989"/>
              <a:gd name="connsiteY6" fmla="*/ 108093 h 20252293"/>
              <a:gd name="connsiteX0" fmla="*/ 1982 w 9474989"/>
              <a:gd name="connsiteY0" fmla="*/ 0 h 20144200"/>
              <a:gd name="connsiteX1" fmla="*/ 9474989 w 9474989"/>
              <a:gd name="connsiteY1" fmla="*/ 220819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30705 h 20174905"/>
              <a:gd name="connsiteX1" fmla="*/ 9474989 w 9474989"/>
              <a:gd name="connsiteY1" fmla="*/ 0 h 20174905"/>
              <a:gd name="connsiteX2" fmla="*/ 9473625 w 9474989"/>
              <a:gd name="connsiteY2" fmla="*/ 17729544 h 20174905"/>
              <a:gd name="connsiteX3" fmla="*/ 9193722 w 9474989"/>
              <a:gd name="connsiteY3" fmla="*/ 18991351 h 20174905"/>
              <a:gd name="connsiteX4" fmla="*/ 291358 w 9474989"/>
              <a:gd name="connsiteY4" fmla="*/ 18988501 h 20174905"/>
              <a:gd name="connsiteX5" fmla="*/ 106 w 9474989"/>
              <a:gd name="connsiteY5" fmla="*/ 20174905 h 20174905"/>
              <a:gd name="connsiteX6" fmla="*/ 1982 w 9474989"/>
              <a:gd name="connsiteY6" fmla="*/ 30705 h 201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4989" h="20174905">
                <a:moveTo>
                  <a:pt x="1982" y="30705"/>
                </a:moveTo>
                <a:lnTo>
                  <a:pt x="9474989" y="0"/>
                </a:lnTo>
                <a:cubicBezTo>
                  <a:pt x="9471748" y="1202310"/>
                  <a:pt x="9476865" y="16527234"/>
                  <a:pt x="9473625" y="17729544"/>
                </a:cubicBezTo>
                <a:cubicBezTo>
                  <a:pt x="9470920" y="18398611"/>
                  <a:pt x="9370810" y="18992921"/>
                  <a:pt x="9193722" y="18991351"/>
                </a:cubicBezTo>
                <a:lnTo>
                  <a:pt x="291358" y="18988501"/>
                </a:lnTo>
                <a:cubicBezTo>
                  <a:pt x="65077" y="18980199"/>
                  <a:pt x="-3069" y="19935830"/>
                  <a:pt x="106" y="20174905"/>
                </a:cubicBezTo>
                <a:cubicBezTo>
                  <a:pt x="1164" y="18737798"/>
                  <a:pt x="924" y="1467812"/>
                  <a:pt x="1982" y="3070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lvl1pPr>
          </a:lstStyle>
          <a:p>
            <a:r>
              <a:rPr lang="en-US" dirty="0"/>
              <a:t>Statement or Quote</a:t>
            </a:r>
          </a:p>
        </p:txBody>
      </p:sp>
      <p:pic>
        <p:nvPicPr>
          <p:cNvPr id="9" name="Picture 8">
            <a:extLst>
              <a:ext uri="{FF2B5EF4-FFF2-40B4-BE49-F238E27FC236}">
                <a16:creationId xmlns:a16="http://schemas.microsoft.com/office/drawing/2014/main" id="{DF0FA58B-2DDD-49A9-9383-E69F001B9320}"/>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1" name="Graphic 10">
            <a:extLst>
              <a:ext uri="{FF2B5EF4-FFF2-40B4-BE49-F238E27FC236}">
                <a16:creationId xmlns:a16="http://schemas.microsoft.com/office/drawing/2014/main" id="{0EAF2D90-7C0B-4A51-B7AB-14FE1EA587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7AE3C6E0-4824-4437-AF98-5D4DB1C0F365}"/>
              </a:ext>
            </a:extLst>
          </p:cNvPr>
          <p:cNvSpPr>
            <a:spLocks noGrp="1"/>
          </p:cNvSpPr>
          <p:nvPr>
            <p:ph type="dt" sz="half" idx="10"/>
          </p:nvPr>
        </p:nvSpPr>
        <p:spPr/>
        <p:txBody>
          <a:bodyPr/>
          <a:lstStyle/>
          <a:p>
            <a:fld id="{DD106439-D347-4632-86C3-EC6E5B484053}" type="datetime1">
              <a:rPr lang="en-GB" smtClean="0"/>
              <a:t>16/04/2020</a:t>
            </a:fld>
            <a:endParaRPr lang="en-US" dirty="0"/>
          </a:p>
        </p:txBody>
      </p:sp>
      <p:sp>
        <p:nvSpPr>
          <p:cNvPr id="6" name="Footer Placeholder 5">
            <a:extLst>
              <a:ext uri="{FF2B5EF4-FFF2-40B4-BE49-F238E27FC236}">
                <a16:creationId xmlns:a16="http://schemas.microsoft.com/office/drawing/2014/main" id="{2A9DA833-C3EB-4B47-94B0-0870B2137AD7}"/>
              </a:ext>
            </a:extLst>
          </p:cNvPr>
          <p:cNvSpPr>
            <a:spLocks noGrp="1"/>
          </p:cNvSpPr>
          <p:nvPr>
            <p:ph type="ftr" sz="quarter" idx="11"/>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564B21B2-B0FB-41E7-BDCE-0F3609C3FC63}"/>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155963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98" userDrawn="1">
          <p15:clr>
            <a:srgbClr val="000000"/>
          </p15:clr>
        </p15:guide>
        <p15:guide id="2" orient="horz" pos="844" userDrawn="1">
          <p15:clr>
            <a:srgbClr val="000000"/>
          </p15:clr>
        </p15:guide>
        <p15:guide id="3" pos="6307" userDrawn="1">
          <p15:clr>
            <a:srgbClr val="000000"/>
          </p15:clr>
        </p15:guide>
        <p15:guide id="4" pos="527" userDrawn="1">
          <p15:clr>
            <a:srgbClr val="00000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A - INNOVATION">
    <p:spTree>
      <p:nvGrpSpPr>
        <p:cNvPr id="1" name=""/>
        <p:cNvGrpSpPr/>
        <p:nvPr/>
      </p:nvGrpSpPr>
      <p:grpSpPr>
        <a:xfrm>
          <a:off x="0" y="0"/>
          <a:ext cx="0" cy="0"/>
          <a:chOff x="0" y="0"/>
          <a:chExt cx="0" cy="0"/>
        </a:xfrm>
      </p:grpSpPr>
      <p:sp>
        <p:nvSpPr>
          <p:cNvPr id="10" name="Rectangle 15">
            <a:extLst>
              <a:ext uri="{FF2B5EF4-FFF2-40B4-BE49-F238E27FC236}">
                <a16:creationId xmlns:a16="http://schemas.microsoft.com/office/drawing/2014/main" id="{C15C0E25-9836-D547-AEDB-01026EE87195}"/>
              </a:ext>
            </a:extLst>
          </p:cNvPr>
          <p:cNvSpPr/>
          <p:nvPr userDrawn="1"/>
        </p:nvSpPr>
        <p:spPr>
          <a:xfrm>
            <a:off x="-4359" y="-11176"/>
            <a:ext cx="10578824" cy="5154005"/>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 name="connsiteX0" fmla="*/ 83 w 9481193"/>
              <a:gd name="connsiteY0" fmla="*/ 14185618 h 20154143"/>
              <a:gd name="connsiteX1" fmla="*/ 9467971 w 9481193"/>
              <a:gd name="connsiteY1" fmla="*/ 0 h 20154143"/>
              <a:gd name="connsiteX2" fmla="*/ 9480826 w 9481193"/>
              <a:gd name="connsiteY2" fmla="*/ 17708782 h 20154143"/>
              <a:gd name="connsiteX3" fmla="*/ 9200923 w 9481193"/>
              <a:gd name="connsiteY3" fmla="*/ 18970589 h 20154143"/>
              <a:gd name="connsiteX4" fmla="*/ 298559 w 9481193"/>
              <a:gd name="connsiteY4" fmla="*/ 18967739 h 20154143"/>
              <a:gd name="connsiteX5" fmla="*/ 7307 w 9481193"/>
              <a:gd name="connsiteY5" fmla="*/ 20154143 h 20154143"/>
              <a:gd name="connsiteX6" fmla="*/ 83 w 9481193"/>
              <a:gd name="connsiteY6" fmla="*/ 14185618 h 20154143"/>
              <a:gd name="connsiteX0" fmla="*/ 13357 w 9473992"/>
              <a:gd name="connsiteY0" fmla="*/ 47227 h 20154143"/>
              <a:gd name="connsiteX1" fmla="*/ 9460770 w 9473992"/>
              <a:gd name="connsiteY1" fmla="*/ 0 h 20154143"/>
              <a:gd name="connsiteX2" fmla="*/ 9473625 w 9473992"/>
              <a:gd name="connsiteY2" fmla="*/ 17708782 h 20154143"/>
              <a:gd name="connsiteX3" fmla="*/ 9193722 w 9473992"/>
              <a:gd name="connsiteY3" fmla="*/ 18970589 h 20154143"/>
              <a:gd name="connsiteX4" fmla="*/ 291358 w 9473992"/>
              <a:gd name="connsiteY4" fmla="*/ 18967739 h 20154143"/>
              <a:gd name="connsiteX5" fmla="*/ 106 w 9473992"/>
              <a:gd name="connsiteY5" fmla="*/ 20154143 h 20154143"/>
              <a:gd name="connsiteX6" fmla="*/ 13357 w 9473992"/>
              <a:gd name="connsiteY6" fmla="*/ 47227 h 20154143"/>
              <a:gd name="connsiteX0" fmla="*/ 13357 w 9473718"/>
              <a:gd name="connsiteY0" fmla="*/ 34799 h 20141715"/>
              <a:gd name="connsiteX1" fmla="*/ 9398209 w 9473718"/>
              <a:gd name="connsiteY1" fmla="*/ 0 h 20141715"/>
              <a:gd name="connsiteX2" fmla="*/ 9473625 w 9473718"/>
              <a:gd name="connsiteY2" fmla="*/ 17696354 h 20141715"/>
              <a:gd name="connsiteX3" fmla="*/ 9193722 w 9473718"/>
              <a:gd name="connsiteY3" fmla="*/ 18958161 h 20141715"/>
              <a:gd name="connsiteX4" fmla="*/ 291358 w 9473718"/>
              <a:gd name="connsiteY4" fmla="*/ 18955311 h 20141715"/>
              <a:gd name="connsiteX5" fmla="*/ 106 w 9473718"/>
              <a:gd name="connsiteY5" fmla="*/ 20141715 h 20141715"/>
              <a:gd name="connsiteX6" fmla="*/ 13357 w 9473718"/>
              <a:gd name="connsiteY6" fmla="*/ 34799 h 20141715"/>
              <a:gd name="connsiteX0" fmla="*/ 13357 w 9523332"/>
              <a:gd name="connsiteY0" fmla="*/ 47227 h 20154143"/>
              <a:gd name="connsiteX1" fmla="*/ 9523332 w 9523332"/>
              <a:gd name="connsiteY1" fmla="*/ 0 h 20154143"/>
              <a:gd name="connsiteX2" fmla="*/ 9473625 w 9523332"/>
              <a:gd name="connsiteY2" fmla="*/ 17708782 h 20154143"/>
              <a:gd name="connsiteX3" fmla="*/ 9193722 w 9523332"/>
              <a:gd name="connsiteY3" fmla="*/ 18970589 h 20154143"/>
              <a:gd name="connsiteX4" fmla="*/ 291358 w 9523332"/>
              <a:gd name="connsiteY4" fmla="*/ 18967739 h 20154143"/>
              <a:gd name="connsiteX5" fmla="*/ 106 w 9523332"/>
              <a:gd name="connsiteY5" fmla="*/ 20154143 h 20154143"/>
              <a:gd name="connsiteX6" fmla="*/ 13357 w 9523332"/>
              <a:gd name="connsiteY6" fmla="*/ 47227 h 20154143"/>
              <a:gd name="connsiteX0" fmla="*/ 13357 w 9506270"/>
              <a:gd name="connsiteY0" fmla="*/ 34799 h 20141715"/>
              <a:gd name="connsiteX1" fmla="*/ 9506270 w 9506270"/>
              <a:gd name="connsiteY1" fmla="*/ 0 h 20141715"/>
              <a:gd name="connsiteX2" fmla="*/ 9473625 w 9506270"/>
              <a:gd name="connsiteY2" fmla="*/ 17696354 h 20141715"/>
              <a:gd name="connsiteX3" fmla="*/ 9193722 w 9506270"/>
              <a:gd name="connsiteY3" fmla="*/ 18958161 h 20141715"/>
              <a:gd name="connsiteX4" fmla="*/ 291358 w 9506270"/>
              <a:gd name="connsiteY4" fmla="*/ 18955311 h 20141715"/>
              <a:gd name="connsiteX5" fmla="*/ 106 w 9506270"/>
              <a:gd name="connsiteY5" fmla="*/ 20141715 h 20141715"/>
              <a:gd name="connsiteX6" fmla="*/ 13357 w 9506270"/>
              <a:gd name="connsiteY6" fmla="*/ 34799 h 20141715"/>
              <a:gd name="connsiteX0" fmla="*/ 13357 w 9489208"/>
              <a:gd name="connsiteY0" fmla="*/ 34799 h 20141715"/>
              <a:gd name="connsiteX1" fmla="*/ 9489208 w 9489208"/>
              <a:gd name="connsiteY1" fmla="*/ 0 h 20141715"/>
              <a:gd name="connsiteX2" fmla="*/ 9473625 w 9489208"/>
              <a:gd name="connsiteY2" fmla="*/ 17696354 h 20141715"/>
              <a:gd name="connsiteX3" fmla="*/ 9193722 w 9489208"/>
              <a:gd name="connsiteY3" fmla="*/ 18958161 h 20141715"/>
              <a:gd name="connsiteX4" fmla="*/ 291358 w 9489208"/>
              <a:gd name="connsiteY4" fmla="*/ 18955311 h 20141715"/>
              <a:gd name="connsiteX5" fmla="*/ 106 w 9489208"/>
              <a:gd name="connsiteY5" fmla="*/ 20141715 h 20141715"/>
              <a:gd name="connsiteX6" fmla="*/ 13357 w 9489208"/>
              <a:gd name="connsiteY6" fmla="*/ 34799 h 20141715"/>
              <a:gd name="connsiteX0" fmla="*/ 13357 w 9474989"/>
              <a:gd name="connsiteY0" fmla="*/ 9942 h 20116858"/>
              <a:gd name="connsiteX1" fmla="*/ 9474989 w 9474989"/>
              <a:gd name="connsiteY1" fmla="*/ 0 h 20116858"/>
              <a:gd name="connsiteX2" fmla="*/ 9473625 w 9474989"/>
              <a:gd name="connsiteY2" fmla="*/ 17671497 h 20116858"/>
              <a:gd name="connsiteX3" fmla="*/ 9193722 w 9474989"/>
              <a:gd name="connsiteY3" fmla="*/ 18933304 h 20116858"/>
              <a:gd name="connsiteX4" fmla="*/ 291358 w 9474989"/>
              <a:gd name="connsiteY4" fmla="*/ 18930454 h 20116858"/>
              <a:gd name="connsiteX5" fmla="*/ 106 w 9474989"/>
              <a:gd name="connsiteY5" fmla="*/ 20116858 h 20116858"/>
              <a:gd name="connsiteX6" fmla="*/ 13357 w 9474989"/>
              <a:gd name="connsiteY6" fmla="*/ 9942 h 20116858"/>
              <a:gd name="connsiteX0" fmla="*/ 1982 w 9474989"/>
              <a:gd name="connsiteY0" fmla="*/ 0 h 20144200"/>
              <a:gd name="connsiteX1" fmla="*/ 9474989 w 9474989"/>
              <a:gd name="connsiteY1" fmla="*/ 27342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108093 h 20252293"/>
              <a:gd name="connsiteX1" fmla="*/ 9474989 w 9474989"/>
              <a:gd name="connsiteY1" fmla="*/ 0 h 20252293"/>
              <a:gd name="connsiteX2" fmla="*/ 9473625 w 9474989"/>
              <a:gd name="connsiteY2" fmla="*/ 17806932 h 20252293"/>
              <a:gd name="connsiteX3" fmla="*/ 9193722 w 9474989"/>
              <a:gd name="connsiteY3" fmla="*/ 19068739 h 20252293"/>
              <a:gd name="connsiteX4" fmla="*/ 291358 w 9474989"/>
              <a:gd name="connsiteY4" fmla="*/ 19065889 h 20252293"/>
              <a:gd name="connsiteX5" fmla="*/ 106 w 9474989"/>
              <a:gd name="connsiteY5" fmla="*/ 20252293 h 20252293"/>
              <a:gd name="connsiteX6" fmla="*/ 1982 w 9474989"/>
              <a:gd name="connsiteY6" fmla="*/ 108093 h 20252293"/>
              <a:gd name="connsiteX0" fmla="*/ 1982 w 9474989"/>
              <a:gd name="connsiteY0" fmla="*/ 0 h 20144200"/>
              <a:gd name="connsiteX1" fmla="*/ 9474989 w 9474989"/>
              <a:gd name="connsiteY1" fmla="*/ 220819 h 20144200"/>
              <a:gd name="connsiteX2" fmla="*/ 9473625 w 9474989"/>
              <a:gd name="connsiteY2" fmla="*/ 17698839 h 20144200"/>
              <a:gd name="connsiteX3" fmla="*/ 9193722 w 9474989"/>
              <a:gd name="connsiteY3" fmla="*/ 18960646 h 20144200"/>
              <a:gd name="connsiteX4" fmla="*/ 291358 w 9474989"/>
              <a:gd name="connsiteY4" fmla="*/ 18957796 h 20144200"/>
              <a:gd name="connsiteX5" fmla="*/ 106 w 9474989"/>
              <a:gd name="connsiteY5" fmla="*/ 20144200 h 20144200"/>
              <a:gd name="connsiteX6" fmla="*/ 1982 w 9474989"/>
              <a:gd name="connsiteY6" fmla="*/ 0 h 20144200"/>
              <a:gd name="connsiteX0" fmla="*/ 1982 w 9474989"/>
              <a:gd name="connsiteY0" fmla="*/ 30705 h 20174905"/>
              <a:gd name="connsiteX1" fmla="*/ 9474989 w 9474989"/>
              <a:gd name="connsiteY1" fmla="*/ 0 h 20174905"/>
              <a:gd name="connsiteX2" fmla="*/ 9473625 w 9474989"/>
              <a:gd name="connsiteY2" fmla="*/ 17729544 h 20174905"/>
              <a:gd name="connsiteX3" fmla="*/ 9193722 w 9474989"/>
              <a:gd name="connsiteY3" fmla="*/ 18991351 h 20174905"/>
              <a:gd name="connsiteX4" fmla="*/ 291358 w 9474989"/>
              <a:gd name="connsiteY4" fmla="*/ 18988501 h 20174905"/>
              <a:gd name="connsiteX5" fmla="*/ 106 w 9474989"/>
              <a:gd name="connsiteY5" fmla="*/ 20174905 h 20174905"/>
              <a:gd name="connsiteX6" fmla="*/ 1982 w 9474989"/>
              <a:gd name="connsiteY6" fmla="*/ 30705 h 2017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4989" h="20174905">
                <a:moveTo>
                  <a:pt x="1982" y="30705"/>
                </a:moveTo>
                <a:lnTo>
                  <a:pt x="9474989" y="0"/>
                </a:lnTo>
                <a:cubicBezTo>
                  <a:pt x="9471748" y="1202310"/>
                  <a:pt x="9476865" y="16527234"/>
                  <a:pt x="9473625" y="17729544"/>
                </a:cubicBezTo>
                <a:cubicBezTo>
                  <a:pt x="9470920" y="18398611"/>
                  <a:pt x="9370810" y="18992921"/>
                  <a:pt x="9193722" y="18991351"/>
                </a:cubicBezTo>
                <a:lnTo>
                  <a:pt x="291358" y="18988501"/>
                </a:lnTo>
                <a:cubicBezTo>
                  <a:pt x="65077" y="18980199"/>
                  <a:pt x="-3069" y="19935830"/>
                  <a:pt x="106" y="20174905"/>
                </a:cubicBezTo>
                <a:cubicBezTo>
                  <a:pt x="1164" y="18737798"/>
                  <a:pt x="924" y="1467812"/>
                  <a:pt x="1982" y="3070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1341437"/>
            <a:ext cx="9166146" cy="3253711"/>
          </a:xfrm>
        </p:spPr>
        <p:txBody>
          <a:bodyPr anchor="t" anchorCtr="0"/>
          <a:lstStyle>
            <a:lvl1pPr>
              <a:defRPr sz="4200">
                <a:solidFill>
                  <a:schemeClr val="bg1"/>
                </a:solidFill>
              </a:defRPr>
            </a:lvl1pPr>
          </a:lstStyle>
          <a:p>
            <a:r>
              <a:rPr lang="en-US" dirty="0"/>
              <a:t>Statement or Quote</a:t>
            </a:r>
          </a:p>
        </p:txBody>
      </p:sp>
      <p:pic>
        <p:nvPicPr>
          <p:cNvPr id="9" name="Picture 8">
            <a:extLst>
              <a:ext uri="{FF2B5EF4-FFF2-40B4-BE49-F238E27FC236}">
                <a16:creationId xmlns:a16="http://schemas.microsoft.com/office/drawing/2014/main" id="{DF0FA58B-2DDD-49A9-9383-E69F001B9320}"/>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1" name="Graphic 10">
            <a:extLst>
              <a:ext uri="{FF2B5EF4-FFF2-40B4-BE49-F238E27FC236}">
                <a16:creationId xmlns:a16="http://schemas.microsoft.com/office/drawing/2014/main" id="{0EAF2D90-7C0B-4A51-B7AB-14FE1EA587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4" name="Date Placeholder 3">
            <a:extLst>
              <a:ext uri="{FF2B5EF4-FFF2-40B4-BE49-F238E27FC236}">
                <a16:creationId xmlns:a16="http://schemas.microsoft.com/office/drawing/2014/main" id="{7AE3C6E0-4824-4437-AF98-5D4DB1C0F365}"/>
              </a:ext>
            </a:extLst>
          </p:cNvPr>
          <p:cNvSpPr>
            <a:spLocks noGrp="1"/>
          </p:cNvSpPr>
          <p:nvPr>
            <p:ph type="dt" sz="half" idx="10"/>
          </p:nvPr>
        </p:nvSpPr>
        <p:spPr/>
        <p:txBody>
          <a:bodyPr/>
          <a:lstStyle/>
          <a:p>
            <a:fld id="{DD106439-D347-4632-86C3-EC6E5B484053}" type="datetime1">
              <a:rPr lang="en-GB" smtClean="0"/>
              <a:t>16/04/2020</a:t>
            </a:fld>
            <a:endParaRPr lang="en-US" dirty="0"/>
          </a:p>
        </p:txBody>
      </p:sp>
      <p:sp>
        <p:nvSpPr>
          <p:cNvPr id="6" name="Footer Placeholder 5">
            <a:extLst>
              <a:ext uri="{FF2B5EF4-FFF2-40B4-BE49-F238E27FC236}">
                <a16:creationId xmlns:a16="http://schemas.microsoft.com/office/drawing/2014/main" id="{2A9DA833-C3EB-4B47-94B0-0870B2137AD7}"/>
              </a:ext>
            </a:extLst>
          </p:cNvPr>
          <p:cNvSpPr>
            <a:spLocks noGrp="1"/>
          </p:cNvSpPr>
          <p:nvPr>
            <p:ph type="ftr" sz="quarter" idx="11"/>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564B21B2-B0FB-41E7-BDCE-0F3609C3FC63}"/>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299983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98">
          <p15:clr>
            <a:srgbClr val="000000"/>
          </p15:clr>
        </p15:guide>
        <p15:guide id="2" orient="horz" pos="844">
          <p15:clr>
            <a:srgbClr val="000000"/>
          </p15:clr>
        </p15:guide>
        <p15:guide id="3" pos="6307">
          <p15:clr>
            <a:srgbClr val="000000"/>
          </p15:clr>
        </p15:guide>
        <p15:guide id="4" pos="527">
          <p15:clr>
            <a:srgbClr val="00000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B - BLUE">
    <p:bg>
      <p:bgPr>
        <a:solidFill>
          <a:schemeClr val="accent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B0BF9-1493-4045-8D1F-CB96AB19342A}"/>
              </a:ext>
            </a:extLst>
          </p:cNvPr>
          <p:cNvPicPr>
            <a:picLocks noChangeAspect="1"/>
          </p:cNvPicPr>
          <p:nvPr userDrawn="1"/>
        </p:nvPicPr>
        <p:blipFill>
          <a:blip r:embed="rId2"/>
          <a:stretch>
            <a:fillRect/>
          </a:stretch>
        </p:blipFill>
        <p:spPr>
          <a:xfrm>
            <a:off x="0" y="6033359"/>
            <a:ext cx="12192000" cy="824641"/>
          </a:xfrm>
          <a:prstGeom prst="rect">
            <a:avLst/>
          </a:prstGeom>
        </p:spPr>
      </p:pic>
      <p:pic>
        <p:nvPicPr>
          <p:cNvPr id="5" name="Picture 4">
            <a:extLst>
              <a:ext uri="{FF2B5EF4-FFF2-40B4-BE49-F238E27FC236}">
                <a16:creationId xmlns:a16="http://schemas.microsoft.com/office/drawing/2014/main" id="{B45CA38E-7B6C-2145-9B2A-292B415EC8CF}"/>
              </a:ext>
            </a:extLst>
          </p:cNvPr>
          <p:cNvPicPr>
            <a:picLocks noChangeAspect="1"/>
          </p:cNvPicPr>
          <p:nvPr userDrawn="1"/>
        </p:nvPicPr>
        <p:blipFill rotWithShape="1">
          <a:blip r:embed="rId3"/>
          <a:srcRect t="6935"/>
          <a:stretch/>
        </p:blipFill>
        <p:spPr>
          <a:xfrm>
            <a:off x="1930400" y="-1"/>
            <a:ext cx="10261600" cy="1016455"/>
          </a:xfrm>
          <a:prstGeom prst="rect">
            <a:avLst/>
          </a:prstGeom>
        </p:spPr>
      </p:pic>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2372288"/>
            <a:ext cx="9727200" cy="2599862"/>
          </a:xfrm>
        </p:spPr>
        <p:txBody>
          <a:bodyPr anchor="ctr" anchorCtr="0"/>
          <a:lstStyle>
            <a:lvl1pPr>
              <a:defRPr sz="4200">
                <a:solidFill>
                  <a:schemeClr val="bg1"/>
                </a:solidFill>
              </a:defRPr>
            </a:lvl1pPr>
          </a:lstStyle>
          <a:p>
            <a:r>
              <a:rPr lang="en-US" dirty="0"/>
              <a:t>Statement or Quote</a:t>
            </a:r>
          </a:p>
        </p:txBody>
      </p:sp>
      <p:sp>
        <p:nvSpPr>
          <p:cNvPr id="9" name="Slide Number Placeholder 5">
            <a:extLst>
              <a:ext uri="{FF2B5EF4-FFF2-40B4-BE49-F238E27FC236}">
                <a16:creationId xmlns:a16="http://schemas.microsoft.com/office/drawing/2014/main" id="{03206271-F782-F74A-BA87-B36BF9F5D56C}"/>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www.alfalaval.com</a:t>
            </a:r>
          </a:p>
        </p:txBody>
      </p:sp>
      <p:pic>
        <p:nvPicPr>
          <p:cNvPr id="14" name="Graphic 13">
            <a:extLst>
              <a:ext uri="{FF2B5EF4-FFF2-40B4-BE49-F238E27FC236}">
                <a16:creationId xmlns:a16="http://schemas.microsoft.com/office/drawing/2014/main" id="{A46865E7-5782-4546-B5E1-F03B8517254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A1A16789-C805-4C2A-A62F-8B62FD9B55FD}"/>
              </a:ext>
            </a:extLst>
          </p:cNvPr>
          <p:cNvSpPr>
            <a:spLocks noGrp="1"/>
          </p:cNvSpPr>
          <p:nvPr>
            <p:ph type="dt" sz="half" idx="10"/>
          </p:nvPr>
        </p:nvSpPr>
        <p:spPr/>
        <p:txBody>
          <a:bodyPr/>
          <a:lstStyle/>
          <a:p>
            <a:fld id="{71FFC78D-EB48-47FD-9A56-B97399E7D985}" type="datetime1">
              <a:rPr lang="en-GB" smtClean="0"/>
              <a:t>16/04/2020</a:t>
            </a:fld>
            <a:endParaRPr lang="en-US" dirty="0"/>
          </a:p>
        </p:txBody>
      </p:sp>
      <p:sp>
        <p:nvSpPr>
          <p:cNvPr id="7" name="Footer Placeholder 6">
            <a:extLst>
              <a:ext uri="{FF2B5EF4-FFF2-40B4-BE49-F238E27FC236}">
                <a16:creationId xmlns:a16="http://schemas.microsoft.com/office/drawing/2014/main" id="{07213522-FD1E-4DED-B562-9F819CD9732E}"/>
              </a:ext>
            </a:extLst>
          </p:cNvPr>
          <p:cNvSpPr>
            <a:spLocks noGrp="1"/>
          </p:cNvSpPr>
          <p:nvPr>
            <p:ph type="ftr" sz="quarter" idx="11"/>
          </p:nvPr>
        </p:nvSpPr>
        <p:spPr/>
        <p:txBody>
          <a:bodyPr/>
          <a:lstStyle/>
          <a:p>
            <a:r>
              <a:rPr lang="en-US"/>
              <a:t>| © Alfa Laval</a:t>
            </a:r>
            <a:endParaRPr lang="en-US" dirty="0"/>
          </a:p>
        </p:txBody>
      </p:sp>
      <p:sp>
        <p:nvSpPr>
          <p:cNvPr id="10" name="Slide Number Placeholder 9">
            <a:extLst>
              <a:ext uri="{FF2B5EF4-FFF2-40B4-BE49-F238E27FC236}">
                <a16:creationId xmlns:a16="http://schemas.microsoft.com/office/drawing/2014/main" id="{FEC329FB-91DE-40DF-906C-5CB09A8EAD8B}"/>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14658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34" userDrawn="1">
          <p15:clr>
            <a:srgbClr val="FBAE40"/>
          </p15:clr>
        </p15:guide>
        <p15:guide id="2" pos="529" userDrawn="1">
          <p15:clr>
            <a:srgbClr val="FBAE40"/>
          </p15:clr>
        </p15:guide>
        <p15:guide id="3" pos="6658" userDrawn="1">
          <p15:clr>
            <a:srgbClr val="FBAE40"/>
          </p15:clr>
        </p15:guide>
        <p15:guide id="4" orient="horz" pos="14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1">
    <p:bg>
      <p:bgRef idx="1001">
        <a:schemeClr val="bg1"/>
      </p:bgRef>
    </p:bg>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B619CDDB-6EAC-2C4D-B2D8-BAFC7948A138}"/>
              </a:ext>
            </a:extLst>
          </p:cNvPr>
          <p:cNvSpPr>
            <a:spLocks noGrp="1"/>
          </p:cNvSpPr>
          <p:nvPr>
            <p:ph type="title" hasCustomPrompt="1"/>
          </p:nvPr>
        </p:nvSpPr>
        <p:spPr>
          <a:xfrm>
            <a:off x="839786" y="4561023"/>
            <a:ext cx="6700062" cy="639891"/>
          </a:xfrm>
        </p:spPr>
        <p:txBody>
          <a:bodyPr/>
          <a:lstStyle>
            <a:lvl1pPr>
              <a:defRPr sz="3200">
                <a:solidFill>
                  <a:schemeClr val="accent5"/>
                </a:solidFill>
              </a:defRPr>
            </a:lvl1pPr>
          </a:lstStyle>
          <a:p>
            <a:r>
              <a:rPr lang="en-US" dirty="0"/>
              <a:t>Title</a:t>
            </a:r>
          </a:p>
        </p:txBody>
      </p:sp>
      <p:sp>
        <p:nvSpPr>
          <p:cNvPr id="14" name="Text Placeholder 13">
            <a:extLst>
              <a:ext uri="{FF2B5EF4-FFF2-40B4-BE49-F238E27FC236}">
                <a16:creationId xmlns:a16="http://schemas.microsoft.com/office/drawing/2014/main" id="{7551609B-E404-094E-AE91-47AD6733C3E6}"/>
              </a:ext>
            </a:extLst>
          </p:cNvPr>
          <p:cNvSpPr>
            <a:spLocks noGrp="1"/>
          </p:cNvSpPr>
          <p:nvPr>
            <p:ph type="body" sz="quarter" idx="20" hasCustomPrompt="1"/>
          </p:nvPr>
        </p:nvSpPr>
        <p:spPr>
          <a:xfrm>
            <a:off x="839786" y="5369479"/>
            <a:ext cx="6700062" cy="504317"/>
          </a:xfrm>
          <a:prstGeom prst="rect">
            <a:avLst/>
          </a:prstGeom>
        </p:spPr>
        <p:txBody>
          <a:bodyPr/>
          <a:lstStyle>
            <a:lvl1pPr marL="270000" indent="-270000">
              <a:buClr>
                <a:schemeClr val="tx1"/>
              </a:buClr>
              <a:buFont typeface="System Font Regular"/>
              <a:buChar char="−"/>
              <a:defRPr sz="2000">
                <a:solidFill>
                  <a:schemeClr val="tx1"/>
                </a:solidFill>
                <a:latin typeface="+mj-lt"/>
              </a:defRPr>
            </a:lvl1pPr>
          </a:lstStyle>
          <a:p>
            <a:pPr lvl="0"/>
            <a:r>
              <a:rPr lang="en-US" dirty="0"/>
              <a:t>Subtitle</a:t>
            </a:r>
          </a:p>
        </p:txBody>
      </p:sp>
      <p:sp>
        <p:nvSpPr>
          <p:cNvPr id="17" name="Text Placeholder 16">
            <a:extLst>
              <a:ext uri="{FF2B5EF4-FFF2-40B4-BE49-F238E27FC236}">
                <a16:creationId xmlns:a16="http://schemas.microsoft.com/office/drawing/2014/main" id="{4AFE2A0A-317F-4F45-AD58-7CD8EE8210DC}"/>
              </a:ext>
            </a:extLst>
          </p:cNvPr>
          <p:cNvSpPr>
            <a:spLocks noGrp="1"/>
          </p:cNvSpPr>
          <p:nvPr>
            <p:ph type="body" sz="quarter" idx="21" hasCustomPrompt="1"/>
          </p:nvPr>
        </p:nvSpPr>
        <p:spPr>
          <a:xfrm>
            <a:off x="8893621" y="4561024"/>
            <a:ext cx="2571750" cy="639890"/>
          </a:xfrm>
          <a:prstGeom prst="rect">
            <a:avLst/>
          </a:prstGeom>
        </p:spPr>
        <p:txBody>
          <a:bodyPr anchor="b"/>
          <a:lstStyle>
            <a:lvl1pPr marL="0" indent="0" algn="r">
              <a:buNone/>
              <a:defRPr sz="1400" b="0">
                <a:solidFill>
                  <a:schemeClr val="accent5"/>
                </a:solidFill>
              </a:defRPr>
            </a:lvl1pPr>
          </a:lstStyle>
          <a:p>
            <a:pPr lvl="0"/>
            <a:r>
              <a:rPr lang="en-US" dirty="0"/>
              <a:t>Presenter name</a:t>
            </a:r>
          </a:p>
        </p:txBody>
      </p:sp>
      <p:pic>
        <p:nvPicPr>
          <p:cNvPr id="21" name="Picture 20">
            <a:extLst>
              <a:ext uri="{FF2B5EF4-FFF2-40B4-BE49-F238E27FC236}">
                <a16:creationId xmlns:a16="http://schemas.microsoft.com/office/drawing/2014/main" id="{A64AC8B2-4593-BF4F-8405-4EA7AFF1EB36}"/>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51" name="Freeform 50">
            <a:extLst>
              <a:ext uri="{FF2B5EF4-FFF2-40B4-BE49-F238E27FC236}">
                <a16:creationId xmlns:a16="http://schemas.microsoft.com/office/drawing/2014/main" id="{84251448-98D0-9B41-8DA2-7130A81C0A4D}"/>
              </a:ext>
            </a:extLst>
          </p:cNvPr>
          <p:cNvSpPr txBox="1">
            <a:spLocks/>
          </p:cNvSpPr>
          <p:nvPr/>
        </p:nvSpPr>
        <p:spPr>
          <a:xfrm>
            <a:off x="-2710" y="0"/>
            <a:ext cx="7543336" cy="3997675"/>
          </a:xfrm>
          <a:custGeom>
            <a:avLst/>
            <a:gdLst>
              <a:gd name="connsiteX0" fmla="*/ 0 w 7543336"/>
              <a:gd name="connsiteY0" fmla="*/ 0 h 3997675"/>
              <a:gd name="connsiteX1" fmla="*/ 7543336 w 7543336"/>
              <a:gd name="connsiteY1" fmla="*/ 0 h 3997675"/>
              <a:gd name="connsiteX2" fmla="*/ 7543336 w 7543336"/>
              <a:gd name="connsiteY2" fmla="*/ 1 h 3997675"/>
              <a:gd name="connsiteX3" fmla="*/ 2709 w 7543336"/>
              <a:gd name="connsiteY3" fmla="*/ 1 h 3997675"/>
              <a:gd name="connsiteX4" fmla="*/ 2709 w 7543336"/>
              <a:gd name="connsiteY4" fmla="*/ 3488374 h 3997675"/>
              <a:gd name="connsiteX5" fmla="*/ 2709 w 7543336"/>
              <a:gd name="connsiteY5" fmla="*/ 3491827 h 3997675"/>
              <a:gd name="connsiteX6" fmla="*/ 2713 w 7543336"/>
              <a:gd name="connsiteY6" fmla="*/ 3491827 h 3997675"/>
              <a:gd name="connsiteX7" fmla="*/ 3329 w 7543336"/>
              <a:gd name="connsiteY7" fmla="*/ 3997675 h 3997675"/>
              <a:gd name="connsiteX8" fmla="*/ 0 w 7543336"/>
              <a:gd name="connsiteY8" fmla="*/ 3997675 h 3997675"/>
              <a:gd name="connsiteX9" fmla="*/ 0 w 7543336"/>
              <a:gd name="connsiteY9" fmla="*/ 0 h 399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43336" h="3997675">
                <a:moveTo>
                  <a:pt x="0" y="0"/>
                </a:moveTo>
                <a:lnTo>
                  <a:pt x="7543336" y="0"/>
                </a:lnTo>
                <a:lnTo>
                  <a:pt x="7543336" y="1"/>
                </a:lnTo>
                <a:lnTo>
                  <a:pt x="2709" y="1"/>
                </a:lnTo>
                <a:lnTo>
                  <a:pt x="2709" y="3488374"/>
                </a:lnTo>
                <a:lnTo>
                  <a:pt x="2709" y="3491827"/>
                </a:lnTo>
                <a:lnTo>
                  <a:pt x="2713" y="3491827"/>
                </a:lnTo>
                <a:lnTo>
                  <a:pt x="3329" y="3997675"/>
                </a:lnTo>
                <a:lnTo>
                  <a:pt x="0" y="3997675"/>
                </a:lnTo>
                <a:lnTo>
                  <a:pt x="0" y="0"/>
                </a:lnTo>
                <a:close/>
              </a:path>
            </a:pathLst>
          </a:custGeom>
        </p:spPr>
        <p:txBody>
          <a:bodyPr vert="horz" wrap="square" lIns="0" tIns="0" rIns="0" bIns="0" rtlCol="0">
            <a:noAutofit/>
          </a:bodyPr>
          <a:lstStyle>
            <a:lvl1pPr marL="0" indent="-180000" algn="l" defTabSz="914400" rtl="0" eaLnBrk="1" latinLnBrk="0" hangingPunct="1">
              <a:lnSpc>
                <a:spcPct val="100000"/>
              </a:lnSpc>
              <a:spcBef>
                <a:spcPts val="1200"/>
              </a:spcBef>
              <a:spcAft>
                <a:spcPts val="0"/>
              </a:spcAft>
              <a:buClr>
                <a:srgbClr val="8C7F70"/>
              </a:buClr>
              <a:buFont typeface="Arial" panose="020B0604020202020204" pitchFamily="34" charset="0"/>
              <a:buChar char="•"/>
              <a:tabLst/>
              <a:defRPr sz="2000" kern="1200">
                <a:solidFill>
                  <a:schemeClr val="accent1"/>
                </a:solidFill>
                <a:latin typeface="+mn-lt"/>
                <a:ea typeface="+mn-ea"/>
                <a:cs typeface="+mn-cs"/>
              </a:defRPr>
            </a:lvl1pPr>
            <a:lvl2pPr marL="378000" indent="-180000" algn="l" defTabSz="914400" rtl="0" eaLnBrk="1" latinLnBrk="0" hangingPunct="1">
              <a:lnSpc>
                <a:spcPct val="100000"/>
              </a:lnSpc>
              <a:spcBef>
                <a:spcPts val="400"/>
              </a:spcBef>
              <a:spcAft>
                <a:spcPts val="0"/>
              </a:spcAft>
              <a:buClr>
                <a:srgbClr val="8C7F70"/>
              </a:buClr>
              <a:buFont typeface="System Font Regular"/>
              <a:buChar char="-"/>
              <a:tabLst/>
              <a:defRPr sz="1700" kern="1200">
                <a:solidFill>
                  <a:schemeClr val="accent1"/>
                </a:solidFill>
                <a:latin typeface="+mn-lt"/>
                <a:ea typeface="+mn-ea"/>
                <a:cs typeface="+mn-cs"/>
              </a:defRPr>
            </a:lvl2pPr>
            <a:lvl3pPr marL="576000" indent="-180000" algn="l" defTabSz="914400" rtl="0" eaLnBrk="1" latinLnBrk="0" hangingPunct="1">
              <a:lnSpc>
                <a:spcPct val="100000"/>
              </a:lnSpc>
              <a:spcBef>
                <a:spcPts val="600"/>
              </a:spcBef>
              <a:spcAft>
                <a:spcPts val="0"/>
              </a:spcAft>
              <a:buClr>
                <a:srgbClr val="8C7F70"/>
              </a:buClr>
              <a:buFont typeface="Lucida Grande" panose="020B0600040502020204" pitchFamily="34" charset="0"/>
              <a:buChar char="▪"/>
              <a:tabLst/>
              <a:defRPr lang="en-US" sz="1500" kern="1200" dirty="0">
                <a:solidFill>
                  <a:schemeClr val="accent1"/>
                </a:solidFill>
                <a:latin typeface="+mn-lt"/>
                <a:ea typeface="+mn-ea"/>
                <a:cs typeface="+mn-cs"/>
              </a:defRPr>
            </a:lvl3pPr>
            <a:lvl4pPr marL="774000" indent="-180000" algn="l" defTabSz="914400" rtl="0" eaLnBrk="1" latinLnBrk="0" hangingPunct="1">
              <a:lnSpc>
                <a:spcPct val="100000"/>
              </a:lnSpc>
              <a:spcBef>
                <a:spcPts val="800"/>
              </a:spcBef>
              <a:spcAft>
                <a:spcPts val="0"/>
              </a:spcAft>
              <a:buClr>
                <a:srgbClr val="8C7F70"/>
              </a:buClr>
              <a:buFont typeface="System Font Regular"/>
              <a:buChar char="-"/>
              <a:tabLst/>
              <a:defRPr sz="1300" kern="1200">
                <a:solidFill>
                  <a:schemeClr val="accent1"/>
                </a:solidFill>
                <a:latin typeface="+mn-lt"/>
                <a:ea typeface="+mn-ea"/>
                <a:cs typeface="+mn-cs"/>
              </a:defRPr>
            </a:lvl4pPr>
            <a:lvl5pPr marL="972000" indent="-180000" algn="l" defTabSz="914400" rtl="0" eaLnBrk="1" latinLnBrk="0" hangingPunct="1">
              <a:lnSpc>
                <a:spcPct val="100000"/>
              </a:lnSpc>
              <a:spcBef>
                <a:spcPts val="1000"/>
              </a:spcBef>
              <a:spcAft>
                <a:spcPts val="0"/>
              </a:spcAft>
              <a:buClr>
                <a:srgbClr val="8C7F70"/>
              </a:buClr>
              <a:buFont typeface="System Font Regular"/>
              <a:buChar char="-"/>
              <a:tabLst/>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0" name="Freeform 49">
            <a:extLst>
              <a:ext uri="{FF2B5EF4-FFF2-40B4-BE49-F238E27FC236}">
                <a16:creationId xmlns:a16="http://schemas.microsoft.com/office/drawing/2014/main" id="{14F7969B-4EC0-094D-A547-3AA7EECCCBE3}"/>
              </a:ext>
            </a:extLst>
          </p:cNvPr>
          <p:cNvSpPr txBox="1">
            <a:spLocks/>
          </p:cNvSpPr>
          <p:nvPr/>
        </p:nvSpPr>
        <p:spPr>
          <a:xfrm>
            <a:off x="7540627" y="1"/>
            <a:ext cx="2709" cy="3109770"/>
          </a:xfrm>
          <a:custGeom>
            <a:avLst/>
            <a:gdLst>
              <a:gd name="connsiteX0" fmla="*/ 0 w 2709"/>
              <a:gd name="connsiteY0" fmla="*/ 0 h 3109770"/>
              <a:gd name="connsiteX1" fmla="*/ 2709 w 2709"/>
              <a:gd name="connsiteY1" fmla="*/ 0 h 3109770"/>
              <a:gd name="connsiteX2" fmla="*/ 2709 w 2709"/>
              <a:gd name="connsiteY2" fmla="*/ 3077375 h 3109770"/>
              <a:gd name="connsiteX3" fmla="*/ 0 w 2709"/>
              <a:gd name="connsiteY3" fmla="*/ 3109770 h 3109770"/>
              <a:gd name="connsiteX4" fmla="*/ 0 w 2709"/>
              <a:gd name="connsiteY4" fmla="*/ 0 h 3109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 h="3109770">
                <a:moveTo>
                  <a:pt x="0" y="0"/>
                </a:moveTo>
                <a:lnTo>
                  <a:pt x="2709" y="0"/>
                </a:lnTo>
                <a:lnTo>
                  <a:pt x="2709" y="3077375"/>
                </a:lnTo>
                <a:lnTo>
                  <a:pt x="0" y="3109770"/>
                </a:lnTo>
                <a:lnTo>
                  <a:pt x="0" y="0"/>
                </a:lnTo>
                <a:close/>
              </a:path>
            </a:pathLst>
          </a:custGeom>
        </p:spPr>
        <p:txBody>
          <a:bodyPr vert="horz" wrap="square" lIns="0" tIns="0" rIns="0" bIns="0" rtlCol="0">
            <a:noAutofit/>
          </a:bodyPr>
          <a:lstStyle>
            <a:lvl1pPr marL="0" indent="-180000" algn="l" defTabSz="914400" rtl="0" eaLnBrk="1" latinLnBrk="0" hangingPunct="1">
              <a:lnSpc>
                <a:spcPct val="100000"/>
              </a:lnSpc>
              <a:spcBef>
                <a:spcPts val="1200"/>
              </a:spcBef>
              <a:spcAft>
                <a:spcPts val="0"/>
              </a:spcAft>
              <a:buClr>
                <a:srgbClr val="8C7F70"/>
              </a:buClr>
              <a:buFont typeface="Arial" panose="020B0604020202020204" pitchFamily="34" charset="0"/>
              <a:buChar char="•"/>
              <a:tabLst/>
              <a:defRPr sz="2000" kern="1200">
                <a:solidFill>
                  <a:schemeClr val="accent1"/>
                </a:solidFill>
                <a:latin typeface="+mn-lt"/>
                <a:ea typeface="+mn-ea"/>
                <a:cs typeface="+mn-cs"/>
              </a:defRPr>
            </a:lvl1pPr>
            <a:lvl2pPr marL="378000" indent="-180000" algn="l" defTabSz="914400" rtl="0" eaLnBrk="1" latinLnBrk="0" hangingPunct="1">
              <a:lnSpc>
                <a:spcPct val="100000"/>
              </a:lnSpc>
              <a:spcBef>
                <a:spcPts val="400"/>
              </a:spcBef>
              <a:spcAft>
                <a:spcPts val="0"/>
              </a:spcAft>
              <a:buClr>
                <a:srgbClr val="8C7F70"/>
              </a:buClr>
              <a:buFont typeface="System Font Regular"/>
              <a:buChar char="-"/>
              <a:tabLst/>
              <a:defRPr sz="1700" kern="1200">
                <a:solidFill>
                  <a:schemeClr val="accent1"/>
                </a:solidFill>
                <a:latin typeface="+mn-lt"/>
                <a:ea typeface="+mn-ea"/>
                <a:cs typeface="+mn-cs"/>
              </a:defRPr>
            </a:lvl2pPr>
            <a:lvl3pPr marL="576000" indent="-180000" algn="l" defTabSz="914400" rtl="0" eaLnBrk="1" latinLnBrk="0" hangingPunct="1">
              <a:lnSpc>
                <a:spcPct val="100000"/>
              </a:lnSpc>
              <a:spcBef>
                <a:spcPts val="600"/>
              </a:spcBef>
              <a:spcAft>
                <a:spcPts val="0"/>
              </a:spcAft>
              <a:buClr>
                <a:srgbClr val="8C7F70"/>
              </a:buClr>
              <a:buFont typeface="Lucida Grande" panose="020B0600040502020204" pitchFamily="34" charset="0"/>
              <a:buChar char="▪"/>
              <a:tabLst/>
              <a:defRPr lang="en-US" sz="1500" kern="1200" dirty="0">
                <a:solidFill>
                  <a:schemeClr val="accent1"/>
                </a:solidFill>
                <a:latin typeface="+mn-lt"/>
                <a:ea typeface="+mn-ea"/>
                <a:cs typeface="+mn-cs"/>
              </a:defRPr>
            </a:lvl3pPr>
            <a:lvl4pPr marL="774000" indent="-180000" algn="l" defTabSz="914400" rtl="0" eaLnBrk="1" latinLnBrk="0" hangingPunct="1">
              <a:lnSpc>
                <a:spcPct val="100000"/>
              </a:lnSpc>
              <a:spcBef>
                <a:spcPts val="800"/>
              </a:spcBef>
              <a:spcAft>
                <a:spcPts val="0"/>
              </a:spcAft>
              <a:buClr>
                <a:srgbClr val="8C7F70"/>
              </a:buClr>
              <a:buFont typeface="System Font Regular"/>
              <a:buChar char="-"/>
              <a:tabLst/>
              <a:defRPr sz="1300" kern="1200">
                <a:solidFill>
                  <a:schemeClr val="accent1"/>
                </a:solidFill>
                <a:latin typeface="+mn-lt"/>
                <a:ea typeface="+mn-ea"/>
                <a:cs typeface="+mn-cs"/>
              </a:defRPr>
            </a:lvl4pPr>
            <a:lvl5pPr marL="972000" indent="-180000" algn="l" defTabSz="914400" rtl="0" eaLnBrk="1" latinLnBrk="0" hangingPunct="1">
              <a:lnSpc>
                <a:spcPct val="100000"/>
              </a:lnSpc>
              <a:spcBef>
                <a:spcPts val="1000"/>
              </a:spcBef>
              <a:spcAft>
                <a:spcPts val="0"/>
              </a:spcAft>
              <a:buClr>
                <a:srgbClr val="8C7F70"/>
              </a:buClr>
              <a:buFont typeface="System Font Regular"/>
              <a:buChar char="-"/>
              <a:tabLst/>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8" name="TextBox 57">
            <a:extLst>
              <a:ext uri="{FF2B5EF4-FFF2-40B4-BE49-F238E27FC236}">
                <a16:creationId xmlns:a16="http://schemas.microsoft.com/office/drawing/2014/main" id="{B4907C46-7291-494D-8920-39F4BCDD3F76}"/>
              </a:ext>
            </a:extLst>
          </p:cNvPr>
          <p:cNvSpPr txBox="1">
            <a:spLocks/>
          </p:cNvSpPr>
          <p:nvPr/>
        </p:nvSpPr>
        <p:spPr>
          <a:xfrm>
            <a:off x="6564" y="3109795"/>
            <a:ext cx="7534061" cy="819880"/>
          </a:xfrm>
          <a:custGeom>
            <a:avLst/>
            <a:gdLst>
              <a:gd name="connsiteX0" fmla="*/ 7534061 w 7534061"/>
              <a:gd name="connsiteY0" fmla="*/ 0 h 819880"/>
              <a:gd name="connsiteX1" fmla="*/ 7534061 w 7534061"/>
              <a:gd name="connsiteY1" fmla="*/ 819880 h 819880"/>
              <a:gd name="connsiteX2" fmla="*/ 0 w 7534061"/>
              <a:gd name="connsiteY2" fmla="*/ 819880 h 819880"/>
              <a:gd name="connsiteX3" fmla="*/ 1037 w 7534061"/>
              <a:gd name="connsiteY3" fmla="*/ 808014 h 819880"/>
              <a:gd name="connsiteX4" fmla="*/ 375375 w 7534061"/>
              <a:gd name="connsiteY4" fmla="*/ 407228 h 819880"/>
              <a:gd name="connsiteX5" fmla="*/ 460055 w 7534061"/>
              <a:gd name="connsiteY5" fmla="*/ 382165 h 819880"/>
              <a:gd name="connsiteX6" fmla="*/ 7184524 w 7534061"/>
              <a:gd name="connsiteY6" fmla="*/ 384086 h 819880"/>
              <a:gd name="connsiteX7" fmla="*/ 7217766 w 7534061"/>
              <a:gd name="connsiteY7" fmla="*/ 380550 h 819880"/>
              <a:gd name="connsiteX8" fmla="*/ 7530532 w 7534061"/>
              <a:gd name="connsiteY8" fmla="*/ 42200 h 819880"/>
              <a:gd name="connsiteX9" fmla="*/ 7534061 w 7534061"/>
              <a:gd name="connsiteY9" fmla="*/ 0 h 81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34061" h="819880">
                <a:moveTo>
                  <a:pt x="7534061" y="0"/>
                </a:moveTo>
                <a:lnTo>
                  <a:pt x="7534061" y="819880"/>
                </a:lnTo>
                <a:lnTo>
                  <a:pt x="0" y="819880"/>
                </a:lnTo>
                <a:lnTo>
                  <a:pt x="1037" y="808014"/>
                </a:lnTo>
                <a:cubicBezTo>
                  <a:pt x="35738" y="626074"/>
                  <a:pt x="194470" y="477227"/>
                  <a:pt x="375375" y="407228"/>
                </a:cubicBezTo>
                <a:lnTo>
                  <a:pt x="460055" y="382165"/>
                </a:lnTo>
                <a:lnTo>
                  <a:pt x="7184524" y="384086"/>
                </a:lnTo>
                <a:lnTo>
                  <a:pt x="7217766" y="380550"/>
                </a:lnTo>
                <a:cubicBezTo>
                  <a:pt x="7377065" y="346157"/>
                  <a:pt x="7501830" y="211735"/>
                  <a:pt x="7530532" y="42200"/>
                </a:cubicBezTo>
                <a:lnTo>
                  <a:pt x="7534061" y="0"/>
                </a:lnTo>
                <a:close/>
              </a:path>
            </a:pathLst>
          </a:custGeom>
          <a:solidFill>
            <a:schemeClr val="bg1"/>
          </a:solidFill>
        </p:spPr>
        <p:txBody>
          <a:bodyPr vert="horz" wrap="square" lIns="0" tIns="0" rIns="0" bIns="0" rtlCol="0">
            <a:noAutofit/>
          </a:bodyPr>
          <a:lstStyle>
            <a:lvl1pPr marL="0" indent="-180000" algn="l" defTabSz="914400" rtl="0" eaLnBrk="1" latinLnBrk="0" hangingPunct="1">
              <a:lnSpc>
                <a:spcPct val="100000"/>
              </a:lnSpc>
              <a:spcBef>
                <a:spcPts val="1200"/>
              </a:spcBef>
              <a:spcAft>
                <a:spcPts val="0"/>
              </a:spcAft>
              <a:buClr>
                <a:srgbClr val="8C7F70"/>
              </a:buClr>
              <a:buFont typeface="Arial" panose="020B0604020202020204" pitchFamily="34" charset="0"/>
              <a:buChar char="•"/>
              <a:tabLst/>
              <a:defRPr sz="2000" kern="1200">
                <a:solidFill>
                  <a:schemeClr val="accent1"/>
                </a:solidFill>
                <a:latin typeface="+mn-lt"/>
                <a:ea typeface="+mn-ea"/>
                <a:cs typeface="+mn-cs"/>
              </a:defRPr>
            </a:lvl1pPr>
            <a:lvl2pPr marL="378000" indent="-180000" algn="l" defTabSz="914400" rtl="0" eaLnBrk="1" latinLnBrk="0" hangingPunct="1">
              <a:lnSpc>
                <a:spcPct val="100000"/>
              </a:lnSpc>
              <a:spcBef>
                <a:spcPts val="400"/>
              </a:spcBef>
              <a:spcAft>
                <a:spcPts val="0"/>
              </a:spcAft>
              <a:buClr>
                <a:srgbClr val="8C7F70"/>
              </a:buClr>
              <a:buFont typeface="System Font Regular"/>
              <a:buChar char="-"/>
              <a:tabLst/>
              <a:defRPr sz="1700" kern="1200">
                <a:solidFill>
                  <a:schemeClr val="accent1"/>
                </a:solidFill>
                <a:latin typeface="+mn-lt"/>
                <a:ea typeface="+mn-ea"/>
                <a:cs typeface="+mn-cs"/>
              </a:defRPr>
            </a:lvl2pPr>
            <a:lvl3pPr marL="576000" indent="-180000" algn="l" defTabSz="914400" rtl="0" eaLnBrk="1" latinLnBrk="0" hangingPunct="1">
              <a:lnSpc>
                <a:spcPct val="100000"/>
              </a:lnSpc>
              <a:spcBef>
                <a:spcPts val="600"/>
              </a:spcBef>
              <a:spcAft>
                <a:spcPts val="0"/>
              </a:spcAft>
              <a:buClr>
                <a:srgbClr val="8C7F70"/>
              </a:buClr>
              <a:buFont typeface="Lucida Grande" panose="020B0600040502020204" pitchFamily="34" charset="0"/>
              <a:buChar char="▪"/>
              <a:tabLst/>
              <a:defRPr lang="en-US" sz="1500" kern="1200" dirty="0">
                <a:solidFill>
                  <a:schemeClr val="accent1"/>
                </a:solidFill>
                <a:latin typeface="+mn-lt"/>
                <a:ea typeface="+mn-ea"/>
                <a:cs typeface="+mn-cs"/>
              </a:defRPr>
            </a:lvl3pPr>
            <a:lvl4pPr marL="774000" indent="-180000" algn="l" defTabSz="914400" rtl="0" eaLnBrk="1" latinLnBrk="0" hangingPunct="1">
              <a:lnSpc>
                <a:spcPct val="100000"/>
              </a:lnSpc>
              <a:spcBef>
                <a:spcPts val="800"/>
              </a:spcBef>
              <a:spcAft>
                <a:spcPts val="0"/>
              </a:spcAft>
              <a:buClr>
                <a:srgbClr val="8C7F70"/>
              </a:buClr>
              <a:buFont typeface="System Font Regular"/>
              <a:buChar char="-"/>
              <a:tabLst/>
              <a:defRPr sz="1300" kern="1200">
                <a:solidFill>
                  <a:schemeClr val="accent1"/>
                </a:solidFill>
                <a:latin typeface="+mn-lt"/>
                <a:ea typeface="+mn-ea"/>
                <a:cs typeface="+mn-cs"/>
              </a:defRPr>
            </a:lvl4pPr>
            <a:lvl5pPr marL="972000" indent="-180000" algn="l" defTabSz="914400" rtl="0" eaLnBrk="1" latinLnBrk="0" hangingPunct="1">
              <a:lnSpc>
                <a:spcPct val="100000"/>
              </a:lnSpc>
              <a:spcBef>
                <a:spcPts val="1000"/>
              </a:spcBef>
              <a:spcAft>
                <a:spcPts val="0"/>
              </a:spcAft>
              <a:buClr>
                <a:srgbClr val="8C7F70"/>
              </a:buClr>
              <a:buFont typeface="System Font Regular"/>
              <a:buChar char="-"/>
              <a:tabLst/>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6" name="TextBox 55">
            <a:extLst>
              <a:ext uri="{FF2B5EF4-FFF2-40B4-BE49-F238E27FC236}">
                <a16:creationId xmlns:a16="http://schemas.microsoft.com/office/drawing/2014/main" id="{21187968-E4AF-A44A-BDF3-33F44CE0DDDB}"/>
              </a:ext>
            </a:extLst>
          </p:cNvPr>
          <p:cNvSpPr txBox="1">
            <a:spLocks/>
          </p:cNvSpPr>
          <p:nvPr/>
        </p:nvSpPr>
        <p:spPr>
          <a:xfrm>
            <a:off x="620" y="3109771"/>
            <a:ext cx="7540007" cy="887904"/>
          </a:xfrm>
          <a:custGeom>
            <a:avLst/>
            <a:gdLst>
              <a:gd name="connsiteX0" fmla="*/ 7540007 w 7540007"/>
              <a:gd name="connsiteY0" fmla="*/ 0 h 887904"/>
              <a:gd name="connsiteX1" fmla="*/ 7540007 w 7540007"/>
              <a:gd name="connsiteY1" fmla="*/ 887904 h 887904"/>
              <a:gd name="connsiteX2" fmla="*/ 0 w 7540007"/>
              <a:gd name="connsiteY2" fmla="*/ 887904 h 887904"/>
              <a:gd name="connsiteX3" fmla="*/ 5944 w 7540007"/>
              <a:gd name="connsiteY3" fmla="*/ 819904 h 887904"/>
              <a:gd name="connsiteX4" fmla="*/ 7540005 w 7540007"/>
              <a:gd name="connsiteY4" fmla="*/ 819904 h 887904"/>
              <a:gd name="connsiteX5" fmla="*/ 7540005 w 7540007"/>
              <a:gd name="connsiteY5" fmla="*/ 24 h 887904"/>
              <a:gd name="connsiteX6" fmla="*/ 7540007 w 7540007"/>
              <a:gd name="connsiteY6" fmla="*/ 0 h 88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40007" h="887904">
                <a:moveTo>
                  <a:pt x="7540007" y="0"/>
                </a:moveTo>
                <a:lnTo>
                  <a:pt x="7540007" y="887904"/>
                </a:lnTo>
                <a:lnTo>
                  <a:pt x="0" y="887904"/>
                </a:lnTo>
                <a:lnTo>
                  <a:pt x="5944" y="819904"/>
                </a:lnTo>
                <a:lnTo>
                  <a:pt x="7540005" y="819904"/>
                </a:lnTo>
                <a:lnTo>
                  <a:pt x="7540005" y="24"/>
                </a:lnTo>
                <a:lnTo>
                  <a:pt x="7540007" y="0"/>
                </a:lnTo>
                <a:close/>
              </a:path>
            </a:pathLst>
          </a:custGeom>
          <a:solidFill>
            <a:schemeClr val="bg1"/>
          </a:solidFill>
        </p:spPr>
        <p:txBody>
          <a:bodyPr vert="horz" wrap="square" lIns="0" tIns="0" rIns="0" bIns="0" rtlCol="0">
            <a:noAutofit/>
          </a:bodyPr>
          <a:lstStyle>
            <a:lvl1pPr marL="0" indent="-180000" algn="l" defTabSz="914400" rtl="0" eaLnBrk="1" latinLnBrk="0" hangingPunct="1">
              <a:lnSpc>
                <a:spcPct val="100000"/>
              </a:lnSpc>
              <a:spcBef>
                <a:spcPts val="1200"/>
              </a:spcBef>
              <a:spcAft>
                <a:spcPts val="0"/>
              </a:spcAft>
              <a:buClr>
                <a:srgbClr val="8C7F70"/>
              </a:buClr>
              <a:buFont typeface="Arial" panose="020B0604020202020204" pitchFamily="34" charset="0"/>
              <a:buChar char="•"/>
              <a:tabLst/>
              <a:defRPr sz="2000" kern="1200">
                <a:solidFill>
                  <a:schemeClr val="accent1"/>
                </a:solidFill>
                <a:latin typeface="+mn-lt"/>
                <a:ea typeface="+mn-ea"/>
                <a:cs typeface="+mn-cs"/>
              </a:defRPr>
            </a:lvl1pPr>
            <a:lvl2pPr marL="378000" indent="-180000" algn="l" defTabSz="914400" rtl="0" eaLnBrk="1" latinLnBrk="0" hangingPunct="1">
              <a:lnSpc>
                <a:spcPct val="100000"/>
              </a:lnSpc>
              <a:spcBef>
                <a:spcPts val="400"/>
              </a:spcBef>
              <a:spcAft>
                <a:spcPts val="0"/>
              </a:spcAft>
              <a:buClr>
                <a:srgbClr val="8C7F70"/>
              </a:buClr>
              <a:buFont typeface="System Font Regular"/>
              <a:buChar char="-"/>
              <a:tabLst/>
              <a:defRPr sz="1700" kern="1200">
                <a:solidFill>
                  <a:schemeClr val="accent1"/>
                </a:solidFill>
                <a:latin typeface="+mn-lt"/>
                <a:ea typeface="+mn-ea"/>
                <a:cs typeface="+mn-cs"/>
              </a:defRPr>
            </a:lvl2pPr>
            <a:lvl3pPr marL="576000" indent="-180000" algn="l" defTabSz="914400" rtl="0" eaLnBrk="1" latinLnBrk="0" hangingPunct="1">
              <a:lnSpc>
                <a:spcPct val="100000"/>
              </a:lnSpc>
              <a:spcBef>
                <a:spcPts val="600"/>
              </a:spcBef>
              <a:spcAft>
                <a:spcPts val="0"/>
              </a:spcAft>
              <a:buClr>
                <a:srgbClr val="8C7F70"/>
              </a:buClr>
              <a:buFont typeface="Lucida Grande" panose="020B0600040502020204" pitchFamily="34" charset="0"/>
              <a:buChar char="▪"/>
              <a:tabLst/>
              <a:defRPr lang="en-US" sz="1500" kern="1200" dirty="0">
                <a:solidFill>
                  <a:schemeClr val="accent1"/>
                </a:solidFill>
                <a:latin typeface="+mn-lt"/>
                <a:ea typeface="+mn-ea"/>
                <a:cs typeface="+mn-cs"/>
              </a:defRPr>
            </a:lvl3pPr>
            <a:lvl4pPr marL="774000" indent="-180000" algn="l" defTabSz="914400" rtl="0" eaLnBrk="1" latinLnBrk="0" hangingPunct="1">
              <a:lnSpc>
                <a:spcPct val="100000"/>
              </a:lnSpc>
              <a:spcBef>
                <a:spcPts val="800"/>
              </a:spcBef>
              <a:spcAft>
                <a:spcPts val="0"/>
              </a:spcAft>
              <a:buClr>
                <a:srgbClr val="8C7F70"/>
              </a:buClr>
              <a:buFont typeface="System Font Regular"/>
              <a:buChar char="-"/>
              <a:tabLst/>
              <a:defRPr sz="1300" kern="1200">
                <a:solidFill>
                  <a:schemeClr val="accent1"/>
                </a:solidFill>
                <a:latin typeface="+mn-lt"/>
                <a:ea typeface="+mn-ea"/>
                <a:cs typeface="+mn-cs"/>
              </a:defRPr>
            </a:lvl4pPr>
            <a:lvl5pPr marL="972000" indent="-180000" algn="l" defTabSz="914400" rtl="0" eaLnBrk="1" latinLnBrk="0" hangingPunct="1">
              <a:lnSpc>
                <a:spcPct val="100000"/>
              </a:lnSpc>
              <a:spcBef>
                <a:spcPts val="1000"/>
              </a:spcBef>
              <a:spcAft>
                <a:spcPts val="0"/>
              </a:spcAft>
              <a:buClr>
                <a:srgbClr val="8C7F70"/>
              </a:buClr>
              <a:buFont typeface="System Font Regular"/>
              <a:buChar char="-"/>
              <a:tabLst/>
              <a:defRPr sz="11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61" name="Picture Placeholder 60">
            <a:extLst>
              <a:ext uri="{FF2B5EF4-FFF2-40B4-BE49-F238E27FC236}">
                <a16:creationId xmlns:a16="http://schemas.microsoft.com/office/drawing/2014/main" id="{09E82642-A14C-C64C-B4DA-3573BCE4B53C}"/>
              </a:ext>
            </a:extLst>
          </p:cNvPr>
          <p:cNvSpPr>
            <a:spLocks noGrp="1"/>
          </p:cNvSpPr>
          <p:nvPr>
            <p:ph type="pic" sz="quarter" idx="25" hasCustomPrompt="1"/>
          </p:nvPr>
        </p:nvSpPr>
        <p:spPr>
          <a:xfrm>
            <a:off x="0" y="0"/>
            <a:ext cx="7546046" cy="3929675"/>
          </a:xfrm>
          <a:custGeom>
            <a:avLst/>
            <a:gdLst>
              <a:gd name="connsiteX0" fmla="*/ 0 w 7546046"/>
              <a:gd name="connsiteY0" fmla="*/ 0 h 3929675"/>
              <a:gd name="connsiteX1" fmla="*/ 2 w 7546046"/>
              <a:gd name="connsiteY1" fmla="*/ 0 h 3929675"/>
              <a:gd name="connsiteX2" fmla="*/ 7543335 w 7546046"/>
              <a:gd name="connsiteY2" fmla="*/ 0 h 3929675"/>
              <a:gd name="connsiteX3" fmla="*/ 7546046 w 7546046"/>
              <a:gd name="connsiteY3" fmla="*/ 0 h 3929675"/>
              <a:gd name="connsiteX4" fmla="*/ 7546046 w 7546046"/>
              <a:gd name="connsiteY4" fmla="*/ 3109795 h 3929675"/>
              <a:gd name="connsiteX5" fmla="*/ 7542517 w 7546046"/>
              <a:gd name="connsiteY5" fmla="*/ 3151995 h 3929675"/>
              <a:gd name="connsiteX6" fmla="*/ 7229751 w 7546046"/>
              <a:gd name="connsiteY6" fmla="*/ 3490345 h 3929675"/>
              <a:gd name="connsiteX7" fmla="*/ 7196509 w 7546046"/>
              <a:gd name="connsiteY7" fmla="*/ 3493881 h 3929675"/>
              <a:gd name="connsiteX8" fmla="*/ 472040 w 7546046"/>
              <a:gd name="connsiteY8" fmla="*/ 3491960 h 3929675"/>
              <a:gd name="connsiteX9" fmla="*/ 387360 w 7546046"/>
              <a:gd name="connsiteY9" fmla="*/ 3517023 h 3929675"/>
              <a:gd name="connsiteX10" fmla="*/ 13022 w 7546046"/>
              <a:gd name="connsiteY10" fmla="*/ 3917809 h 3929675"/>
              <a:gd name="connsiteX11" fmla="*/ 11985 w 7546046"/>
              <a:gd name="connsiteY11" fmla="*/ 3929675 h 3929675"/>
              <a:gd name="connsiteX12" fmla="*/ 2 w 7546046"/>
              <a:gd name="connsiteY12" fmla="*/ 3929675 h 3929675"/>
              <a:gd name="connsiteX13" fmla="*/ 2 w 7546046"/>
              <a:gd name="connsiteY13" fmla="*/ 2774022 h 3929675"/>
              <a:gd name="connsiteX14" fmla="*/ 0 w 7546046"/>
              <a:gd name="connsiteY14" fmla="*/ 2774022 h 392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46046" h="3929675">
                <a:moveTo>
                  <a:pt x="0" y="0"/>
                </a:moveTo>
                <a:lnTo>
                  <a:pt x="2" y="0"/>
                </a:lnTo>
                <a:lnTo>
                  <a:pt x="7543335" y="0"/>
                </a:lnTo>
                <a:lnTo>
                  <a:pt x="7546046" y="0"/>
                </a:lnTo>
                <a:lnTo>
                  <a:pt x="7546046" y="3109795"/>
                </a:lnTo>
                <a:lnTo>
                  <a:pt x="7542517" y="3151995"/>
                </a:lnTo>
                <a:cubicBezTo>
                  <a:pt x="7513815" y="3321530"/>
                  <a:pt x="7389050" y="3455952"/>
                  <a:pt x="7229751" y="3490345"/>
                </a:cubicBezTo>
                <a:lnTo>
                  <a:pt x="7196509" y="3493881"/>
                </a:lnTo>
                <a:lnTo>
                  <a:pt x="472040" y="3491960"/>
                </a:lnTo>
                <a:lnTo>
                  <a:pt x="387360" y="3517023"/>
                </a:lnTo>
                <a:cubicBezTo>
                  <a:pt x="206455" y="3587022"/>
                  <a:pt x="47723" y="3735869"/>
                  <a:pt x="13022" y="3917809"/>
                </a:cubicBezTo>
                <a:lnTo>
                  <a:pt x="11985" y="3929675"/>
                </a:lnTo>
                <a:lnTo>
                  <a:pt x="2" y="3929675"/>
                </a:lnTo>
                <a:lnTo>
                  <a:pt x="2" y="2774022"/>
                </a:lnTo>
                <a:lnTo>
                  <a:pt x="0" y="2774022"/>
                </a:lnTo>
                <a:close/>
              </a:path>
            </a:pathLst>
          </a:custGeom>
          <a:solidFill>
            <a:schemeClr val="accent5">
              <a:lumMod val="20000"/>
              <a:lumOff val="80000"/>
            </a:schemeClr>
          </a:solidFill>
        </p:spPr>
        <p:txBody>
          <a:bodyPr vert="horz" wrap="square" lIns="180000" tIns="180000" rIns="91440" bIns="45720" rtlCol="0">
            <a:noAutofit/>
          </a:bodyPr>
          <a:lstStyle>
            <a:lvl1pPr marL="0" indent="0">
              <a:buNone/>
              <a:defRPr lang="en-US" sz="1400" dirty="0">
                <a:solidFill>
                  <a:schemeClr val="tx1"/>
                </a:solidFill>
              </a:defRPr>
            </a:lvl1pPr>
          </a:lstStyle>
          <a:p>
            <a:pPr marL="180000" lvl="0" indent="-180000"/>
            <a:r>
              <a:rPr lang="en-US" dirty="0"/>
              <a:t>Place Image here</a:t>
            </a:r>
          </a:p>
        </p:txBody>
      </p:sp>
      <p:pic>
        <p:nvPicPr>
          <p:cNvPr id="19" name="Graphic 18">
            <a:extLst>
              <a:ext uri="{FF2B5EF4-FFF2-40B4-BE49-F238E27FC236}">
                <a16:creationId xmlns:a16="http://schemas.microsoft.com/office/drawing/2014/main" id="{4B3EDB9C-B2F0-4BAA-B7E5-6927042DBA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76539" y="827428"/>
            <a:ext cx="3198892" cy="1028372"/>
          </a:xfrm>
          <a:prstGeom prst="rect">
            <a:avLst/>
          </a:prstGeom>
        </p:spPr>
      </p:pic>
      <p:sp>
        <p:nvSpPr>
          <p:cNvPr id="4" name="Date Placeholder 3">
            <a:extLst>
              <a:ext uri="{FF2B5EF4-FFF2-40B4-BE49-F238E27FC236}">
                <a16:creationId xmlns:a16="http://schemas.microsoft.com/office/drawing/2014/main" id="{C8C87DFB-3D7E-4A7C-A2AF-1F64D7F0DB3E}"/>
              </a:ext>
            </a:extLst>
          </p:cNvPr>
          <p:cNvSpPr>
            <a:spLocks noGrp="1"/>
          </p:cNvSpPr>
          <p:nvPr>
            <p:ph type="dt" sz="half" idx="26"/>
          </p:nvPr>
        </p:nvSpPr>
        <p:spPr/>
        <p:txBody>
          <a:bodyPr/>
          <a:lstStyle/>
          <a:p>
            <a:fld id="{9E385796-88FE-4818-81B4-8D22908D880E}" type="datetime1">
              <a:rPr lang="en-GB" smtClean="0"/>
              <a:t>16/04/2020</a:t>
            </a:fld>
            <a:endParaRPr lang="en-US" dirty="0"/>
          </a:p>
        </p:txBody>
      </p:sp>
      <p:sp>
        <p:nvSpPr>
          <p:cNvPr id="5" name="Footer Placeholder 4">
            <a:extLst>
              <a:ext uri="{FF2B5EF4-FFF2-40B4-BE49-F238E27FC236}">
                <a16:creationId xmlns:a16="http://schemas.microsoft.com/office/drawing/2014/main" id="{6B538D73-2E5C-4A25-B377-0D65BDED27C5}"/>
              </a:ext>
            </a:extLst>
          </p:cNvPr>
          <p:cNvSpPr>
            <a:spLocks noGrp="1"/>
          </p:cNvSpPr>
          <p:nvPr>
            <p:ph type="ftr" sz="quarter" idx="27"/>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8130B340-0329-49AB-8214-F2E34544D64C}"/>
              </a:ext>
            </a:extLst>
          </p:cNvPr>
          <p:cNvSpPr>
            <a:spLocks noGrp="1"/>
          </p:cNvSpPr>
          <p:nvPr>
            <p:ph type="sldNum" sz="quarter" idx="28"/>
          </p:nvPr>
        </p:nvSpPr>
        <p:spPr/>
        <p:txBody>
          <a:bodyPr/>
          <a:lstStyle/>
          <a:p>
            <a:fld id="{E1781896-7108-754B-A195-4B41D5296C65}" type="slidenum">
              <a:rPr lang="en-US" smtClean="0"/>
              <a:pPr/>
              <a:t>‹#›</a:t>
            </a:fld>
            <a:r>
              <a:rPr lang="en-US"/>
              <a:t> |</a:t>
            </a:r>
          </a:p>
        </p:txBody>
      </p:sp>
      <p:sp>
        <p:nvSpPr>
          <p:cNvPr id="16" name="TextBox 15">
            <a:extLst>
              <a:ext uri="{FF2B5EF4-FFF2-40B4-BE49-F238E27FC236}">
                <a16:creationId xmlns:a16="http://schemas.microsoft.com/office/drawing/2014/main" id="{4BD99AA7-8628-48F6-AF37-CB4179AE880A}"/>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24669257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B - GREY">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A38E-7B6C-2145-9B2A-292B415EC8CF}"/>
              </a:ext>
            </a:extLst>
          </p:cNvPr>
          <p:cNvPicPr>
            <a:picLocks noChangeAspect="1"/>
          </p:cNvPicPr>
          <p:nvPr userDrawn="1"/>
        </p:nvPicPr>
        <p:blipFill rotWithShape="1">
          <a:blip r:embed="rId2"/>
          <a:srcRect t="6935"/>
          <a:stretch/>
        </p:blipFill>
        <p:spPr>
          <a:xfrm>
            <a:off x="1930400" y="-1"/>
            <a:ext cx="10261600" cy="1016455"/>
          </a:xfrm>
          <a:prstGeom prst="rect">
            <a:avLst/>
          </a:prstGeom>
        </p:spPr>
      </p:pic>
      <p:pic>
        <p:nvPicPr>
          <p:cNvPr id="2" name="Picture 1">
            <a:extLst>
              <a:ext uri="{FF2B5EF4-FFF2-40B4-BE49-F238E27FC236}">
                <a16:creationId xmlns:a16="http://schemas.microsoft.com/office/drawing/2014/main" id="{FE9B0BF9-1493-4045-8D1F-CB96AB19342A}"/>
              </a:ext>
            </a:extLst>
          </p:cNvPr>
          <p:cNvPicPr>
            <a:picLocks noChangeAspect="1"/>
          </p:cNvPicPr>
          <p:nvPr userDrawn="1"/>
        </p:nvPicPr>
        <p:blipFill>
          <a:blip r:embed="rId3"/>
          <a:stretch>
            <a:fillRect/>
          </a:stretch>
        </p:blipFill>
        <p:spPr>
          <a:xfrm>
            <a:off x="0" y="6033359"/>
            <a:ext cx="12192000" cy="824641"/>
          </a:xfrm>
          <a:prstGeom prst="rect">
            <a:avLst/>
          </a:prstGeom>
        </p:spPr>
      </p:pic>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2372288"/>
            <a:ext cx="9727200" cy="2599862"/>
          </a:xfrm>
        </p:spPr>
        <p:txBody>
          <a:bodyPr anchor="ctr" anchorCtr="0"/>
          <a:lstStyle>
            <a:lvl1pPr>
              <a:defRPr sz="4200"/>
            </a:lvl1pPr>
          </a:lstStyle>
          <a:p>
            <a:r>
              <a:rPr lang="en-US" dirty="0"/>
              <a:t>Statement or Quote</a:t>
            </a:r>
          </a:p>
        </p:txBody>
      </p:sp>
      <p:sp>
        <p:nvSpPr>
          <p:cNvPr id="8" name="Slide Number Placeholder 5">
            <a:extLst>
              <a:ext uri="{FF2B5EF4-FFF2-40B4-BE49-F238E27FC236}">
                <a16:creationId xmlns:a16="http://schemas.microsoft.com/office/drawing/2014/main" id="{56A67B62-3616-6A4B-8DB8-3F1B99022CBD}"/>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5"/>
                </a:solidFill>
              </a:rPr>
              <a:t>www.alfalaval.com</a:t>
            </a:r>
          </a:p>
        </p:txBody>
      </p:sp>
      <p:pic>
        <p:nvPicPr>
          <p:cNvPr id="11" name="Graphic 10">
            <a:extLst>
              <a:ext uri="{FF2B5EF4-FFF2-40B4-BE49-F238E27FC236}">
                <a16:creationId xmlns:a16="http://schemas.microsoft.com/office/drawing/2014/main" id="{D0D81AC7-9637-41FD-8A7F-08208CFBF9D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ABE9FE7E-5CFB-45AC-8739-A6EF425AA259}"/>
              </a:ext>
            </a:extLst>
          </p:cNvPr>
          <p:cNvSpPr>
            <a:spLocks noGrp="1"/>
          </p:cNvSpPr>
          <p:nvPr>
            <p:ph type="dt" sz="half" idx="10"/>
          </p:nvPr>
        </p:nvSpPr>
        <p:spPr/>
        <p:txBody>
          <a:bodyPr/>
          <a:lstStyle/>
          <a:p>
            <a:fld id="{8D08D84E-CE03-42FF-911B-DCC36CA1F71E}" type="datetime1">
              <a:rPr lang="en-GB" smtClean="0"/>
              <a:t>16/04/2020</a:t>
            </a:fld>
            <a:endParaRPr lang="en-US" dirty="0"/>
          </a:p>
        </p:txBody>
      </p:sp>
      <p:sp>
        <p:nvSpPr>
          <p:cNvPr id="7" name="Footer Placeholder 6">
            <a:extLst>
              <a:ext uri="{FF2B5EF4-FFF2-40B4-BE49-F238E27FC236}">
                <a16:creationId xmlns:a16="http://schemas.microsoft.com/office/drawing/2014/main" id="{B49166B2-F7EC-43D3-93DF-1F05942BE8CC}"/>
              </a:ext>
            </a:extLst>
          </p:cNvPr>
          <p:cNvSpPr>
            <a:spLocks noGrp="1"/>
          </p:cNvSpPr>
          <p:nvPr>
            <p:ph type="ftr" sz="quarter" idx="11"/>
          </p:nvPr>
        </p:nvSpPr>
        <p:spPr/>
        <p:txBody>
          <a:bodyPr/>
          <a:lstStyle/>
          <a:p>
            <a:r>
              <a:rPr lang="en-US"/>
              <a:t>| © Alfa Laval</a:t>
            </a:r>
            <a:endParaRPr lang="en-US" dirty="0"/>
          </a:p>
        </p:txBody>
      </p:sp>
      <p:sp>
        <p:nvSpPr>
          <p:cNvPr id="9" name="Slide Number Placeholder 8">
            <a:extLst>
              <a:ext uri="{FF2B5EF4-FFF2-40B4-BE49-F238E27FC236}">
                <a16:creationId xmlns:a16="http://schemas.microsoft.com/office/drawing/2014/main" id="{8BB0E3F4-B826-473D-BA73-124CCB0078F8}"/>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226703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9" userDrawn="1">
          <p15:clr>
            <a:srgbClr val="000000"/>
          </p15:clr>
        </p15:guide>
        <p15:guide id="2" orient="horz" pos="3134" userDrawn="1">
          <p15:clr>
            <a:srgbClr val="000000"/>
          </p15:clr>
        </p15:guide>
        <p15:guide id="3" orient="horz" pos="1493" userDrawn="1">
          <p15:clr>
            <a:srgbClr val="000000"/>
          </p15:clr>
        </p15:guide>
        <p15:guide id="4" pos="6658" userDrawn="1">
          <p15:clr>
            <a:srgbClr val="00000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B - EARTH">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B0BF9-1493-4045-8D1F-CB96AB19342A}"/>
              </a:ext>
            </a:extLst>
          </p:cNvPr>
          <p:cNvPicPr>
            <a:picLocks noChangeAspect="1"/>
          </p:cNvPicPr>
          <p:nvPr userDrawn="1"/>
        </p:nvPicPr>
        <p:blipFill>
          <a:blip r:embed="rId2"/>
          <a:stretch>
            <a:fillRect/>
          </a:stretch>
        </p:blipFill>
        <p:spPr>
          <a:xfrm>
            <a:off x="0" y="6033359"/>
            <a:ext cx="12192000" cy="824641"/>
          </a:xfrm>
          <a:prstGeom prst="rect">
            <a:avLst/>
          </a:prstGeom>
        </p:spPr>
      </p:pic>
      <p:pic>
        <p:nvPicPr>
          <p:cNvPr id="5" name="Picture 4">
            <a:extLst>
              <a:ext uri="{FF2B5EF4-FFF2-40B4-BE49-F238E27FC236}">
                <a16:creationId xmlns:a16="http://schemas.microsoft.com/office/drawing/2014/main" id="{B45CA38E-7B6C-2145-9B2A-292B415EC8CF}"/>
              </a:ext>
            </a:extLst>
          </p:cNvPr>
          <p:cNvPicPr>
            <a:picLocks noChangeAspect="1"/>
          </p:cNvPicPr>
          <p:nvPr userDrawn="1"/>
        </p:nvPicPr>
        <p:blipFill rotWithShape="1">
          <a:blip r:embed="rId3"/>
          <a:srcRect t="6935"/>
          <a:stretch/>
        </p:blipFill>
        <p:spPr>
          <a:xfrm>
            <a:off x="1930400" y="-1"/>
            <a:ext cx="10261600" cy="1016455"/>
          </a:xfrm>
          <a:prstGeom prst="rect">
            <a:avLst/>
          </a:prstGeom>
        </p:spPr>
      </p:pic>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2372288"/>
            <a:ext cx="9727200" cy="2599862"/>
          </a:xfrm>
        </p:spPr>
        <p:txBody>
          <a:bodyPr anchor="ctr" anchorCtr="0"/>
          <a:lstStyle>
            <a:lvl1pPr>
              <a:defRPr sz="4200"/>
            </a:lvl1pPr>
          </a:lstStyle>
          <a:p>
            <a:r>
              <a:rPr lang="en-US" dirty="0"/>
              <a:t>Statement or Quote</a:t>
            </a:r>
          </a:p>
        </p:txBody>
      </p:sp>
      <p:sp>
        <p:nvSpPr>
          <p:cNvPr id="8" name="Slide Number Placeholder 5">
            <a:extLst>
              <a:ext uri="{FF2B5EF4-FFF2-40B4-BE49-F238E27FC236}">
                <a16:creationId xmlns:a16="http://schemas.microsoft.com/office/drawing/2014/main" id="{831980D5-62C1-0349-880D-EA36CCCFA469}"/>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5"/>
                </a:solidFill>
              </a:rPr>
              <a:t>www.alfalaval.com</a:t>
            </a:r>
          </a:p>
        </p:txBody>
      </p:sp>
      <p:pic>
        <p:nvPicPr>
          <p:cNvPr id="11" name="Graphic 10">
            <a:extLst>
              <a:ext uri="{FF2B5EF4-FFF2-40B4-BE49-F238E27FC236}">
                <a16:creationId xmlns:a16="http://schemas.microsoft.com/office/drawing/2014/main" id="{4E94C8D9-7A1E-4B37-985E-A608FA94802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8DE8C9CB-27E9-4096-9167-292EAC5610B3}"/>
              </a:ext>
            </a:extLst>
          </p:cNvPr>
          <p:cNvSpPr>
            <a:spLocks noGrp="1"/>
          </p:cNvSpPr>
          <p:nvPr>
            <p:ph type="dt" sz="half" idx="10"/>
          </p:nvPr>
        </p:nvSpPr>
        <p:spPr/>
        <p:txBody>
          <a:bodyPr/>
          <a:lstStyle/>
          <a:p>
            <a:fld id="{85445CC0-03F6-450A-BA87-61D3857600E7}" type="datetime1">
              <a:rPr lang="en-GB" smtClean="0"/>
              <a:t>16/04/2020</a:t>
            </a:fld>
            <a:endParaRPr lang="en-US" dirty="0"/>
          </a:p>
        </p:txBody>
      </p:sp>
      <p:sp>
        <p:nvSpPr>
          <p:cNvPr id="7" name="Footer Placeholder 6">
            <a:extLst>
              <a:ext uri="{FF2B5EF4-FFF2-40B4-BE49-F238E27FC236}">
                <a16:creationId xmlns:a16="http://schemas.microsoft.com/office/drawing/2014/main" id="{A2BE58BF-55B1-4BBE-A523-6049F645AF74}"/>
              </a:ext>
            </a:extLst>
          </p:cNvPr>
          <p:cNvSpPr>
            <a:spLocks noGrp="1"/>
          </p:cNvSpPr>
          <p:nvPr>
            <p:ph type="ftr" sz="quarter" idx="11"/>
          </p:nvPr>
        </p:nvSpPr>
        <p:spPr/>
        <p:txBody>
          <a:bodyPr/>
          <a:lstStyle/>
          <a:p>
            <a:r>
              <a:rPr lang="en-US"/>
              <a:t>| © Alfa Laval</a:t>
            </a:r>
            <a:endParaRPr lang="en-US" dirty="0"/>
          </a:p>
        </p:txBody>
      </p:sp>
      <p:sp>
        <p:nvSpPr>
          <p:cNvPr id="9" name="Slide Number Placeholder 8">
            <a:extLst>
              <a:ext uri="{FF2B5EF4-FFF2-40B4-BE49-F238E27FC236}">
                <a16:creationId xmlns:a16="http://schemas.microsoft.com/office/drawing/2014/main" id="{76485778-7593-449B-AF28-EC45AAA33C95}"/>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69498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34" userDrawn="1">
          <p15:clr>
            <a:srgbClr val="000000"/>
          </p15:clr>
        </p15:guide>
        <p15:guide id="2" pos="529" userDrawn="1">
          <p15:clr>
            <a:srgbClr val="000000"/>
          </p15:clr>
        </p15:guide>
        <p15:guide id="3" pos="6658" userDrawn="1">
          <p15:clr>
            <a:srgbClr val="000000"/>
          </p15:clr>
        </p15:guide>
        <p15:guide id="4" orient="horz" pos="1493" userDrawn="1">
          <p15:clr>
            <a:srgbClr val="00000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B - SUN">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9B0BF9-1493-4045-8D1F-CB96AB19342A}"/>
              </a:ext>
            </a:extLst>
          </p:cNvPr>
          <p:cNvPicPr>
            <a:picLocks noChangeAspect="1"/>
          </p:cNvPicPr>
          <p:nvPr userDrawn="1"/>
        </p:nvPicPr>
        <p:blipFill>
          <a:blip r:embed="rId2"/>
          <a:stretch>
            <a:fillRect/>
          </a:stretch>
        </p:blipFill>
        <p:spPr>
          <a:xfrm>
            <a:off x="0" y="6033359"/>
            <a:ext cx="12192000" cy="824641"/>
          </a:xfrm>
          <a:prstGeom prst="rect">
            <a:avLst/>
          </a:prstGeom>
        </p:spPr>
      </p:pic>
      <p:pic>
        <p:nvPicPr>
          <p:cNvPr id="5" name="Picture 4">
            <a:extLst>
              <a:ext uri="{FF2B5EF4-FFF2-40B4-BE49-F238E27FC236}">
                <a16:creationId xmlns:a16="http://schemas.microsoft.com/office/drawing/2014/main" id="{B45CA38E-7B6C-2145-9B2A-292B415EC8CF}"/>
              </a:ext>
            </a:extLst>
          </p:cNvPr>
          <p:cNvPicPr>
            <a:picLocks noChangeAspect="1"/>
          </p:cNvPicPr>
          <p:nvPr userDrawn="1"/>
        </p:nvPicPr>
        <p:blipFill rotWithShape="1">
          <a:blip r:embed="rId3"/>
          <a:srcRect t="6935"/>
          <a:stretch/>
        </p:blipFill>
        <p:spPr>
          <a:xfrm>
            <a:off x="1930400" y="-1"/>
            <a:ext cx="10261600" cy="1016455"/>
          </a:xfrm>
          <a:prstGeom prst="rect">
            <a:avLst/>
          </a:prstGeom>
        </p:spPr>
      </p:pic>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2372288"/>
            <a:ext cx="9727200" cy="2599862"/>
          </a:xfrm>
        </p:spPr>
        <p:txBody>
          <a:bodyPr anchor="ctr" anchorCtr="0"/>
          <a:lstStyle>
            <a:lvl1pPr>
              <a:defRPr sz="4200"/>
            </a:lvl1pPr>
          </a:lstStyle>
          <a:p>
            <a:r>
              <a:rPr lang="en-US" dirty="0"/>
              <a:t>Statement or Quote</a:t>
            </a:r>
          </a:p>
        </p:txBody>
      </p:sp>
      <p:sp>
        <p:nvSpPr>
          <p:cNvPr id="8" name="Slide Number Placeholder 5">
            <a:extLst>
              <a:ext uri="{FF2B5EF4-FFF2-40B4-BE49-F238E27FC236}">
                <a16:creationId xmlns:a16="http://schemas.microsoft.com/office/drawing/2014/main" id="{BA0C9681-8A4C-F84F-A4A5-48459F72EF8E}"/>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5"/>
                </a:solidFill>
              </a:rPr>
              <a:t>www.alfalaval.com</a:t>
            </a:r>
          </a:p>
        </p:txBody>
      </p:sp>
      <p:pic>
        <p:nvPicPr>
          <p:cNvPr id="11" name="Graphic 10">
            <a:extLst>
              <a:ext uri="{FF2B5EF4-FFF2-40B4-BE49-F238E27FC236}">
                <a16:creationId xmlns:a16="http://schemas.microsoft.com/office/drawing/2014/main" id="{0D2A2B34-14E6-49B4-84EA-9795629346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C267CD55-BE18-4B4A-90F3-CFB5D6694B8A}"/>
              </a:ext>
            </a:extLst>
          </p:cNvPr>
          <p:cNvSpPr>
            <a:spLocks noGrp="1"/>
          </p:cNvSpPr>
          <p:nvPr>
            <p:ph type="dt" sz="half" idx="10"/>
          </p:nvPr>
        </p:nvSpPr>
        <p:spPr/>
        <p:txBody>
          <a:bodyPr/>
          <a:lstStyle/>
          <a:p>
            <a:fld id="{9D354730-0501-47D9-B96C-46D3A47B775C}" type="datetime1">
              <a:rPr lang="en-GB" smtClean="0"/>
              <a:t>16/04/2020</a:t>
            </a:fld>
            <a:endParaRPr lang="en-US" dirty="0"/>
          </a:p>
        </p:txBody>
      </p:sp>
      <p:sp>
        <p:nvSpPr>
          <p:cNvPr id="7" name="Footer Placeholder 6">
            <a:extLst>
              <a:ext uri="{FF2B5EF4-FFF2-40B4-BE49-F238E27FC236}">
                <a16:creationId xmlns:a16="http://schemas.microsoft.com/office/drawing/2014/main" id="{A0B6996C-200A-4471-A781-E4896F9AA7B6}"/>
              </a:ext>
            </a:extLst>
          </p:cNvPr>
          <p:cNvSpPr>
            <a:spLocks noGrp="1"/>
          </p:cNvSpPr>
          <p:nvPr>
            <p:ph type="ftr" sz="quarter" idx="11"/>
          </p:nvPr>
        </p:nvSpPr>
        <p:spPr/>
        <p:txBody>
          <a:bodyPr/>
          <a:lstStyle/>
          <a:p>
            <a:r>
              <a:rPr lang="en-US"/>
              <a:t>| © Alfa Laval</a:t>
            </a:r>
            <a:endParaRPr lang="en-US" dirty="0"/>
          </a:p>
        </p:txBody>
      </p:sp>
      <p:sp>
        <p:nvSpPr>
          <p:cNvPr id="9" name="Slide Number Placeholder 8">
            <a:extLst>
              <a:ext uri="{FF2B5EF4-FFF2-40B4-BE49-F238E27FC236}">
                <a16:creationId xmlns:a16="http://schemas.microsoft.com/office/drawing/2014/main" id="{E25A81D9-4935-48DE-90A8-2255D36DD8F9}"/>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61020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9" userDrawn="1">
          <p15:clr>
            <a:srgbClr val="000000"/>
          </p15:clr>
        </p15:guide>
        <p15:guide id="2" orient="horz" pos="1493" userDrawn="1">
          <p15:clr>
            <a:srgbClr val="000000"/>
          </p15:clr>
        </p15:guide>
        <p15:guide id="3" pos="6658" userDrawn="1">
          <p15:clr>
            <a:srgbClr val="000000"/>
          </p15:clr>
        </p15:guide>
        <p15:guide id="4" orient="horz" pos="3134" userDrawn="1">
          <p15:clr>
            <a:srgbClr val="000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B - WATER">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A38E-7B6C-2145-9B2A-292B415EC8CF}"/>
              </a:ext>
            </a:extLst>
          </p:cNvPr>
          <p:cNvPicPr>
            <a:picLocks noChangeAspect="1"/>
          </p:cNvPicPr>
          <p:nvPr userDrawn="1"/>
        </p:nvPicPr>
        <p:blipFill rotWithShape="1">
          <a:blip r:embed="rId2"/>
          <a:srcRect t="6935"/>
          <a:stretch/>
        </p:blipFill>
        <p:spPr>
          <a:xfrm>
            <a:off x="1930400" y="-1"/>
            <a:ext cx="10261600" cy="1016455"/>
          </a:xfrm>
          <a:prstGeom prst="rect">
            <a:avLst/>
          </a:prstGeom>
        </p:spPr>
      </p:pic>
      <p:pic>
        <p:nvPicPr>
          <p:cNvPr id="2" name="Picture 1">
            <a:extLst>
              <a:ext uri="{FF2B5EF4-FFF2-40B4-BE49-F238E27FC236}">
                <a16:creationId xmlns:a16="http://schemas.microsoft.com/office/drawing/2014/main" id="{FE9B0BF9-1493-4045-8D1F-CB96AB19342A}"/>
              </a:ext>
            </a:extLst>
          </p:cNvPr>
          <p:cNvPicPr>
            <a:picLocks noChangeAspect="1"/>
          </p:cNvPicPr>
          <p:nvPr userDrawn="1"/>
        </p:nvPicPr>
        <p:blipFill>
          <a:blip r:embed="rId3"/>
          <a:stretch>
            <a:fillRect/>
          </a:stretch>
        </p:blipFill>
        <p:spPr>
          <a:xfrm>
            <a:off x="0" y="6033359"/>
            <a:ext cx="12192000" cy="824641"/>
          </a:xfrm>
          <a:prstGeom prst="rect">
            <a:avLst/>
          </a:prstGeom>
        </p:spPr>
      </p:pic>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2372288"/>
            <a:ext cx="9727200" cy="2599862"/>
          </a:xfrm>
        </p:spPr>
        <p:txBody>
          <a:bodyPr anchor="ctr" anchorCtr="0"/>
          <a:lstStyle>
            <a:lvl1pPr>
              <a:defRPr sz="4200">
                <a:solidFill>
                  <a:schemeClr val="accent5"/>
                </a:solidFill>
              </a:defRPr>
            </a:lvl1pPr>
          </a:lstStyle>
          <a:p>
            <a:r>
              <a:rPr lang="en-US" dirty="0"/>
              <a:t>Statement or Quote</a:t>
            </a:r>
          </a:p>
        </p:txBody>
      </p:sp>
      <p:sp>
        <p:nvSpPr>
          <p:cNvPr id="8" name="Slide Number Placeholder 5">
            <a:extLst>
              <a:ext uri="{FF2B5EF4-FFF2-40B4-BE49-F238E27FC236}">
                <a16:creationId xmlns:a16="http://schemas.microsoft.com/office/drawing/2014/main" id="{265A5538-66A5-7240-B991-23E1C2BF92D8}"/>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5"/>
                </a:solidFill>
              </a:rPr>
              <a:t>www.alfalaval.com</a:t>
            </a:r>
          </a:p>
        </p:txBody>
      </p:sp>
      <p:pic>
        <p:nvPicPr>
          <p:cNvPr id="11" name="Graphic 10">
            <a:extLst>
              <a:ext uri="{FF2B5EF4-FFF2-40B4-BE49-F238E27FC236}">
                <a16:creationId xmlns:a16="http://schemas.microsoft.com/office/drawing/2014/main" id="{6A928DC4-B410-4990-B96D-891AD020F7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3C1B1829-2368-403B-AFFA-F56D93A04E53}"/>
              </a:ext>
            </a:extLst>
          </p:cNvPr>
          <p:cNvSpPr>
            <a:spLocks noGrp="1"/>
          </p:cNvSpPr>
          <p:nvPr>
            <p:ph type="dt" sz="half" idx="10"/>
          </p:nvPr>
        </p:nvSpPr>
        <p:spPr/>
        <p:txBody>
          <a:bodyPr/>
          <a:lstStyle/>
          <a:p>
            <a:fld id="{F6DD8826-EC45-4A1B-B162-8FD72419743F}" type="datetime1">
              <a:rPr lang="en-GB" smtClean="0"/>
              <a:t>16/04/2020</a:t>
            </a:fld>
            <a:endParaRPr lang="en-US" dirty="0"/>
          </a:p>
        </p:txBody>
      </p:sp>
      <p:sp>
        <p:nvSpPr>
          <p:cNvPr id="7" name="Footer Placeholder 6">
            <a:extLst>
              <a:ext uri="{FF2B5EF4-FFF2-40B4-BE49-F238E27FC236}">
                <a16:creationId xmlns:a16="http://schemas.microsoft.com/office/drawing/2014/main" id="{803CC086-68A2-46EA-84D6-3E4F6D656913}"/>
              </a:ext>
            </a:extLst>
          </p:cNvPr>
          <p:cNvSpPr>
            <a:spLocks noGrp="1"/>
          </p:cNvSpPr>
          <p:nvPr>
            <p:ph type="ftr" sz="quarter" idx="11"/>
          </p:nvPr>
        </p:nvSpPr>
        <p:spPr/>
        <p:txBody>
          <a:bodyPr/>
          <a:lstStyle/>
          <a:p>
            <a:r>
              <a:rPr lang="en-US"/>
              <a:t>| © Alfa Laval</a:t>
            </a:r>
            <a:endParaRPr lang="en-US" dirty="0"/>
          </a:p>
        </p:txBody>
      </p:sp>
      <p:sp>
        <p:nvSpPr>
          <p:cNvPr id="9" name="Slide Number Placeholder 8">
            <a:extLst>
              <a:ext uri="{FF2B5EF4-FFF2-40B4-BE49-F238E27FC236}">
                <a16:creationId xmlns:a16="http://schemas.microsoft.com/office/drawing/2014/main" id="{EC4319CD-4C0C-459A-98FB-0E12C6708902}"/>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409692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93" userDrawn="1">
          <p15:clr>
            <a:srgbClr val="000000"/>
          </p15:clr>
        </p15:guide>
        <p15:guide id="2" pos="529" userDrawn="1">
          <p15:clr>
            <a:srgbClr val="000000"/>
          </p15:clr>
        </p15:guide>
        <p15:guide id="3" pos="6658" userDrawn="1">
          <p15:clr>
            <a:srgbClr val="000000"/>
          </p15:clr>
        </p15:guide>
        <p15:guide id="4" orient="horz" pos="3134" userDrawn="1">
          <p15:clr>
            <a:srgbClr val="000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B - INNOVATION">
    <p:bg>
      <p:bgPr>
        <a:solidFill>
          <a:schemeClr val="accent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5CA38E-7B6C-2145-9B2A-292B415EC8CF}"/>
              </a:ext>
            </a:extLst>
          </p:cNvPr>
          <p:cNvPicPr>
            <a:picLocks noChangeAspect="1"/>
          </p:cNvPicPr>
          <p:nvPr userDrawn="1"/>
        </p:nvPicPr>
        <p:blipFill rotWithShape="1">
          <a:blip r:embed="rId2"/>
          <a:srcRect t="6935"/>
          <a:stretch/>
        </p:blipFill>
        <p:spPr>
          <a:xfrm>
            <a:off x="1930400" y="-1"/>
            <a:ext cx="10261600" cy="1016455"/>
          </a:xfrm>
          <a:prstGeom prst="rect">
            <a:avLst/>
          </a:prstGeom>
        </p:spPr>
      </p:pic>
      <p:pic>
        <p:nvPicPr>
          <p:cNvPr id="2" name="Picture 1">
            <a:extLst>
              <a:ext uri="{FF2B5EF4-FFF2-40B4-BE49-F238E27FC236}">
                <a16:creationId xmlns:a16="http://schemas.microsoft.com/office/drawing/2014/main" id="{FE9B0BF9-1493-4045-8D1F-CB96AB19342A}"/>
              </a:ext>
            </a:extLst>
          </p:cNvPr>
          <p:cNvPicPr>
            <a:picLocks noChangeAspect="1"/>
          </p:cNvPicPr>
          <p:nvPr userDrawn="1"/>
        </p:nvPicPr>
        <p:blipFill>
          <a:blip r:embed="rId3"/>
          <a:stretch>
            <a:fillRect/>
          </a:stretch>
        </p:blipFill>
        <p:spPr>
          <a:xfrm>
            <a:off x="0" y="6033359"/>
            <a:ext cx="12192000" cy="824641"/>
          </a:xfrm>
          <a:prstGeom prst="rect">
            <a:avLst/>
          </a:prstGeom>
        </p:spPr>
      </p:pic>
      <p:sp>
        <p:nvSpPr>
          <p:cNvPr id="16" name="Title 14">
            <a:extLst>
              <a:ext uri="{FF2B5EF4-FFF2-40B4-BE49-F238E27FC236}">
                <a16:creationId xmlns:a16="http://schemas.microsoft.com/office/drawing/2014/main" id="{6B3366CA-5E52-8648-8642-B1AE8C30F203}"/>
              </a:ext>
            </a:extLst>
          </p:cNvPr>
          <p:cNvSpPr>
            <a:spLocks noGrp="1"/>
          </p:cNvSpPr>
          <p:nvPr>
            <p:ph type="title" hasCustomPrompt="1"/>
          </p:nvPr>
        </p:nvSpPr>
        <p:spPr>
          <a:xfrm>
            <a:off x="839788" y="2372288"/>
            <a:ext cx="9727200" cy="2599862"/>
          </a:xfrm>
        </p:spPr>
        <p:txBody>
          <a:bodyPr anchor="ctr" anchorCtr="0"/>
          <a:lstStyle>
            <a:lvl1pPr>
              <a:defRPr sz="4200">
                <a:solidFill>
                  <a:schemeClr val="bg1"/>
                </a:solidFill>
              </a:defRPr>
            </a:lvl1pPr>
          </a:lstStyle>
          <a:p>
            <a:r>
              <a:rPr lang="en-US" dirty="0"/>
              <a:t>Statement or Quote</a:t>
            </a:r>
          </a:p>
        </p:txBody>
      </p:sp>
      <p:sp>
        <p:nvSpPr>
          <p:cNvPr id="8" name="Slide Number Placeholder 5">
            <a:extLst>
              <a:ext uri="{FF2B5EF4-FFF2-40B4-BE49-F238E27FC236}">
                <a16:creationId xmlns:a16="http://schemas.microsoft.com/office/drawing/2014/main" id="{265A5538-66A5-7240-B991-23E1C2BF92D8}"/>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accent5"/>
                </a:solidFill>
              </a:rPr>
              <a:t>www.alfalaval.com</a:t>
            </a:r>
          </a:p>
        </p:txBody>
      </p:sp>
      <p:pic>
        <p:nvPicPr>
          <p:cNvPr id="11" name="Graphic 10">
            <a:extLst>
              <a:ext uri="{FF2B5EF4-FFF2-40B4-BE49-F238E27FC236}">
                <a16:creationId xmlns:a16="http://schemas.microsoft.com/office/drawing/2014/main" id="{6A928DC4-B410-4990-B96D-891AD020F7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926312" y="360000"/>
            <a:ext cx="907152" cy="291629"/>
          </a:xfrm>
          <a:prstGeom prst="rect">
            <a:avLst/>
          </a:prstGeom>
        </p:spPr>
      </p:pic>
      <p:sp>
        <p:nvSpPr>
          <p:cNvPr id="6" name="Date Placeholder 5">
            <a:extLst>
              <a:ext uri="{FF2B5EF4-FFF2-40B4-BE49-F238E27FC236}">
                <a16:creationId xmlns:a16="http://schemas.microsoft.com/office/drawing/2014/main" id="{3C1B1829-2368-403B-AFFA-F56D93A04E53}"/>
              </a:ext>
            </a:extLst>
          </p:cNvPr>
          <p:cNvSpPr>
            <a:spLocks noGrp="1"/>
          </p:cNvSpPr>
          <p:nvPr>
            <p:ph type="dt" sz="half" idx="10"/>
          </p:nvPr>
        </p:nvSpPr>
        <p:spPr/>
        <p:txBody>
          <a:bodyPr/>
          <a:lstStyle/>
          <a:p>
            <a:fld id="{F6DD8826-EC45-4A1B-B162-8FD72419743F}" type="datetime1">
              <a:rPr lang="en-GB" smtClean="0"/>
              <a:t>16/04/2020</a:t>
            </a:fld>
            <a:endParaRPr lang="en-US" dirty="0"/>
          </a:p>
        </p:txBody>
      </p:sp>
      <p:sp>
        <p:nvSpPr>
          <p:cNvPr id="7" name="Footer Placeholder 6">
            <a:extLst>
              <a:ext uri="{FF2B5EF4-FFF2-40B4-BE49-F238E27FC236}">
                <a16:creationId xmlns:a16="http://schemas.microsoft.com/office/drawing/2014/main" id="{803CC086-68A2-46EA-84D6-3E4F6D656913}"/>
              </a:ext>
            </a:extLst>
          </p:cNvPr>
          <p:cNvSpPr>
            <a:spLocks noGrp="1"/>
          </p:cNvSpPr>
          <p:nvPr>
            <p:ph type="ftr" sz="quarter" idx="11"/>
          </p:nvPr>
        </p:nvSpPr>
        <p:spPr/>
        <p:txBody>
          <a:bodyPr/>
          <a:lstStyle/>
          <a:p>
            <a:r>
              <a:rPr lang="en-US"/>
              <a:t>| © Alfa Laval</a:t>
            </a:r>
            <a:endParaRPr lang="en-US" dirty="0"/>
          </a:p>
        </p:txBody>
      </p:sp>
      <p:sp>
        <p:nvSpPr>
          <p:cNvPr id="9" name="Slide Number Placeholder 8">
            <a:extLst>
              <a:ext uri="{FF2B5EF4-FFF2-40B4-BE49-F238E27FC236}">
                <a16:creationId xmlns:a16="http://schemas.microsoft.com/office/drawing/2014/main" id="{EC4319CD-4C0C-459A-98FB-0E12C6708902}"/>
              </a:ext>
            </a:extLst>
          </p:cNvPr>
          <p:cNvSpPr>
            <a:spLocks noGrp="1"/>
          </p:cNvSpPr>
          <p:nvPr>
            <p:ph type="sldNum" sz="quarter" idx="12"/>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50250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93">
          <p15:clr>
            <a:srgbClr val="000000"/>
          </p15:clr>
        </p15:guide>
        <p15:guide id="2" pos="529">
          <p15:clr>
            <a:srgbClr val="000000"/>
          </p15:clr>
        </p15:guide>
        <p15:guide id="3" pos="6658">
          <p15:clr>
            <a:srgbClr val="000000"/>
          </p15:clr>
        </p15:guide>
        <p15:guide id="4" orient="horz" pos="3134">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5C1D3A7-9F6B-401E-9A49-F40006AEA9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00398" y="2144504"/>
            <a:ext cx="7991204" cy="2568992"/>
          </a:xfrm>
          <a:prstGeom prst="rect">
            <a:avLst/>
          </a:prstGeom>
        </p:spPr>
      </p:pic>
    </p:spTree>
    <p:extLst>
      <p:ext uri="{BB962C8B-B14F-4D97-AF65-F5344CB8AC3E}">
        <p14:creationId xmlns:p14="http://schemas.microsoft.com/office/powerpoint/2010/main" val="243936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4FB91B07-2DB9-294A-95E5-D710E5676FC5}"/>
              </a:ext>
            </a:extLst>
          </p:cNvPr>
          <p:cNvSpPr/>
          <p:nvPr userDrawn="1"/>
        </p:nvSpPr>
        <p:spPr>
          <a:xfrm>
            <a:off x="-12769" y="-6347"/>
            <a:ext cx="9473421" cy="4374822"/>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68 w 9473421"/>
              <a:gd name="connsiteY0" fmla="*/ 0 h 4374822"/>
              <a:gd name="connsiteX1" fmla="*/ 9471555 w 9473421"/>
              <a:gd name="connsiteY1" fmla="*/ 6350 h 4374822"/>
              <a:gd name="connsiteX2" fmla="*/ 9467918 w 9473421"/>
              <a:gd name="connsiteY2" fmla="*/ 3479800 h 4374822"/>
              <a:gd name="connsiteX3" fmla="*/ 8988955 w 9473421"/>
              <a:gd name="connsiteY3" fmla="*/ 3946197 h 4374822"/>
              <a:gd name="connsiteX4" fmla="*/ 447743 w 9473421"/>
              <a:gd name="connsiteY4" fmla="*/ 3943348 h 4374822"/>
              <a:gd name="connsiteX5" fmla="*/ 9593 w 9473421"/>
              <a:gd name="connsiteY5" fmla="*/ 4374822 h 4374822"/>
              <a:gd name="connsiteX6" fmla="*/ 68 w 9473421"/>
              <a:gd name="connsiteY6" fmla="*/ 0 h 43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3421" h="4374822">
                <a:moveTo>
                  <a:pt x="68" y="0"/>
                </a:moveTo>
                <a:lnTo>
                  <a:pt x="9471555" y="6350"/>
                </a:lnTo>
                <a:cubicBezTo>
                  <a:pt x="9470343" y="1164167"/>
                  <a:pt x="9478501" y="3086684"/>
                  <a:pt x="9467918" y="3479800"/>
                </a:cubicBezTo>
                <a:cubicBezTo>
                  <a:pt x="9457335" y="3872916"/>
                  <a:pt x="9166043" y="3947767"/>
                  <a:pt x="8988955" y="3946197"/>
                </a:cubicBezTo>
                <a:lnTo>
                  <a:pt x="447743" y="3943348"/>
                </a:lnTo>
                <a:cubicBezTo>
                  <a:pt x="241368" y="3947473"/>
                  <a:pt x="6418" y="4135747"/>
                  <a:pt x="9593" y="4374822"/>
                </a:cubicBezTo>
                <a:cubicBezTo>
                  <a:pt x="10651" y="2937715"/>
                  <a:pt x="-990" y="1437107"/>
                  <a:pt x="68"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 Placeholder 16">
            <a:extLst>
              <a:ext uri="{FF2B5EF4-FFF2-40B4-BE49-F238E27FC236}">
                <a16:creationId xmlns:a16="http://schemas.microsoft.com/office/drawing/2014/main" id="{4AFE2A0A-317F-4F45-AD58-7CD8EE8210DC}"/>
              </a:ext>
            </a:extLst>
          </p:cNvPr>
          <p:cNvSpPr>
            <a:spLocks noGrp="1"/>
          </p:cNvSpPr>
          <p:nvPr>
            <p:ph type="body" sz="quarter" idx="21" hasCustomPrompt="1"/>
          </p:nvPr>
        </p:nvSpPr>
        <p:spPr>
          <a:xfrm>
            <a:off x="9259200" y="4561024"/>
            <a:ext cx="2571750" cy="639890"/>
          </a:xfrm>
          <a:prstGeom prst="rect">
            <a:avLst/>
          </a:prstGeom>
        </p:spPr>
        <p:txBody>
          <a:bodyPr anchor="b"/>
          <a:lstStyle>
            <a:lvl1pPr marL="0" indent="0" algn="r">
              <a:buNone/>
              <a:defRPr sz="1400" b="0">
                <a:solidFill>
                  <a:schemeClr val="accent5"/>
                </a:solidFill>
              </a:defRPr>
            </a:lvl1pPr>
          </a:lstStyle>
          <a:p>
            <a:pPr lvl="0"/>
            <a:r>
              <a:rPr lang="en-US" dirty="0"/>
              <a:t>Presenter name</a:t>
            </a:r>
          </a:p>
        </p:txBody>
      </p:sp>
      <p:pic>
        <p:nvPicPr>
          <p:cNvPr id="20" name="Picture 19">
            <a:extLst>
              <a:ext uri="{FF2B5EF4-FFF2-40B4-BE49-F238E27FC236}">
                <a16:creationId xmlns:a16="http://schemas.microsoft.com/office/drawing/2014/main" id="{7D702DA6-1525-7246-8A1E-D0AF69A82A94}"/>
              </a:ext>
            </a:extLst>
          </p:cNvPr>
          <p:cNvPicPr>
            <a:picLocks noChangeAspect="1"/>
          </p:cNvPicPr>
          <p:nvPr userDrawn="1"/>
        </p:nvPicPr>
        <p:blipFill>
          <a:blip r:embed="rId2"/>
          <a:stretch>
            <a:fillRect/>
          </a:stretch>
        </p:blipFill>
        <p:spPr>
          <a:xfrm>
            <a:off x="0" y="6020818"/>
            <a:ext cx="12192000" cy="571500"/>
          </a:xfrm>
          <a:prstGeom prst="rect">
            <a:avLst/>
          </a:prstGeom>
        </p:spPr>
      </p:pic>
      <p:pic>
        <p:nvPicPr>
          <p:cNvPr id="13" name="Graphic 12">
            <a:extLst>
              <a:ext uri="{FF2B5EF4-FFF2-40B4-BE49-F238E27FC236}">
                <a16:creationId xmlns:a16="http://schemas.microsoft.com/office/drawing/2014/main" id="{F0FBD721-0969-44C6-B090-12FB6C73C0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7548" y="360000"/>
            <a:ext cx="2015689" cy="647999"/>
          </a:xfrm>
          <a:prstGeom prst="rect">
            <a:avLst/>
          </a:prstGeom>
        </p:spPr>
      </p:pic>
      <p:sp>
        <p:nvSpPr>
          <p:cNvPr id="8" name="Date Placeholder 7">
            <a:extLst>
              <a:ext uri="{FF2B5EF4-FFF2-40B4-BE49-F238E27FC236}">
                <a16:creationId xmlns:a16="http://schemas.microsoft.com/office/drawing/2014/main" id="{C0AE1D1A-456C-415E-93FF-CE2CD7C626C0}"/>
              </a:ext>
            </a:extLst>
          </p:cNvPr>
          <p:cNvSpPr>
            <a:spLocks noGrp="1"/>
          </p:cNvSpPr>
          <p:nvPr>
            <p:ph type="dt" sz="half" idx="22"/>
          </p:nvPr>
        </p:nvSpPr>
        <p:spPr/>
        <p:txBody>
          <a:bodyPr/>
          <a:lstStyle/>
          <a:p>
            <a:fld id="{E5D600C3-7624-4F69-AC5A-949CE6031972}" type="datetime1">
              <a:rPr lang="en-GB" smtClean="0"/>
              <a:t>16/04/2020</a:t>
            </a:fld>
            <a:endParaRPr lang="en-US" dirty="0"/>
          </a:p>
        </p:txBody>
      </p:sp>
      <p:sp>
        <p:nvSpPr>
          <p:cNvPr id="9" name="Footer Placeholder 8">
            <a:extLst>
              <a:ext uri="{FF2B5EF4-FFF2-40B4-BE49-F238E27FC236}">
                <a16:creationId xmlns:a16="http://schemas.microsoft.com/office/drawing/2014/main" id="{D166A0ED-9C0F-4B72-BCB0-E41D88147446}"/>
              </a:ext>
            </a:extLst>
          </p:cNvPr>
          <p:cNvSpPr>
            <a:spLocks noGrp="1"/>
          </p:cNvSpPr>
          <p:nvPr>
            <p:ph type="ftr" sz="quarter" idx="23"/>
          </p:nvPr>
        </p:nvSpPr>
        <p:spPr/>
        <p:txBody>
          <a:bodyPr/>
          <a:lstStyle/>
          <a:p>
            <a:r>
              <a:rPr lang="en-US"/>
              <a:t>| © Alfa Laval</a:t>
            </a:r>
            <a:endParaRPr lang="en-US" dirty="0"/>
          </a:p>
        </p:txBody>
      </p:sp>
      <p:sp>
        <p:nvSpPr>
          <p:cNvPr id="10" name="Slide Number Placeholder 9">
            <a:extLst>
              <a:ext uri="{FF2B5EF4-FFF2-40B4-BE49-F238E27FC236}">
                <a16:creationId xmlns:a16="http://schemas.microsoft.com/office/drawing/2014/main" id="{575C3D0B-2545-45D9-AFB0-02CAEECED7D8}"/>
              </a:ext>
            </a:extLst>
          </p:cNvPr>
          <p:cNvSpPr>
            <a:spLocks noGrp="1"/>
          </p:cNvSpPr>
          <p:nvPr>
            <p:ph type="sldNum" sz="quarter" idx="24"/>
          </p:nvPr>
        </p:nvSpPr>
        <p:spPr/>
        <p:txBody>
          <a:bodyPr/>
          <a:lstStyle/>
          <a:p>
            <a:fld id="{E1781896-7108-754B-A195-4B41D5296C65}" type="slidenum">
              <a:rPr lang="en-US" smtClean="0"/>
              <a:pPr/>
              <a:t>‹#›</a:t>
            </a:fld>
            <a:r>
              <a:rPr lang="en-US"/>
              <a:t> |</a:t>
            </a:r>
          </a:p>
        </p:txBody>
      </p:sp>
      <p:sp>
        <p:nvSpPr>
          <p:cNvPr id="12" name="Title 9">
            <a:extLst>
              <a:ext uri="{FF2B5EF4-FFF2-40B4-BE49-F238E27FC236}">
                <a16:creationId xmlns:a16="http://schemas.microsoft.com/office/drawing/2014/main" id="{B619CDDB-6EAC-2C4D-B2D8-BAFC7948A138}"/>
              </a:ext>
            </a:extLst>
          </p:cNvPr>
          <p:cNvSpPr>
            <a:spLocks noGrp="1"/>
          </p:cNvSpPr>
          <p:nvPr>
            <p:ph type="title" hasCustomPrompt="1"/>
          </p:nvPr>
        </p:nvSpPr>
        <p:spPr>
          <a:xfrm>
            <a:off x="839788" y="2230087"/>
            <a:ext cx="7920000" cy="639891"/>
          </a:xfrm>
        </p:spPr>
        <p:txBody>
          <a:bodyPr/>
          <a:lstStyle>
            <a:lvl1pPr>
              <a:defRPr sz="3200">
                <a:solidFill>
                  <a:schemeClr val="bg1"/>
                </a:solidFill>
              </a:defRPr>
            </a:lvl1pPr>
          </a:lstStyle>
          <a:p>
            <a:r>
              <a:rPr lang="en-US" dirty="0"/>
              <a:t>Title</a:t>
            </a:r>
          </a:p>
        </p:txBody>
      </p:sp>
      <p:sp>
        <p:nvSpPr>
          <p:cNvPr id="14" name="Text Placeholder 13">
            <a:extLst>
              <a:ext uri="{FF2B5EF4-FFF2-40B4-BE49-F238E27FC236}">
                <a16:creationId xmlns:a16="http://schemas.microsoft.com/office/drawing/2014/main" id="{7551609B-E404-094E-AE91-47AD6733C3E6}"/>
              </a:ext>
            </a:extLst>
          </p:cNvPr>
          <p:cNvSpPr>
            <a:spLocks noGrp="1"/>
          </p:cNvSpPr>
          <p:nvPr>
            <p:ph type="body" sz="quarter" idx="20" hasCustomPrompt="1"/>
          </p:nvPr>
        </p:nvSpPr>
        <p:spPr>
          <a:xfrm>
            <a:off x="839788" y="3030627"/>
            <a:ext cx="7920000" cy="504317"/>
          </a:xfrm>
          <a:prstGeom prst="rect">
            <a:avLst/>
          </a:prstGeom>
        </p:spPr>
        <p:txBody>
          <a:bodyPr/>
          <a:lstStyle>
            <a:lvl1pPr marL="270000" indent="-270000">
              <a:buClr>
                <a:schemeClr val="accent6"/>
              </a:buClr>
              <a:buFont typeface="System Font Regular"/>
              <a:buChar char="−"/>
              <a:defRPr sz="2000">
                <a:solidFill>
                  <a:schemeClr val="accent6"/>
                </a:solidFill>
                <a:latin typeface="+mj-lt"/>
              </a:defRPr>
            </a:lvl1pPr>
          </a:lstStyle>
          <a:p>
            <a:pPr lvl="0"/>
            <a:r>
              <a:rPr lang="en-US" dirty="0"/>
              <a:t>Subtitle</a:t>
            </a:r>
          </a:p>
        </p:txBody>
      </p:sp>
    </p:spTree>
    <p:extLst>
      <p:ext uri="{BB962C8B-B14F-4D97-AF65-F5344CB8AC3E}">
        <p14:creationId xmlns:p14="http://schemas.microsoft.com/office/powerpoint/2010/main" val="70181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40F8FAA4-35AC-DC4C-8B78-D01E0760BA83}"/>
              </a:ext>
            </a:extLst>
          </p:cNvPr>
          <p:cNvSpPr/>
          <p:nvPr userDrawn="1"/>
        </p:nvSpPr>
        <p:spPr>
          <a:xfrm>
            <a:off x="-12769" y="-6347"/>
            <a:ext cx="9473421" cy="4374822"/>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68 w 9473421"/>
              <a:gd name="connsiteY0" fmla="*/ 0 h 4374822"/>
              <a:gd name="connsiteX1" fmla="*/ 9471555 w 9473421"/>
              <a:gd name="connsiteY1" fmla="*/ 6350 h 4374822"/>
              <a:gd name="connsiteX2" fmla="*/ 9467918 w 9473421"/>
              <a:gd name="connsiteY2" fmla="*/ 3479800 h 4374822"/>
              <a:gd name="connsiteX3" fmla="*/ 8988955 w 9473421"/>
              <a:gd name="connsiteY3" fmla="*/ 3946197 h 4374822"/>
              <a:gd name="connsiteX4" fmla="*/ 447743 w 9473421"/>
              <a:gd name="connsiteY4" fmla="*/ 3943348 h 4374822"/>
              <a:gd name="connsiteX5" fmla="*/ 9593 w 9473421"/>
              <a:gd name="connsiteY5" fmla="*/ 4374822 h 4374822"/>
              <a:gd name="connsiteX6" fmla="*/ 68 w 9473421"/>
              <a:gd name="connsiteY6" fmla="*/ 0 h 437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73421" h="4374822">
                <a:moveTo>
                  <a:pt x="68" y="0"/>
                </a:moveTo>
                <a:lnTo>
                  <a:pt x="9471555" y="6350"/>
                </a:lnTo>
                <a:cubicBezTo>
                  <a:pt x="9470343" y="1164167"/>
                  <a:pt x="9478501" y="3086684"/>
                  <a:pt x="9467918" y="3479800"/>
                </a:cubicBezTo>
                <a:cubicBezTo>
                  <a:pt x="9457335" y="3872916"/>
                  <a:pt x="9166043" y="3947767"/>
                  <a:pt x="8988955" y="3946197"/>
                </a:cubicBezTo>
                <a:lnTo>
                  <a:pt x="447743" y="3943348"/>
                </a:lnTo>
                <a:cubicBezTo>
                  <a:pt x="241368" y="3947473"/>
                  <a:pt x="6418" y="4135747"/>
                  <a:pt x="9593" y="4374822"/>
                </a:cubicBezTo>
                <a:cubicBezTo>
                  <a:pt x="10651" y="2937715"/>
                  <a:pt x="-990" y="1437107"/>
                  <a:pt x="6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itle 9">
            <a:extLst>
              <a:ext uri="{FF2B5EF4-FFF2-40B4-BE49-F238E27FC236}">
                <a16:creationId xmlns:a16="http://schemas.microsoft.com/office/drawing/2014/main" id="{B619CDDB-6EAC-2C4D-B2D8-BAFC7948A138}"/>
              </a:ext>
            </a:extLst>
          </p:cNvPr>
          <p:cNvSpPr>
            <a:spLocks noGrp="1"/>
          </p:cNvSpPr>
          <p:nvPr>
            <p:ph type="title" hasCustomPrompt="1"/>
          </p:nvPr>
        </p:nvSpPr>
        <p:spPr>
          <a:xfrm>
            <a:off x="839788" y="2231700"/>
            <a:ext cx="7920000" cy="639891"/>
          </a:xfrm>
        </p:spPr>
        <p:txBody>
          <a:bodyPr/>
          <a:lstStyle>
            <a:lvl1pPr>
              <a:defRPr sz="3200">
                <a:solidFill>
                  <a:schemeClr val="tx2"/>
                </a:solidFill>
              </a:defRPr>
            </a:lvl1pPr>
          </a:lstStyle>
          <a:p>
            <a:r>
              <a:rPr lang="en-US" dirty="0"/>
              <a:t>Title</a:t>
            </a:r>
          </a:p>
        </p:txBody>
      </p:sp>
      <p:sp>
        <p:nvSpPr>
          <p:cNvPr id="14" name="Text Placeholder 13">
            <a:extLst>
              <a:ext uri="{FF2B5EF4-FFF2-40B4-BE49-F238E27FC236}">
                <a16:creationId xmlns:a16="http://schemas.microsoft.com/office/drawing/2014/main" id="{7551609B-E404-094E-AE91-47AD6733C3E6}"/>
              </a:ext>
            </a:extLst>
          </p:cNvPr>
          <p:cNvSpPr>
            <a:spLocks noGrp="1"/>
          </p:cNvSpPr>
          <p:nvPr>
            <p:ph type="body" sz="quarter" idx="20" hasCustomPrompt="1"/>
          </p:nvPr>
        </p:nvSpPr>
        <p:spPr>
          <a:xfrm>
            <a:off x="839788" y="3030627"/>
            <a:ext cx="7920000" cy="504317"/>
          </a:xfrm>
          <a:prstGeom prst="rect">
            <a:avLst/>
          </a:prstGeom>
        </p:spPr>
        <p:txBody>
          <a:bodyPr/>
          <a:lstStyle>
            <a:lvl1pPr marL="270900" indent="-270900">
              <a:buClr>
                <a:schemeClr val="tx1"/>
              </a:buClr>
              <a:buFont typeface="System Font Regular"/>
              <a:buChar char="−"/>
              <a:defRPr sz="2000">
                <a:solidFill>
                  <a:schemeClr val="tx1"/>
                </a:solidFill>
                <a:latin typeface="+mj-lt"/>
              </a:defRPr>
            </a:lvl1pPr>
          </a:lstStyle>
          <a:p>
            <a:pPr lvl="0"/>
            <a:r>
              <a:rPr lang="en-US" dirty="0"/>
              <a:t>Subtitle</a:t>
            </a:r>
          </a:p>
        </p:txBody>
      </p:sp>
      <p:pic>
        <p:nvPicPr>
          <p:cNvPr id="8" name="Picture 7">
            <a:extLst>
              <a:ext uri="{FF2B5EF4-FFF2-40B4-BE49-F238E27FC236}">
                <a16:creationId xmlns:a16="http://schemas.microsoft.com/office/drawing/2014/main" id="{87F1AD68-0C34-4D42-991C-1B802166FCDA}"/>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8" name="Text Placeholder 16">
            <a:extLst>
              <a:ext uri="{FF2B5EF4-FFF2-40B4-BE49-F238E27FC236}">
                <a16:creationId xmlns:a16="http://schemas.microsoft.com/office/drawing/2014/main" id="{1A85E666-CFCD-3D48-9DF5-97A0595ACA2A}"/>
              </a:ext>
            </a:extLst>
          </p:cNvPr>
          <p:cNvSpPr>
            <a:spLocks noGrp="1"/>
          </p:cNvSpPr>
          <p:nvPr>
            <p:ph type="body" sz="quarter" idx="21" hasCustomPrompt="1"/>
          </p:nvPr>
        </p:nvSpPr>
        <p:spPr>
          <a:xfrm>
            <a:off x="9259200" y="4561024"/>
            <a:ext cx="2571750" cy="639890"/>
          </a:xfrm>
          <a:prstGeom prst="rect">
            <a:avLst/>
          </a:prstGeom>
        </p:spPr>
        <p:txBody>
          <a:bodyPr anchor="b"/>
          <a:lstStyle>
            <a:lvl1pPr marL="0" indent="0" algn="r">
              <a:buNone/>
              <a:defRPr sz="1400" b="0">
                <a:solidFill>
                  <a:schemeClr val="tx2"/>
                </a:solidFill>
              </a:defRPr>
            </a:lvl1pPr>
          </a:lstStyle>
          <a:p>
            <a:pPr lvl="0"/>
            <a:r>
              <a:rPr lang="en-US" dirty="0"/>
              <a:t>Presenter name</a:t>
            </a:r>
          </a:p>
        </p:txBody>
      </p:sp>
      <p:pic>
        <p:nvPicPr>
          <p:cNvPr id="10" name="Graphic 9">
            <a:extLst>
              <a:ext uri="{FF2B5EF4-FFF2-40B4-BE49-F238E27FC236}">
                <a16:creationId xmlns:a16="http://schemas.microsoft.com/office/drawing/2014/main" id="{8786AB23-F37D-4E9E-BAAD-6330CB3FA6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7548" y="360000"/>
            <a:ext cx="2015689" cy="647999"/>
          </a:xfrm>
          <a:prstGeom prst="rect">
            <a:avLst/>
          </a:prstGeom>
        </p:spPr>
      </p:pic>
      <p:sp>
        <p:nvSpPr>
          <p:cNvPr id="9" name="Date Placeholder 8">
            <a:extLst>
              <a:ext uri="{FF2B5EF4-FFF2-40B4-BE49-F238E27FC236}">
                <a16:creationId xmlns:a16="http://schemas.microsoft.com/office/drawing/2014/main" id="{9C3AD3BF-8F87-42BB-9607-8E99E5E5B885}"/>
              </a:ext>
            </a:extLst>
          </p:cNvPr>
          <p:cNvSpPr>
            <a:spLocks noGrp="1"/>
          </p:cNvSpPr>
          <p:nvPr>
            <p:ph type="dt" sz="half" idx="22"/>
          </p:nvPr>
        </p:nvSpPr>
        <p:spPr/>
        <p:txBody>
          <a:bodyPr/>
          <a:lstStyle/>
          <a:p>
            <a:fld id="{CAB44029-95AF-4009-B48F-EB238A92A972}" type="datetime1">
              <a:rPr lang="en-GB" smtClean="0"/>
              <a:t>16/04/2020</a:t>
            </a:fld>
            <a:endParaRPr lang="en-US" dirty="0"/>
          </a:p>
        </p:txBody>
      </p:sp>
      <p:sp>
        <p:nvSpPr>
          <p:cNvPr id="11" name="Footer Placeholder 10">
            <a:extLst>
              <a:ext uri="{FF2B5EF4-FFF2-40B4-BE49-F238E27FC236}">
                <a16:creationId xmlns:a16="http://schemas.microsoft.com/office/drawing/2014/main" id="{B3750061-8455-4F78-83FA-83E365BCEB10}"/>
              </a:ext>
            </a:extLst>
          </p:cNvPr>
          <p:cNvSpPr>
            <a:spLocks noGrp="1"/>
          </p:cNvSpPr>
          <p:nvPr>
            <p:ph type="ftr" sz="quarter" idx="23"/>
          </p:nvPr>
        </p:nvSpPr>
        <p:spPr/>
        <p:txBody>
          <a:bodyPr/>
          <a:lstStyle/>
          <a:p>
            <a:r>
              <a:rPr lang="en-US"/>
              <a:t>| © Alfa Laval</a:t>
            </a:r>
            <a:endParaRPr lang="en-US" dirty="0"/>
          </a:p>
        </p:txBody>
      </p:sp>
      <p:sp>
        <p:nvSpPr>
          <p:cNvPr id="15" name="Slide Number Placeholder 14">
            <a:extLst>
              <a:ext uri="{FF2B5EF4-FFF2-40B4-BE49-F238E27FC236}">
                <a16:creationId xmlns:a16="http://schemas.microsoft.com/office/drawing/2014/main" id="{3C03BD22-E511-4CE6-B77C-DE79C1FE0CE3}"/>
              </a:ext>
            </a:extLst>
          </p:cNvPr>
          <p:cNvSpPr>
            <a:spLocks noGrp="1"/>
          </p:cNvSpPr>
          <p:nvPr>
            <p:ph type="sldNum" sz="quarter" idx="24"/>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6673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4">
    <p:spTree>
      <p:nvGrpSpPr>
        <p:cNvPr id="1" name=""/>
        <p:cNvGrpSpPr/>
        <p:nvPr/>
      </p:nvGrpSpPr>
      <p:grpSpPr>
        <a:xfrm>
          <a:off x="0" y="0"/>
          <a:ext cx="0" cy="0"/>
          <a:chOff x="0" y="0"/>
          <a:chExt cx="0" cy="0"/>
        </a:xfrm>
      </p:grpSpPr>
      <p:sp>
        <p:nvSpPr>
          <p:cNvPr id="8" name="Picture Placeholder 21">
            <a:extLst>
              <a:ext uri="{FF2B5EF4-FFF2-40B4-BE49-F238E27FC236}">
                <a16:creationId xmlns:a16="http://schemas.microsoft.com/office/drawing/2014/main" id="{2BADAC54-F676-824E-B3F0-D5ECB484EF30}"/>
              </a:ext>
            </a:extLst>
          </p:cNvPr>
          <p:cNvSpPr>
            <a:spLocks noGrp="1"/>
          </p:cNvSpPr>
          <p:nvPr>
            <p:ph type="pic" sz="quarter" idx="19" hasCustomPrompt="1"/>
          </p:nvPr>
        </p:nvSpPr>
        <p:spPr>
          <a:xfrm>
            <a:off x="0" y="-1"/>
            <a:ext cx="9460652" cy="4311869"/>
          </a:xfrm>
          <a:custGeom>
            <a:avLst/>
            <a:gdLst>
              <a:gd name="connsiteX0" fmla="*/ 0 w 10560050"/>
              <a:gd name="connsiteY0" fmla="*/ 0 h 4319064"/>
              <a:gd name="connsiteX1" fmla="*/ 10560050 w 10560050"/>
              <a:gd name="connsiteY1" fmla="*/ 0 h 4319064"/>
              <a:gd name="connsiteX2" fmla="*/ 10560050 w 10560050"/>
              <a:gd name="connsiteY2" fmla="*/ 226328 h 4319064"/>
              <a:gd name="connsiteX3" fmla="*/ 10560050 w 10560050"/>
              <a:gd name="connsiteY3" fmla="*/ 3465880 h 4319064"/>
              <a:gd name="connsiteX4" fmla="*/ 10085300 w 10560050"/>
              <a:gd name="connsiteY4" fmla="*/ 3940630 h 4319064"/>
              <a:gd name="connsiteX5" fmla="*/ 2104664 w 10560050"/>
              <a:gd name="connsiteY5" fmla="*/ 3940630 h 4319064"/>
              <a:gd name="connsiteX6" fmla="*/ 2104664 w 10560050"/>
              <a:gd name="connsiteY6" fmla="*/ 3940633 h 4319064"/>
              <a:gd name="connsiteX7" fmla="*/ 464906 w 10560050"/>
              <a:gd name="connsiteY7" fmla="*/ 3940633 h 4319064"/>
              <a:gd name="connsiteX8" fmla="*/ 27464 w 10560050"/>
              <a:gd name="connsiteY8" fmla="*/ 4230590 h 4319064"/>
              <a:gd name="connsiteX9" fmla="*/ 0 w 10560050"/>
              <a:gd name="connsiteY9" fmla="*/ 4319064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2104664 w 10560050"/>
              <a:gd name="connsiteY4" fmla="*/ 3940630 h 4319064"/>
              <a:gd name="connsiteX5" fmla="*/ 2104664 w 10560050"/>
              <a:gd name="connsiteY5" fmla="*/ 3940633 h 4319064"/>
              <a:gd name="connsiteX6" fmla="*/ 464906 w 10560050"/>
              <a:gd name="connsiteY6" fmla="*/ 3940633 h 4319064"/>
              <a:gd name="connsiteX7" fmla="*/ 27464 w 10560050"/>
              <a:gd name="connsiteY7" fmla="*/ 4230590 h 4319064"/>
              <a:gd name="connsiteX8" fmla="*/ 0 w 10560050"/>
              <a:gd name="connsiteY8" fmla="*/ 4319064 h 4319064"/>
              <a:gd name="connsiteX9" fmla="*/ 0 w 10560050"/>
              <a:gd name="connsiteY9" fmla="*/ 0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2104664 w 10560050"/>
              <a:gd name="connsiteY4" fmla="*/ 3940630 h 4319064"/>
              <a:gd name="connsiteX5" fmla="*/ 464906 w 10560050"/>
              <a:gd name="connsiteY5" fmla="*/ 3940633 h 4319064"/>
              <a:gd name="connsiteX6" fmla="*/ 27464 w 10560050"/>
              <a:gd name="connsiteY6" fmla="*/ 4230590 h 4319064"/>
              <a:gd name="connsiteX7" fmla="*/ 0 w 10560050"/>
              <a:gd name="connsiteY7" fmla="*/ 4319064 h 4319064"/>
              <a:gd name="connsiteX8" fmla="*/ 0 w 10560050"/>
              <a:gd name="connsiteY8" fmla="*/ 0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60050" h="4319064">
                <a:moveTo>
                  <a:pt x="0" y="0"/>
                </a:moveTo>
                <a:lnTo>
                  <a:pt x="10560050" y="0"/>
                </a:lnTo>
                <a:lnTo>
                  <a:pt x="10560050" y="3465880"/>
                </a:lnTo>
                <a:cubicBezTo>
                  <a:pt x="10560050" y="3728077"/>
                  <a:pt x="10347497" y="3940630"/>
                  <a:pt x="10085300" y="3940630"/>
                </a:cubicBezTo>
                <a:lnTo>
                  <a:pt x="464906" y="3940633"/>
                </a:lnTo>
                <a:cubicBezTo>
                  <a:pt x="268259" y="3940633"/>
                  <a:pt x="99536" y="4060194"/>
                  <a:pt x="27464" y="4230590"/>
                </a:cubicBezTo>
                <a:lnTo>
                  <a:pt x="0" y="4319064"/>
                </a:lnTo>
                <a:lnTo>
                  <a:pt x="0" y="0"/>
                </a:lnTo>
                <a:close/>
              </a:path>
            </a:pathLst>
          </a:custGeom>
          <a:solidFill>
            <a:schemeClr val="accent5">
              <a:lumMod val="20000"/>
              <a:lumOff val="80000"/>
            </a:schemeClr>
          </a:solidFill>
          <a:ln>
            <a:noFill/>
          </a:ln>
        </p:spPr>
        <p:txBody>
          <a:bodyPr wrap="square" lIns="180000" tIns="180000">
            <a:noAutofit/>
          </a:bodyPr>
          <a:lstStyle>
            <a:lvl1pPr marL="0" indent="0">
              <a:buNone/>
              <a:defRPr sz="1400">
                <a:solidFill>
                  <a:schemeClr val="tx1"/>
                </a:solidFill>
              </a:defRPr>
            </a:lvl1pPr>
          </a:lstStyle>
          <a:p>
            <a:r>
              <a:rPr lang="en-US" dirty="0"/>
              <a:t>Place Image here</a:t>
            </a:r>
          </a:p>
        </p:txBody>
      </p:sp>
      <p:sp>
        <p:nvSpPr>
          <p:cNvPr id="12" name="Title 9">
            <a:extLst>
              <a:ext uri="{FF2B5EF4-FFF2-40B4-BE49-F238E27FC236}">
                <a16:creationId xmlns:a16="http://schemas.microsoft.com/office/drawing/2014/main" id="{B619CDDB-6EAC-2C4D-B2D8-BAFC7948A138}"/>
              </a:ext>
            </a:extLst>
          </p:cNvPr>
          <p:cNvSpPr>
            <a:spLocks noGrp="1"/>
          </p:cNvSpPr>
          <p:nvPr>
            <p:ph type="title" hasCustomPrompt="1"/>
          </p:nvPr>
        </p:nvSpPr>
        <p:spPr>
          <a:xfrm>
            <a:off x="839788" y="4561023"/>
            <a:ext cx="6700060" cy="639891"/>
          </a:xfrm>
        </p:spPr>
        <p:txBody>
          <a:bodyPr/>
          <a:lstStyle>
            <a:lvl1pPr>
              <a:defRPr sz="3200">
                <a:solidFill>
                  <a:schemeClr val="tx2"/>
                </a:solidFill>
              </a:defRPr>
            </a:lvl1pPr>
          </a:lstStyle>
          <a:p>
            <a:r>
              <a:rPr lang="en-US" dirty="0"/>
              <a:t>Title</a:t>
            </a:r>
          </a:p>
        </p:txBody>
      </p:sp>
      <p:pic>
        <p:nvPicPr>
          <p:cNvPr id="13" name="Picture 12">
            <a:extLst>
              <a:ext uri="{FF2B5EF4-FFF2-40B4-BE49-F238E27FC236}">
                <a16:creationId xmlns:a16="http://schemas.microsoft.com/office/drawing/2014/main" id="{B866E052-B965-1246-AAE3-FE138A62110B}"/>
              </a:ext>
            </a:extLst>
          </p:cNvPr>
          <p:cNvPicPr>
            <a:picLocks noChangeAspect="1"/>
          </p:cNvPicPr>
          <p:nvPr userDrawn="1"/>
        </p:nvPicPr>
        <p:blipFill>
          <a:blip r:embed="rId2"/>
          <a:stretch>
            <a:fillRect/>
          </a:stretch>
        </p:blipFill>
        <p:spPr>
          <a:xfrm>
            <a:off x="0" y="6020818"/>
            <a:ext cx="12192000" cy="571500"/>
          </a:xfrm>
          <a:prstGeom prst="rect">
            <a:avLst/>
          </a:prstGeom>
        </p:spPr>
      </p:pic>
      <p:sp>
        <p:nvSpPr>
          <p:cNvPr id="16" name="Text Placeholder 13">
            <a:extLst>
              <a:ext uri="{FF2B5EF4-FFF2-40B4-BE49-F238E27FC236}">
                <a16:creationId xmlns:a16="http://schemas.microsoft.com/office/drawing/2014/main" id="{1B914608-E6F0-BB4E-A262-06C0EA632C82}"/>
              </a:ext>
            </a:extLst>
          </p:cNvPr>
          <p:cNvSpPr>
            <a:spLocks noGrp="1"/>
          </p:cNvSpPr>
          <p:nvPr>
            <p:ph type="body" sz="quarter" idx="25" hasCustomPrompt="1"/>
          </p:nvPr>
        </p:nvSpPr>
        <p:spPr>
          <a:xfrm>
            <a:off x="839786" y="5369479"/>
            <a:ext cx="6700062" cy="504317"/>
          </a:xfrm>
          <a:prstGeom prst="rect">
            <a:avLst/>
          </a:prstGeom>
        </p:spPr>
        <p:txBody>
          <a:bodyPr/>
          <a:lstStyle>
            <a:lvl1pPr marL="270000" indent="-270000">
              <a:buClr>
                <a:schemeClr val="tx1"/>
              </a:buClr>
              <a:buFont typeface="System Font Regular"/>
              <a:buChar char="−"/>
              <a:defRPr sz="2000">
                <a:solidFill>
                  <a:schemeClr val="tx1"/>
                </a:solidFill>
                <a:latin typeface="+mj-lt"/>
              </a:defRPr>
            </a:lvl1pPr>
          </a:lstStyle>
          <a:p>
            <a:pPr lvl="0"/>
            <a:r>
              <a:rPr lang="en-US" dirty="0"/>
              <a:t>Subtitle</a:t>
            </a:r>
          </a:p>
        </p:txBody>
      </p:sp>
      <p:sp>
        <p:nvSpPr>
          <p:cNvPr id="14" name="Text Placeholder 16">
            <a:extLst>
              <a:ext uri="{FF2B5EF4-FFF2-40B4-BE49-F238E27FC236}">
                <a16:creationId xmlns:a16="http://schemas.microsoft.com/office/drawing/2014/main" id="{5F3D7397-C4C3-5F44-9034-A2172E36C123}"/>
              </a:ext>
            </a:extLst>
          </p:cNvPr>
          <p:cNvSpPr>
            <a:spLocks noGrp="1"/>
          </p:cNvSpPr>
          <p:nvPr>
            <p:ph type="body" sz="quarter" idx="21" hasCustomPrompt="1"/>
          </p:nvPr>
        </p:nvSpPr>
        <p:spPr>
          <a:xfrm>
            <a:off x="9259200" y="4561024"/>
            <a:ext cx="2571750" cy="639890"/>
          </a:xfrm>
          <a:prstGeom prst="rect">
            <a:avLst/>
          </a:prstGeom>
        </p:spPr>
        <p:txBody>
          <a:bodyPr anchor="b"/>
          <a:lstStyle>
            <a:lvl1pPr marL="0" indent="0" algn="r">
              <a:buNone/>
              <a:defRPr sz="1400" b="0">
                <a:solidFill>
                  <a:schemeClr val="tx2"/>
                </a:solidFill>
              </a:defRPr>
            </a:lvl1pPr>
          </a:lstStyle>
          <a:p>
            <a:pPr lvl="0"/>
            <a:r>
              <a:rPr lang="en-US" dirty="0"/>
              <a:t>Presenter name</a:t>
            </a:r>
          </a:p>
        </p:txBody>
      </p:sp>
      <p:pic>
        <p:nvPicPr>
          <p:cNvPr id="15" name="Graphic 14">
            <a:extLst>
              <a:ext uri="{FF2B5EF4-FFF2-40B4-BE49-F238E27FC236}">
                <a16:creationId xmlns:a16="http://schemas.microsoft.com/office/drawing/2014/main" id="{FC89A8F3-7130-40D6-80B9-878C98AE273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17548" y="360000"/>
            <a:ext cx="2015689" cy="647999"/>
          </a:xfrm>
          <a:prstGeom prst="rect">
            <a:avLst/>
          </a:prstGeom>
        </p:spPr>
      </p:pic>
      <p:sp>
        <p:nvSpPr>
          <p:cNvPr id="17" name="Date Placeholder 16">
            <a:extLst>
              <a:ext uri="{FF2B5EF4-FFF2-40B4-BE49-F238E27FC236}">
                <a16:creationId xmlns:a16="http://schemas.microsoft.com/office/drawing/2014/main" id="{B0DE0AA7-71FA-4BF5-BDF7-3B94478A61EC}"/>
              </a:ext>
            </a:extLst>
          </p:cNvPr>
          <p:cNvSpPr>
            <a:spLocks noGrp="1"/>
          </p:cNvSpPr>
          <p:nvPr>
            <p:ph type="dt" sz="half" idx="26"/>
          </p:nvPr>
        </p:nvSpPr>
        <p:spPr/>
        <p:txBody>
          <a:bodyPr/>
          <a:lstStyle/>
          <a:p>
            <a:fld id="{612F965F-98F0-4291-B9AC-0D1F0E06473C}" type="datetime1">
              <a:rPr lang="en-GB" smtClean="0"/>
              <a:t>16/04/2020</a:t>
            </a:fld>
            <a:endParaRPr lang="en-US" dirty="0"/>
          </a:p>
        </p:txBody>
      </p:sp>
      <p:sp>
        <p:nvSpPr>
          <p:cNvPr id="19" name="Footer Placeholder 18">
            <a:extLst>
              <a:ext uri="{FF2B5EF4-FFF2-40B4-BE49-F238E27FC236}">
                <a16:creationId xmlns:a16="http://schemas.microsoft.com/office/drawing/2014/main" id="{8F2C2E0C-695E-4EA6-B7B9-802A8171882F}"/>
              </a:ext>
            </a:extLst>
          </p:cNvPr>
          <p:cNvSpPr>
            <a:spLocks noGrp="1"/>
          </p:cNvSpPr>
          <p:nvPr>
            <p:ph type="ftr" sz="quarter" idx="27"/>
          </p:nvPr>
        </p:nvSpPr>
        <p:spPr/>
        <p:txBody>
          <a:bodyPr/>
          <a:lstStyle/>
          <a:p>
            <a:r>
              <a:rPr lang="en-US"/>
              <a:t>| © Alfa Laval</a:t>
            </a:r>
            <a:endParaRPr lang="en-US" dirty="0"/>
          </a:p>
        </p:txBody>
      </p:sp>
      <p:sp>
        <p:nvSpPr>
          <p:cNvPr id="20" name="Slide Number Placeholder 19">
            <a:extLst>
              <a:ext uri="{FF2B5EF4-FFF2-40B4-BE49-F238E27FC236}">
                <a16:creationId xmlns:a16="http://schemas.microsoft.com/office/drawing/2014/main" id="{EF38ED00-B877-49FC-A79B-DF9E2D1B187D}"/>
              </a:ext>
            </a:extLst>
          </p:cNvPr>
          <p:cNvSpPr>
            <a:spLocks noGrp="1"/>
          </p:cNvSpPr>
          <p:nvPr>
            <p:ph type="sldNum" sz="quarter" idx="28"/>
          </p:nvPr>
        </p:nvSpPr>
        <p:spPr/>
        <p:txBody>
          <a:bodyPr/>
          <a:lstStyle/>
          <a:p>
            <a:fld id="{E1781896-7108-754B-A195-4B41D5296C65}" type="slidenum">
              <a:rPr lang="en-US" smtClean="0"/>
              <a:pPr/>
              <a:t>‹#›</a:t>
            </a:fld>
            <a:r>
              <a:rPr lang="en-US"/>
              <a:t> |</a:t>
            </a:r>
          </a:p>
        </p:txBody>
      </p:sp>
      <p:sp>
        <p:nvSpPr>
          <p:cNvPr id="18" name="TextBox 17">
            <a:extLst>
              <a:ext uri="{FF2B5EF4-FFF2-40B4-BE49-F238E27FC236}">
                <a16:creationId xmlns:a16="http://schemas.microsoft.com/office/drawing/2014/main" id="{0B2E745F-8E33-6347-85CC-2A375A49FCBD}"/>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174180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SUBTITLE">
    <p:spTree>
      <p:nvGrpSpPr>
        <p:cNvPr id="1" name=""/>
        <p:cNvGrpSpPr/>
        <p:nvPr/>
      </p:nvGrpSpPr>
      <p:grpSpPr>
        <a:xfrm>
          <a:off x="0" y="0"/>
          <a:ext cx="0" cy="0"/>
          <a:chOff x="0" y="0"/>
          <a:chExt cx="0" cy="0"/>
        </a:xfrm>
      </p:grpSpPr>
      <p:sp>
        <p:nvSpPr>
          <p:cNvPr id="10" name="Picture Placeholder 21">
            <a:extLst>
              <a:ext uri="{FF2B5EF4-FFF2-40B4-BE49-F238E27FC236}">
                <a16:creationId xmlns:a16="http://schemas.microsoft.com/office/drawing/2014/main" id="{9DC91FEB-606D-C548-B633-81AF610D0689}"/>
              </a:ext>
            </a:extLst>
          </p:cNvPr>
          <p:cNvSpPr>
            <a:spLocks noGrp="1"/>
          </p:cNvSpPr>
          <p:nvPr>
            <p:ph type="pic" sz="quarter" idx="30" hasCustomPrompt="1"/>
          </p:nvPr>
        </p:nvSpPr>
        <p:spPr>
          <a:xfrm>
            <a:off x="-3541" y="973604"/>
            <a:ext cx="12205064" cy="5641297"/>
          </a:xfrm>
          <a:custGeom>
            <a:avLst/>
            <a:gdLst>
              <a:gd name="connsiteX0" fmla="*/ 0 w 10560050"/>
              <a:gd name="connsiteY0" fmla="*/ 0 h 4319064"/>
              <a:gd name="connsiteX1" fmla="*/ 10560050 w 10560050"/>
              <a:gd name="connsiteY1" fmla="*/ 0 h 4319064"/>
              <a:gd name="connsiteX2" fmla="*/ 10560050 w 10560050"/>
              <a:gd name="connsiteY2" fmla="*/ 226328 h 4319064"/>
              <a:gd name="connsiteX3" fmla="*/ 10560050 w 10560050"/>
              <a:gd name="connsiteY3" fmla="*/ 3465880 h 4319064"/>
              <a:gd name="connsiteX4" fmla="*/ 10085300 w 10560050"/>
              <a:gd name="connsiteY4" fmla="*/ 3940630 h 4319064"/>
              <a:gd name="connsiteX5" fmla="*/ 2104664 w 10560050"/>
              <a:gd name="connsiteY5" fmla="*/ 3940630 h 4319064"/>
              <a:gd name="connsiteX6" fmla="*/ 2104664 w 10560050"/>
              <a:gd name="connsiteY6" fmla="*/ 3940633 h 4319064"/>
              <a:gd name="connsiteX7" fmla="*/ 464906 w 10560050"/>
              <a:gd name="connsiteY7" fmla="*/ 3940633 h 4319064"/>
              <a:gd name="connsiteX8" fmla="*/ 27464 w 10560050"/>
              <a:gd name="connsiteY8" fmla="*/ 4230590 h 4319064"/>
              <a:gd name="connsiteX9" fmla="*/ 0 w 10560050"/>
              <a:gd name="connsiteY9" fmla="*/ 4319064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2104664 w 10560050"/>
              <a:gd name="connsiteY4" fmla="*/ 3940630 h 4319064"/>
              <a:gd name="connsiteX5" fmla="*/ 2104664 w 10560050"/>
              <a:gd name="connsiteY5" fmla="*/ 3940633 h 4319064"/>
              <a:gd name="connsiteX6" fmla="*/ 464906 w 10560050"/>
              <a:gd name="connsiteY6" fmla="*/ 3940633 h 4319064"/>
              <a:gd name="connsiteX7" fmla="*/ 27464 w 10560050"/>
              <a:gd name="connsiteY7" fmla="*/ 4230590 h 4319064"/>
              <a:gd name="connsiteX8" fmla="*/ 0 w 10560050"/>
              <a:gd name="connsiteY8" fmla="*/ 4319064 h 4319064"/>
              <a:gd name="connsiteX9" fmla="*/ 0 w 10560050"/>
              <a:gd name="connsiteY9" fmla="*/ 0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2104664 w 10560050"/>
              <a:gd name="connsiteY4" fmla="*/ 3940630 h 4319064"/>
              <a:gd name="connsiteX5" fmla="*/ 464906 w 10560050"/>
              <a:gd name="connsiteY5" fmla="*/ 3940633 h 4319064"/>
              <a:gd name="connsiteX6" fmla="*/ 27464 w 10560050"/>
              <a:gd name="connsiteY6" fmla="*/ 4230590 h 4319064"/>
              <a:gd name="connsiteX7" fmla="*/ 0 w 10560050"/>
              <a:gd name="connsiteY7" fmla="*/ 4319064 h 4319064"/>
              <a:gd name="connsiteX8" fmla="*/ 0 w 10560050"/>
              <a:gd name="connsiteY8" fmla="*/ 0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531191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455550 w 10560050"/>
              <a:gd name="connsiteY2" fmla="*/ 3554940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11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00800 w 10562801"/>
              <a:gd name="connsiteY3" fmla="*/ 3784282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28"/>
              <a:gd name="connsiteY0" fmla="*/ 0 h 4319064"/>
              <a:gd name="connsiteX1" fmla="*/ 10560050 w 10562828"/>
              <a:gd name="connsiteY1" fmla="*/ 0 h 4319064"/>
              <a:gd name="connsiteX2" fmla="*/ 10562801 w 10562828"/>
              <a:gd name="connsiteY2" fmla="*/ 3764724 h 4319064"/>
              <a:gd name="connsiteX3" fmla="*/ 10299800 w 10562828"/>
              <a:gd name="connsiteY3" fmla="*/ 3940630 h 4319064"/>
              <a:gd name="connsiteX4" fmla="*/ 464906 w 10562828"/>
              <a:gd name="connsiteY4" fmla="*/ 3940633 h 4319064"/>
              <a:gd name="connsiteX5" fmla="*/ 27464 w 10562828"/>
              <a:gd name="connsiteY5" fmla="*/ 4230590 h 4319064"/>
              <a:gd name="connsiteX6" fmla="*/ 0 w 10562828"/>
              <a:gd name="connsiteY6" fmla="*/ 4319064 h 4319064"/>
              <a:gd name="connsiteX7" fmla="*/ 0 w 10562828"/>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418045 w 10980846"/>
              <a:gd name="connsiteY0" fmla="*/ 0 h 4545880"/>
              <a:gd name="connsiteX1" fmla="*/ 10978095 w 10980846"/>
              <a:gd name="connsiteY1" fmla="*/ 0 h 4545880"/>
              <a:gd name="connsiteX2" fmla="*/ 10980846 w 10980846"/>
              <a:gd name="connsiteY2" fmla="*/ 3764724 h 4545880"/>
              <a:gd name="connsiteX3" fmla="*/ 10717845 w 10980846"/>
              <a:gd name="connsiteY3" fmla="*/ 3940630 h 4545880"/>
              <a:gd name="connsiteX4" fmla="*/ 882951 w 10980846"/>
              <a:gd name="connsiteY4" fmla="*/ 3940633 h 4545880"/>
              <a:gd name="connsiteX5" fmla="*/ 418045 w 10980846"/>
              <a:gd name="connsiteY5" fmla="*/ 4319064 h 4545880"/>
              <a:gd name="connsiteX6" fmla="*/ 418045 w 10980846"/>
              <a:gd name="connsiteY6" fmla="*/ 0 h 4545880"/>
              <a:gd name="connsiteX0" fmla="*/ 414238 w 10977039"/>
              <a:gd name="connsiteY0" fmla="*/ 0 h 3971318"/>
              <a:gd name="connsiteX1" fmla="*/ 10974288 w 10977039"/>
              <a:gd name="connsiteY1" fmla="*/ 0 h 3971318"/>
              <a:gd name="connsiteX2" fmla="*/ 10977039 w 10977039"/>
              <a:gd name="connsiteY2" fmla="*/ 3764724 h 3971318"/>
              <a:gd name="connsiteX3" fmla="*/ 10714038 w 10977039"/>
              <a:gd name="connsiteY3" fmla="*/ 3940630 h 3971318"/>
              <a:gd name="connsiteX4" fmla="*/ 879144 w 10977039"/>
              <a:gd name="connsiteY4" fmla="*/ 3940633 h 3971318"/>
              <a:gd name="connsiteX5" fmla="*/ 425238 w 10977039"/>
              <a:gd name="connsiteY5" fmla="*/ 3375037 h 3971318"/>
              <a:gd name="connsiteX6" fmla="*/ 414238 w 10977039"/>
              <a:gd name="connsiteY6" fmla="*/ 0 h 3971318"/>
              <a:gd name="connsiteX0" fmla="*/ 433987 w 10996788"/>
              <a:gd name="connsiteY0" fmla="*/ 0 h 3946264"/>
              <a:gd name="connsiteX1" fmla="*/ 10994037 w 10996788"/>
              <a:gd name="connsiteY1" fmla="*/ 0 h 3946264"/>
              <a:gd name="connsiteX2" fmla="*/ 10996788 w 10996788"/>
              <a:gd name="connsiteY2" fmla="*/ 3764724 h 3946264"/>
              <a:gd name="connsiteX3" fmla="*/ 10733787 w 10996788"/>
              <a:gd name="connsiteY3" fmla="*/ 3940630 h 3946264"/>
              <a:gd name="connsiteX4" fmla="*/ 898893 w 10996788"/>
              <a:gd name="connsiteY4" fmla="*/ 3940633 h 3946264"/>
              <a:gd name="connsiteX5" fmla="*/ 444987 w 10996788"/>
              <a:gd name="connsiteY5" fmla="*/ 3375037 h 3946264"/>
              <a:gd name="connsiteX6" fmla="*/ 433987 w 10996788"/>
              <a:gd name="connsiteY6" fmla="*/ 0 h 3946264"/>
              <a:gd name="connsiteX0" fmla="*/ 0 w 10562801"/>
              <a:gd name="connsiteY0" fmla="*/ 0 h 3940656"/>
              <a:gd name="connsiteX1" fmla="*/ 10560050 w 10562801"/>
              <a:gd name="connsiteY1" fmla="*/ 0 h 3940656"/>
              <a:gd name="connsiteX2" fmla="*/ 10562801 w 10562801"/>
              <a:gd name="connsiteY2" fmla="*/ 3764724 h 3940656"/>
              <a:gd name="connsiteX3" fmla="*/ 10299800 w 10562801"/>
              <a:gd name="connsiteY3" fmla="*/ 3940630 h 3940656"/>
              <a:gd name="connsiteX4" fmla="*/ 464906 w 10562801"/>
              <a:gd name="connsiteY4" fmla="*/ 3940633 h 3940656"/>
              <a:gd name="connsiteX5" fmla="*/ 11000 w 10562801"/>
              <a:gd name="connsiteY5" fmla="*/ 3375037 h 3940656"/>
              <a:gd name="connsiteX6" fmla="*/ 0 w 10562801"/>
              <a:gd name="connsiteY6" fmla="*/ 0 h 3940656"/>
              <a:gd name="connsiteX0" fmla="*/ 1058 w 10563859"/>
              <a:gd name="connsiteY0" fmla="*/ 0 h 4140417"/>
              <a:gd name="connsiteX1" fmla="*/ 10561108 w 10563859"/>
              <a:gd name="connsiteY1" fmla="*/ 0 h 4140417"/>
              <a:gd name="connsiteX2" fmla="*/ 10563859 w 10563859"/>
              <a:gd name="connsiteY2" fmla="*/ 3764724 h 4140417"/>
              <a:gd name="connsiteX3" fmla="*/ 10300858 w 10563859"/>
              <a:gd name="connsiteY3" fmla="*/ 3940630 h 4140417"/>
              <a:gd name="connsiteX4" fmla="*/ 465964 w 10563859"/>
              <a:gd name="connsiteY4" fmla="*/ 3940633 h 4140417"/>
              <a:gd name="connsiteX5" fmla="*/ 1058 w 10563859"/>
              <a:gd name="connsiteY5" fmla="*/ 4101365 h 4140417"/>
              <a:gd name="connsiteX6" fmla="*/ 1058 w 10563859"/>
              <a:gd name="connsiteY6" fmla="*/ 0 h 4140417"/>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465964 w 10563859"/>
              <a:gd name="connsiteY4" fmla="*/ 3940633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361463 w 10563859"/>
              <a:gd name="connsiteY4" fmla="*/ 3885219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26713 w 10563859"/>
              <a:gd name="connsiteY4" fmla="*/ 3901052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5696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56963 w 10563859"/>
              <a:gd name="connsiteY4" fmla="*/ 3940634 h 4101365"/>
              <a:gd name="connsiteX5" fmla="*/ 1058 w 10563859"/>
              <a:gd name="connsiteY5" fmla="*/ 4101365 h 4101365"/>
              <a:gd name="connsiteX6" fmla="*/ 1058 w 10563859"/>
              <a:gd name="connsiteY6" fmla="*/ 0 h 4101365"/>
              <a:gd name="connsiteX0" fmla="*/ 1058 w 10563859"/>
              <a:gd name="connsiteY0" fmla="*/ 1 h 4101366"/>
              <a:gd name="connsiteX1" fmla="*/ 10345337 w 10563859"/>
              <a:gd name="connsiteY1" fmla="*/ 620153 h 4101366"/>
              <a:gd name="connsiteX2" fmla="*/ 10561108 w 10563859"/>
              <a:gd name="connsiteY2" fmla="*/ 1 h 4101366"/>
              <a:gd name="connsiteX3" fmla="*/ 10563859 w 10563859"/>
              <a:gd name="connsiteY3" fmla="*/ 3764725 h 4101366"/>
              <a:gd name="connsiteX4" fmla="*/ 10300858 w 10563859"/>
              <a:gd name="connsiteY4" fmla="*/ 3940631 h 4101366"/>
              <a:gd name="connsiteX5" fmla="*/ 256963 w 10563859"/>
              <a:gd name="connsiteY5" fmla="*/ 3940635 h 4101366"/>
              <a:gd name="connsiteX6" fmla="*/ 1058 w 10563859"/>
              <a:gd name="connsiteY6" fmla="*/ 4101366 h 4101366"/>
              <a:gd name="connsiteX7" fmla="*/ 1058 w 10563859"/>
              <a:gd name="connsiteY7" fmla="*/ 1 h 4101366"/>
              <a:gd name="connsiteX0" fmla="*/ 476343 w 11039144"/>
              <a:gd name="connsiteY0" fmla="*/ 210178 h 4311543"/>
              <a:gd name="connsiteX1" fmla="*/ 863038 w 11039144"/>
              <a:gd name="connsiteY1" fmla="*/ 825459 h 4311543"/>
              <a:gd name="connsiteX2" fmla="*/ 10820622 w 11039144"/>
              <a:gd name="connsiteY2" fmla="*/ 830330 h 4311543"/>
              <a:gd name="connsiteX3" fmla="*/ 11036393 w 11039144"/>
              <a:gd name="connsiteY3" fmla="*/ 210178 h 4311543"/>
              <a:gd name="connsiteX4" fmla="*/ 11039144 w 11039144"/>
              <a:gd name="connsiteY4" fmla="*/ 3974902 h 4311543"/>
              <a:gd name="connsiteX5" fmla="*/ 10776143 w 11039144"/>
              <a:gd name="connsiteY5" fmla="*/ 4150808 h 4311543"/>
              <a:gd name="connsiteX6" fmla="*/ 732248 w 11039144"/>
              <a:gd name="connsiteY6" fmla="*/ 4150812 h 4311543"/>
              <a:gd name="connsiteX7" fmla="*/ 476343 w 11039144"/>
              <a:gd name="connsiteY7" fmla="*/ 4311543 h 4311543"/>
              <a:gd name="connsiteX8" fmla="*/ 476343 w 11039144"/>
              <a:gd name="connsiteY8" fmla="*/ 210178 h 4311543"/>
              <a:gd name="connsiteX0" fmla="*/ 480890 w 11036922"/>
              <a:gd name="connsiteY0" fmla="*/ 789201 h 4101365"/>
              <a:gd name="connsiteX1" fmla="*/ 860816 w 11036922"/>
              <a:gd name="connsiteY1" fmla="*/ 615281 h 4101365"/>
              <a:gd name="connsiteX2" fmla="*/ 10818400 w 11036922"/>
              <a:gd name="connsiteY2" fmla="*/ 620152 h 4101365"/>
              <a:gd name="connsiteX3" fmla="*/ 11034171 w 11036922"/>
              <a:gd name="connsiteY3" fmla="*/ 0 h 4101365"/>
              <a:gd name="connsiteX4" fmla="*/ 11036922 w 11036922"/>
              <a:gd name="connsiteY4" fmla="*/ 3764724 h 4101365"/>
              <a:gd name="connsiteX5" fmla="*/ 10773921 w 11036922"/>
              <a:gd name="connsiteY5" fmla="*/ 3940630 h 4101365"/>
              <a:gd name="connsiteX6" fmla="*/ 730026 w 11036922"/>
              <a:gd name="connsiteY6" fmla="*/ 3940634 h 4101365"/>
              <a:gd name="connsiteX7" fmla="*/ 474121 w 11036922"/>
              <a:gd name="connsiteY7" fmla="*/ 4101365 h 4101365"/>
              <a:gd name="connsiteX8" fmla="*/ 480890 w 11036922"/>
              <a:gd name="connsiteY8" fmla="*/ 789201 h 4101365"/>
              <a:gd name="connsiteX0" fmla="*/ 499528 w 11055560"/>
              <a:gd name="connsiteY0" fmla="*/ 789201 h 4101365"/>
              <a:gd name="connsiteX1" fmla="*/ 879454 w 11055560"/>
              <a:gd name="connsiteY1" fmla="*/ 615281 h 4101365"/>
              <a:gd name="connsiteX2" fmla="*/ 10837038 w 11055560"/>
              <a:gd name="connsiteY2" fmla="*/ 620152 h 4101365"/>
              <a:gd name="connsiteX3" fmla="*/ 11052809 w 11055560"/>
              <a:gd name="connsiteY3" fmla="*/ 0 h 4101365"/>
              <a:gd name="connsiteX4" fmla="*/ 11055560 w 11055560"/>
              <a:gd name="connsiteY4" fmla="*/ 3764724 h 4101365"/>
              <a:gd name="connsiteX5" fmla="*/ 10792559 w 11055560"/>
              <a:gd name="connsiteY5" fmla="*/ 3940630 h 4101365"/>
              <a:gd name="connsiteX6" fmla="*/ 748664 w 11055560"/>
              <a:gd name="connsiteY6" fmla="*/ 3940634 h 4101365"/>
              <a:gd name="connsiteX7" fmla="*/ 492759 w 11055560"/>
              <a:gd name="connsiteY7" fmla="*/ 4101365 h 4101365"/>
              <a:gd name="connsiteX8" fmla="*/ 499528 w 11055560"/>
              <a:gd name="connsiteY8" fmla="*/ 789201 h 4101365"/>
              <a:gd name="connsiteX0" fmla="*/ 7384 w 10563416"/>
              <a:gd name="connsiteY0" fmla="*/ 789201 h 4101365"/>
              <a:gd name="connsiteX1" fmla="*/ 387310 w 10563416"/>
              <a:gd name="connsiteY1" fmla="*/ 615281 h 4101365"/>
              <a:gd name="connsiteX2" fmla="*/ 10344894 w 10563416"/>
              <a:gd name="connsiteY2" fmla="*/ 620152 h 4101365"/>
              <a:gd name="connsiteX3" fmla="*/ 10560665 w 10563416"/>
              <a:gd name="connsiteY3" fmla="*/ 0 h 4101365"/>
              <a:gd name="connsiteX4" fmla="*/ 10563416 w 10563416"/>
              <a:gd name="connsiteY4" fmla="*/ 3764724 h 4101365"/>
              <a:gd name="connsiteX5" fmla="*/ 10300415 w 10563416"/>
              <a:gd name="connsiteY5" fmla="*/ 3940630 h 4101365"/>
              <a:gd name="connsiteX6" fmla="*/ 256520 w 10563416"/>
              <a:gd name="connsiteY6" fmla="*/ 3940634 h 4101365"/>
              <a:gd name="connsiteX7" fmla="*/ 615 w 10563416"/>
              <a:gd name="connsiteY7" fmla="*/ 4101365 h 4101365"/>
              <a:gd name="connsiteX8" fmla="*/ 7384 w 10563416"/>
              <a:gd name="connsiteY8" fmla="*/ 789201 h 4101365"/>
              <a:gd name="connsiteX0" fmla="*/ 7384 w 10563416"/>
              <a:gd name="connsiteY0" fmla="*/ 789201 h 4101365"/>
              <a:gd name="connsiteX1" fmla="*/ 387310 w 10563416"/>
              <a:gd name="connsiteY1" fmla="*/ 615281 h 4101365"/>
              <a:gd name="connsiteX2" fmla="*/ 10344894 w 10563416"/>
              <a:gd name="connsiteY2" fmla="*/ 620152 h 4101365"/>
              <a:gd name="connsiteX3" fmla="*/ 10560665 w 10563416"/>
              <a:gd name="connsiteY3" fmla="*/ 0 h 4101365"/>
              <a:gd name="connsiteX4" fmla="*/ 10563416 w 10563416"/>
              <a:gd name="connsiteY4" fmla="*/ 3764724 h 4101365"/>
              <a:gd name="connsiteX5" fmla="*/ 10300415 w 10563416"/>
              <a:gd name="connsiteY5" fmla="*/ 3940630 h 4101365"/>
              <a:gd name="connsiteX6" fmla="*/ 256520 w 10563416"/>
              <a:gd name="connsiteY6" fmla="*/ 3940634 h 4101365"/>
              <a:gd name="connsiteX7" fmla="*/ 615 w 10563416"/>
              <a:gd name="connsiteY7" fmla="*/ 4101365 h 4101365"/>
              <a:gd name="connsiteX8" fmla="*/ 7384 w 10563416"/>
              <a:gd name="connsiteY8" fmla="*/ 789201 h 4101365"/>
              <a:gd name="connsiteX0" fmla="*/ 7384 w 10563416"/>
              <a:gd name="connsiteY0" fmla="*/ 174937 h 3487101"/>
              <a:gd name="connsiteX1" fmla="*/ 387310 w 10563416"/>
              <a:gd name="connsiteY1" fmla="*/ 1017 h 3487101"/>
              <a:gd name="connsiteX2" fmla="*/ 10344894 w 10563416"/>
              <a:gd name="connsiteY2" fmla="*/ 5888 h 3487101"/>
              <a:gd name="connsiteX3" fmla="*/ 10553895 w 10563416"/>
              <a:gd name="connsiteY3" fmla="*/ 101863 h 3487101"/>
              <a:gd name="connsiteX4" fmla="*/ 10563416 w 10563416"/>
              <a:gd name="connsiteY4" fmla="*/ 3150460 h 3487101"/>
              <a:gd name="connsiteX5" fmla="*/ 10300415 w 10563416"/>
              <a:gd name="connsiteY5" fmla="*/ 3326366 h 3487101"/>
              <a:gd name="connsiteX6" fmla="*/ 256520 w 10563416"/>
              <a:gd name="connsiteY6" fmla="*/ 3326370 h 3487101"/>
              <a:gd name="connsiteX7" fmla="*/ 615 w 10563416"/>
              <a:gd name="connsiteY7" fmla="*/ 3487101 h 3487101"/>
              <a:gd name="connsiteX8" fmla="*/ 7384 w 10563416"/>
              <a:gd name="connsiteY8" fmla="*/ 174937 h 3487101"/>
              <a:gd name="connsiteX0" fmla="*/ 7384 w 10563416"/>
              <a:gd name="connsiteY0" fmla="*/ 482289 h 3794453"/>
              <a:gd name="connsiteX1" fmla="*/ 387310 w 10563416"/>
              <a:gd name="connsiteY1" fmla="*/ 308369 h 3794453"/>
              <a:gd name="connsiteX2" fmla="*/ 10344894 w 10563416"/>
              <a:gd name="connsiteY2" fmla="*/ 313240 h 3794453"/>
              <a:gd name="connsiteX3" fmla="*/ 10553895 w 10563416"/>
              <a:gd name="connsiteY3" fmla="*/ 0 h 3794453"/>
              <a:gd name="connsiteX4" fmla="*/ 10563416 w 10563416"/>
              <a:gd name="connsiteY4" fmla="*/ 3457812 h 3794453"/>
              <a:gd name="connsiteX5" fmla="*/ 10300415 w 10563416"/>
              <a:gd name="connsiteY5" fmla="*/ 3633718 h 3794453"/>
              <a:gd name="connsiteX6" fmla="*/ 256520 w 10563416"/>
              <a:gd name="connsiteY6" fmla="*/ 3633722 h 3794453"/>
              <a:gd name="connsiteX7" fmla="*/ 615 w 10563416"/>
              <a:gd name="connsiteY7" fmla="*/ 3794453 h 3794453"/>
              <a:gd name="connsiteX8" fmla="*/ 7384 w 10563416"/>
              <a:gd name="connsiteY8" fmla="*/ 482289 h 3794453"/>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32334 h 3644498"/>
              <a:gd name="connsiteX1" fmla="*/ 387310 w 10563416"/>
              <a:gd name="connsiteY1" fmla="*/ 158414 h 3644498"/>
              <a:gd name="connsiteX2" fmla="*/ 10344894 w 10563416"/>
              <a:gd name="connsiteY2" fmla="*/ 163285 h 3644498"/>
              <a:gd name="connsiteX3" fmla="*/ 10468645 w 10563416"/>
              <a:gd name="connsiteY3" fmla="*/ 0 h 3644498"/>
              <a:gd name="connsiteX4" fmla="*/ 10563416 w 10563416"/>
              <a:gd name="connsiteY4" fmla="*/ 3307857 h 3644498"/>
              <a:gd name="connsiteX5" fmla="*/ 10300415 w 10563416"/>
              <a:gd name="connsiteY5" fmla="*/ 3483763 h 3644498"/>
              <a:gd name="connsiteX6" fmla="*/ 256520 w 10563416"/>
              <a:gd name="connsiteY6" fmla="*/ 3483767 h 3644498"/>
              <a:gd name="connsiteX7" fmla="*/ 615 w 10563416"/>
              <a:gd name="connsiteY7" fmla="*/ 3644498 h 3644498"/>
              <a:gd name="connsiteX8" fmla="*/ 7384 w 10563416"/>
              <a:gd name="connsiteY8" fmla="*/ 332334 h 3644498"/>
              <a:gd name="connsiteX0" fmla="*/ 7384 w 10565668"/>
              <a:gd name="connsiteY0" fmla="*/ 322439 h 3634603"/>
              <a:gd name="connsiteX1" fmla="*/ 387310 w 10565668"/>
              <a:gd name="connsiteY1" fmla="*/ 148519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87310 w 10565668"/>
              <a:gd name="connsiteY1" fmla="*/ 148519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87310 w 10565668"/>
              <a:gd name="connsiteY1" fmla="*/ 148519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92810 w 10565668"/>
              <a:gd name="connsiteY1" fmla="*/ 158415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46060 w 10565668"/>
              <a:gd name="connsiteY1" fmla="*/ 156436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46060 w 10565668"/>
              <a:gd name="connsiteY1" fmla="*/ 156436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68060 w 10565668"/>
              <a:gd name="connsiteY1" fmla="*/ 162373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68060 w 10565668"/>
              <a:gd name="connsiteY1" fmla="*/ 103913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74829 w 10565668"/>
              <a:gd name="connsiteY1" fmla="*/ 235447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00367 w 10565668"/>
              <a:gd name="connsiteY1" fmla="*/ 186731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293598 w 10565668"/>
              <a:gd name="connsiteY1" fmla="*/ 176988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293598 w 10565668"/>
              <a:gd name="connsiteY1" fmla="*/ 167245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286829 w 10565668"/>
              <a:gd name="connsiteY1" fmla="*/ 157501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61412 h 3634603"/>
              <a:gd name="connsiteX1" fmla="*/ 286829 w 10565668"/>
              <a:gd name="connsiteY1" fmla="*/ 157501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61412 h 3634603"/>
              <a:gd name="connsiteX0" fmla="*/ 206 w 10566744"/>
              <a:gd name="connsiteY0" fmla="*/ 361412 h 3634603"/>
              <a:gd name="connsiteX1" fmla="*/ 287905 w 10566744"/>
              <a:gd name="connsiteY1" fmla="*/ 157501 h 3634603"/>
              <a:gd name="connsiteX2" fmla="*/ 10345970 w 10566744"/>
              <a:gd name="connsiteY2" fmla="*/ 153390 h 3634603"/>
              <a:gd name="connsiteX3" fmla="*/ 10565971 w 10566744"/>
              <a:gd name="connsiteY3" fmla="*/ 0 h 3634603"/>
              <a:gd name="connsiteX4" fmla="*/ 10564492 w 10566744"/>
              <a:gd name="connsiteY4" fmla="*/ 3297962 h 3634603"/>
              <a:gd name="connsiteX5" fmla="*/ 10301491 w 10566744"/>
              <a:gd name="connsiteY5" fmla="*/ 3473868 h 3634603"/>
              <a:gd name="connsiteX6" fmla="*/ 257596 w 10566744"/>
              <a:gd name="connsiteY6" fmla="*/ 3473872 h 3634603"/>
              <a:gd name="connsiteX7" fmla="*/ 1691 w 10566744"/>
              <a:gd name="connsiteY7" fmla="*/ 3634603 h 3634603"/>
              <a:gd name="connsiteX8" fmla="*/ 206 w 10566744"/>
              <a:gd name="connsiteY8" fmla="*/ 361412 h 3634603"/>
              <a:gd name="connsiteX0" fmla="*/ 206 w 10566744"/>
              <a:gd name="connsiteY0" fmla="*/ 13941 h 3635452"/>
              <a:gd name="connsiteX1" fmla="*/ 287905 w 10566744"/>
              <a:gd name="connsiteY1" fmla="*/ 158350 h 3635452"/>
              <a:gd name="connsiteX2" fmla="*/ 10345970 w 10566744"/>
              <a:gd name="connsiteY2" fmla="*/ 154239 h 3635452"/>
              <a:gd name="connsiteX3" fmla="*/ 10565971 w 10566744"/>
              <a:gd name="connsiteY3" fmla="*/ 849 h 3635452"/>
              <a:gd name="connsiteX4" fmla="*/ 10564492 w 10566744"/>
              <a:gd name="connsiteY4" fmla="*/ 3298811 h 3635452"/>
              <a:gd name="connsiteX5" fmla="*/ 10301491 w 10566744"/>
              <a:gd name="connsiteY5" fmla="*/ 3474717 h 3635452"/>
              <a:gd name="connsiteX6" fmla="*/ 257596 w 10566744"/>
              <a:gd name="connsiteY6" fmla="*/ 3474721 h 3635452"/>
              <a:gd name="connsiteX7" fmla="*/ 1691 w 10566744"/>
              <a:gd name="connsiteY7" fmla="*/ 3635452 h 3635452"/>
              <a:gd name="connsiteX8" fmla="*/ 206 w 10566744"/>
              <a:gd name="connsiteY8" fmla="*/ 13941 h 3635452"/>
              <a:gd name="connsiteX0" fmla="*/ 0 w 10566538"/>
              <a:gd name="connsiteY0" fmla="*/ 13092 h 3634603"/>
              <a:gd name="connsiteX1" fmla="*/ 287699 w 10566538"/>
              <a:gd name="connsiteY1" fmla="*/ 157501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3092 h 3634603"/>
              <a:gd name="connsiteX0" fmla="*/ 2066 w 10568604"/>
              <a:gd name="connsiteY0" fmla="*/ 13092 h 3634603"/>
              <a:gd name="connsiteX1" fmla="*/ 240238 w 10568604"/>
              <a:gd name="connsiteY1" fmla="*/ 157501 h 3634603"/>
              <a:gd name="connsiteX2" fmla="*/ 10347830 w 10568604"/>
              <a:gd name="connsiteY2" fmla="*/ 153390 h 3634603"/>
              <a:gd name="connsiteX3" fmla="*/ 10567831 w 10568604"/>
              <a:gd name="connsiteY3" fmla="*/ 0 h 3634603"/>
              <a:gd name="connsiteX4" fmla="*/ 10566352 w 10568604"/>
              <a:gd name="connsiteY4" fmla="*/ 3297962 h 3634603"/>
              <a:gd name="connsiteX5" fmla="*/ 10303351 w 10568604"/>
              <a:gd name="connsiteY5" fmla="*/ 3473868 h 3634603"/>
              <a:gd name="connsiteX6" fmla="*/ 259456 w 10568604"/>
              <a:gd name="connsiteY6" fmla="*/ 3473872 h 3634603"/>
              <a:gd name="connsiteX7" fmla="*/ 3551 w 10568604"/>
              <a:gd name="connsiteY7" fmla="*/ 3634603 h 3634603"/>
              <a:gd name="connsiteX8" fmla="*/ 2066 w 10568604"/>
              <a:gd name="connsiteY8" fmla="*/ 13092 h 3634603"/>
              <a:gd name="connsiteX0" fmla="*/ 0 w 10566538"/>
              <a:gd name="connsiteY0" fmla="*/ 13092 h 3634603"/>
              <a:gd name="connsiteX1" fmla="*/ 238172 w 10566538"/>
              <a:gd name="connsiteY1" fmla="*/ 157501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3092 h 3634603"/>
              <a:gd name="connsiteX0" fmla="*/ 0 w 10566538"/>
              <a:gd name="connsiteY0" fmla="*/ 1217 h 3634603"/>
              <a:gd name="connsiteX1" fmla="*/ 238172 w 10566538"/>
              <a:gd name="connsiteY1" fmla="*/ 157501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217 h 3634603"/>
              <a:gd name="connsiteX0" fmla="*/ 0 w 10566538"/>
              <a:gd name="connsiteY0" fmla="*/ 1217 h 3634603"/>
              <a:gd name="connsiteX1" fmla="*/ 235421 w 10566538"/>
              <a:gd name="connsiteY1" fmla="*/ 187187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217 h 3634603"/>
              <a:gd name="connsiteX0" fmla="*/ 0 w 10566538"/>
              <a:gd name="connsiteY0" fmla="*/ 1217 h 3634603"/>
              <a:gd name="connsiteX1" fmla="*/ 238172 w 10566538"/>
              <a:gd name="connsiteY1" fmla="*/ 155522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217 h 3634603"/>
              <a:gd name="connsiteX0" fmla="*/ 0 w 10566538"/>
              <a:gd name="connsiteY0" fmla="*/ 0 h 3633386"/>
              <a:gd name="connsiteX1" fmla="*/ 238172 w 10566538"/>
              <a:gd name="connsiteY1" fmla="*/ 154305 h 3633386"/>
              <a:gd name="connsiteX2" fmla="*/ 10345764 w 10566538"/>
              <a:gd name="connsiteY2" fmla="*/ 152173 h 3633386"/>
              <a:gd name="connsiteX3" fmla="*/ 10565765 w 10566538"/>
              <a:gd name="connsiteY3" fmla="*/ 287730 h 3633386"/>
              <a:gd name="connsiteX4" fmla="*/ 10564286 w 10566538"/>
              <a:gd name="connsiteY4" fmla="*/ 3296745 h 3633386"/>
              <a:gd name="connsiteX5" fmla="*/ 10301285 w 10566538"/>
              <a:gd name="connsiteY5" fmla="*/ 3472651 h 3633386"/>
              <a:gd name="connsiteX6" fmla="*/ 257390 w 10566538"/>
              <a:gd name="connsiteY6" fmla="*/ 3472655 h 3633386"/>
              <a:gd name="connsiteX7" fmla="*/ 1485 w 10566538"/>
              <a:gd name="connsiteY7" fmla="*/ 3633386 h 3633386"/>
              <a:gd name="connsiteX8" fmla="*/ 0 w 10566538"/>
              <a:gd name="connsiteY8" fmla="*/ 0 h 3633386"/>
              <a:gd name="connsiteX0" fmla="*/ 0 w 10564286"/>
              <a:gd name="connsiteY0" fmla="*/ 0 h 3633386"/>
              <a:gd name="connsiteX1" fmla="*/ 238172 w 10564286"/>
              <a:gd name="connsiteY1" fmla="*/ 154305 h 3633386"/>
              <a:gd name="connsiteX2" fmla="*/ 10345764 w 10564286"/>
              <a:gd name="connsiteY2" fmla="*/ 152173 h 3633386"/>
              <a:gd name="connsiteX3" fmla="*/ 10563014 w 10564286"/>
              <a:gd name="connsiteY3" fmla="*/ 339187 h 3633386"/>
              <a:gd name="connsiteX4" fmla="*/ 10564286 w 10564286"/>
              <a:gd name="connsiteY4" fmla="*/ 3296745 h 3633386"/>
              <a:gd name="connsiteX5" fmla="*/ 10301285 w 10564286"/>
              <a:gd name="connsiteY5" fmla="*/ 3472651 h 3633386"/>
              <a:gd name="connsiteX6" fmla="*/ 257390 w 10564286"/>
              <a:gd name="connsiteY6" fmla="*/ 3472655 h 3633386"/>
              <a:gd name="connsiteX7" fmla="*/ 1485 w 10564286"/>
              <a:gd name="connsiteY7" fmla="*/ 3633386 h 3633386"/>
              <a:gd name="connsiteX8" fmla="*/ 0 w 10564286"/>
              <a:gd name="connsiteY8" fmla="*/ 0 h 3633386"/>
              <a:gd name="connsiteX0" fmla="*/ 0 w 10571760"/>
              <a:gd name="connsiteY0" fmla="*/ 0 h 3633386"/>
              <a:gd name="connsiteX1" fmla="*/ 238172 w 10571760"/>
              <a:gd name="connsiteY1" fmla="*/ 154305 h 3633386"/>
              <a:gd name="connsiteX2" fmla="*/ 10345764 w 10571760"/>
              <a:gd name="connsiteY2" fmla="*/ 152173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345764 w 10571760"/>
              <a:gd name="connsiteY2" fmla="*/ 152173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345764 w 10571760"/>
              <a:gd name="connsiteY2" fmla="*/ 152173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216444 w 10571760"/>
              <a:gd name="connsiteY2" fmla="*/ 154152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298989 w 10571760"/>
              <a:gd name="connsiteY2" fmla="*/ 156131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2197 w 10573957"/>
              <a:gd name="connsiteY0" fmla="*/ 0 h 3472750"/>
              <a:gd name="connsiteX1" fmla="*/ 240369 w 10573957"/>
              <a:gd name="connsiteY1" fmla="*/ 154305 h 3472750"/>
              <a:gd name="connsiteX2" fmla="*/ 10301186 w 10573957"/>
              <a:gd name="connsiteY2" fmla="*/ 156131 h 3472750"/>
              <a:gd name="connsiteX3" fmla="*/ 10573465 w 10573957"/>
              <a:gd name="connsiteY3" fmla="*/ 333250 h 3472750"/>
              <a:gd name="connsiteX4" fmla="*/ 10566483 w 10573957"/>
              <a:gd name="connsiteY4" fmla="*/ 3296745 h 3472750"/>
              <a:gd name="connsiteX5" fmla="*/ 10303482 w 10573957"/>
              <a:gd name="connsiteY5" fmla="*/ 3472651 h 3472750"/>
              <a:gd name="connsiteX6" fmla="*/ 259587 w 10573957"/>
              <a:gd name="connsiteY6" fmla="*/ 3472655 h 3472750"/>
              <a:gd name="connsiteX7" fmla="*/ 931 w 10573957"/>
              <a:gd name="connsiteY7" fmla="*/ 3346418 h 3472750"/>
              <a:gd name="connsiteX8" fmla="*/ 2197 w 10573957"/>
              <a:gd name="connsiteY8" fmla="*/ 0 h 3472750"/>
              <a:gd name="connsiteX0" fmla="*/ 0 w 10571760"/>
              <a:gd name="connsiteY0" fmla="*/ 0 h 3472717"/>
              <a:gd name="connsiteX1" fmla="*/ 238172 w 10571760"/>
              <a:gd name="connsiteY1" fmla="*/ 154305 h 3472717"/>
              <a:gd name="connsiteX2" fmla="*/ 10298989 w 10571760"/>
              <a:gd name="connsiteY2" fmla="*/ 156131 h 3472717"/>
              <a:gd name="connsiteX3" fmla="*/ 10571268 w 10571760"/>
              <a:gd name="connsiteY3" fmla="*/ 333250 h 3472717"/>
              <a:gd name="connsiteX4" fmla="*/ 10564286 w 10571760"/>
              <a:gd name="connsiteY4" fmla="*/ 3296745 h 3472717"/>
              <a:gd name="connsiteX5" fmla="*/ 10301285 w 10571760"/>
              <a:gd name="connsiteY5" fmla="*/ 3472651 h 3472717"/>
              <a:gd name="connsiteX6" fmla="*/ 257390 w 10571760"/>
              <a:gd name="connsiteY6" fmla="*/ 3472655 h 3472717"/>
              <a:gd name="connsiteX7" fmla="*/ 1485 w 10571760"/>
              <a:gd name="connsiteY7" fmla="*/ 3213819 h 3472717"/>
              <a:gd name="connsiteX8" fmla="*/ 0 w 10571760"/>
              <a:gd name="connsiteY8" fmla="*/ 0 h 3472717"/>
              <a:gd name="connsiteX0" fmla="*/ 0 w 10571760"/>
              <a:gd name="connsiteY0" fmla="*/ 0 h 3472735"/>
              <a:gd name="connsiteX1" fmla="*/ 238172 w 10571760"/>
              <a:gd name="connsiteY1" fmla="*/ 154305 h 3472735"/>
              <a:gd name="connsiteX2" fmla="*/ 10298989 w 10571760"/>
              <a:gd name="connsiteY2" fmla="*/ 156131 h 3472735"/>
              <a:gd name="connsiteX3" fmla="*/ 10571268 w 10571760"/>
              <a:gd name="connsiteY3" fmla="*/ 333250 h 3472735"/>
              <a:gd name="connsiteX4" fmla="*/ 10564286 w 10571760"/>
              <a:gd name="connsiteY4" fmla="*/ 3296745 h 3472735"/>
              <a:gd name="connsiteX5" fmla="*/ 10301285 w 10571760"/>
              <a:gd name="connsiteY5" fmla="*/ 3472651 h 3472735"/>
              <a:gd name="connsiteX6" fmla="*/ 257390 w 10571760"/>
              <a:gd name="connsiteY6" fmla="*/ 3472655 h 3472735"/>
              <a:gd name="connsiteX7" fmla="*/ 1485 w 10571760"/>
              <a:gd name="connsiteY7" fmla="*/ 3300899 h 3472735"/>
              <a:gd name="connsiteX8" fmla="*/ 0 w 10571760"/>
              <a:gd name="connsiteY8" fmla="*/ 0 h 3472735"/>
              <a:gd name="connsiteX0" fmla="*/ 0 w 10571760"/>
              <a:gd name="connsiteY0" fmla="*/ 0 h 3472944"/>
              <a:gd name="connsiteX1" fmla="*/ 238172 w 10571760"/>
              <a:gd name="connsiteY1" fmla="*/ 154305 h 3472944"/>
              <a:gd name="connsiteX2" fmla="*/ 10298989 w 10571760"/>
              <a:gd name="connsiteY2" fmla="*/ 156131 h 3472944"/>
              <a:gd name="connsiteX3" fmla="*/ 10571268 w 10571760"/>
              <a:gd name="connsiteY3" fmla="*/ 333250 h 3472944"/>
              <a:gd name="connsiteX4" fmla="*/ 10564286 w 10571760"/>
              <a:gd name="connsiteY4" fmla="*/ 3296745 h 3472944"/>
              <a:gd name="connsiteX5" fmla="*/ 10301285 w 10571760"/>
              <a:gd name="connsiteY5" fmla="*/ 3472651 h 3472944"/>
              <a:gd name="connsiteX6" fmla="*/ 257390 w 10571760"/>
              <a:gd name="connsiteY6" fmla="*/ 3472655 h 3472944"/>
              <a:gd name="connsiteX7" fmla="*/ 1485 w 10571760"/>
              <a:gd name="connsiteY7" fmla="*/ 3300899 h 3472944"/>
              <a:gd name="connsiteX8" fmla="*/ 0 w 10571760"/>
              <a:gd name="connsiteY8" fmla="*/ 0 h 3472944"/>
              <a:gd name="connsiteX0" fmla="*/ 0 w 10571869"/>
              <a:gd name="connsiteY0" fmla="*/ 0 h 3630647"/>
              <a:gd name="connsiteX1" fmla="*/ 238172 w 10571869"/>
              <a:gd name="connsiteY1" fmla="*/ 154305 h 3630647"/>
              <a:gd name="connsiteX2" fmla="*/ 10298989 w 10571869"/>
              <a:gd name="connsiteY2" fmla="*/ 156131 h 3630647"/>
              <a:gd name="connsiteX3" fmla="*/ 10571268 w 10571869"/>
              <a:gd name="connsiteY3" fmla="*/ 333250 h 3630647"/>
              <a:gd name="connsiteX4" fmla="*/ 10567038 w 10571869"/>
              <a:gd name="connsiteY4" fmla="*/ 3621316 h 3630647"/>
              <a:gd name="connsiteX5" fmla="*/ 10301285 w 10571869"/>
              <a:gd name="connsiteY5" fmla="*/ 3472651 h 3630647"/>
              <a:gd name="connsiteX6" fmla="*/ 257390 w 10571869"/>
              <a:gd name="connsiteY6" fmla="*/ 3472655 h 3630647"/>
              <a:gd name="connsiteX7" fmla="*/ 1485 w 10571869"/>
              <a:gd name="connsiteY7" fmla="*/ 3300899 h 3630647"/>
              <a:gd name="connsiteX8" fmla="*/ 0 w 10571869"/>
              <a:gd name="connsiteY8" fmla="*/ 0 h 3630647"/>
              <a:gd name="connsiteX0" fmla="*/ 0 w 10571869"/>
              <a:gd name="connsiteY0" fmla="*/ 0 h 3621316"/>
              <a:gd name="connsiteX1" fmla="*/ 238172 w 10571869"/>
              <a:gd name="connsiteY1" fmla="*/ 154305 h 3621316"/>
              <a:gd name="connsiteX2" fmla="*/ 10298989 w 10571869"/>
              <a:gd name="connsiteY2" fmla="*/ 156131 h 3621316"/>
              <a:gd name="connsiteX3" fmla="*/ 10571268 w 10571869"/>
              <a:gd name="connsiteY3" fmla="*/ 333250 h 3621316"/>
              <a:gd name="connsiteX4" fmla="*/ 10567038 w 10571869"/>
              <a:gd name="connsiteY4" fmla="*/ 3621316 h 3621316"/>
              <a:gd name="connsiteX5" fmla="*/ 10301285 w 10571869"/>
              <a:gd name="connsiteY5" fmla="*/ 3472651 h 3621316"/>
              <a:gd name="connsiteX6" fmla="*/ 257390 w 10571869"/>
              <a:gd name="connsiteY6" fmla="*/ 3472655 h 3621316"/>
              <a:gd name="connsiteX7" fmla="*/ 1485 w 10571869"/>
              <a:gd name="connsiteY7" fmla="*/ 3300899 h 3621316"/>
              <a:gd name="connsiteX8" fmla="*/ 0 w 10571869"/>
              <a:gd name="connsiteY8" fmla="*/ 0 h 3621316"/>
              <a:gd name="connsiteX0" fmla="*/ 0 w 10571869"/>
              <a:gd name="connsiteY0" fmla="*/ 0 h 3621316"/>
              <a:gd name="connsiteX1" fmla="*/ 238172 w 10571869"/>
              <a:gd name="connsiteY1" fmla="*/ 154305 h 3621316"/>
              <a:gd name="connsiteX2" fmla="*/ 10298989 w 10571869"/>
              <a:gd name="connsiteY2" fmla="*/ 156131 h 3621316"/>
              <a:gd name="connsiteX3" fmla="*/ 10571268 w 10571869"/>
              <a:gd name="connsiteY3" fmla="*/ 333250 h 3621316"/>
              <a:gd name="connsiteX4" fmla="*/ 10567038 w 10571869"/>
              <a:gd name="connsiteY4" fmla="*/ 3621316 h 3621316"/>
              <a:gd name="connsiteX5" fmla="*/ 10301285 w 10571869"/>
              <a:gd name="connsiteY5" fmla="*/ 3472651 h 3621316"/>
              <a:gd name="connsiteX6" fmla="*/ 257390 w 10571869"/>
              <a:gd name="connsiteY6" fmla="*/ 3472655 h 3621316"/>
              <a:gd name="connsiteX7" fmla="*/ 1485 w 10571869"/>
              <a:gd name="connsiteY7" fmla="*/ 3300899 h 3621316"/>
              <a:gd name="connsiteX8" fmla="*/ 0 w 10571869"/>
              <a:gd name="connsiteY8" fmla="*/ 0 h 3621316"/>
              <a:gd name="connsiteX0" fmla="*/ 0 w 10571869"/>
              <a:gd name="connsiteY0" fmla="*/ 0 h 3647044"/>
              <a:gd name="connsiteX1" fmla="*/ 238172 w 10571869"/>
              <a:gd name="connsiteY1" fmla="*/ 154305 h 3647044"/>
              <a:gd name="connsiteX2" fmla="*/ 10298989 w 10571869"/>
              <a:gd name="connsiteY2" fmla="*/ 156131 h 3647044"/>
              <a:gd name="connsiteX3" fmla="*/ 10571268 w 10571869"/>
              <a:gd name="connsiteY3" fmla="*/ 333250 h 3647044"/>
              <a:gd name="connsiteX4" fmla="*/ 10567038 w 10571869"/>
              <a:gd name="connsiteY4" fmla="*/ 3647044 h 3647044"/>
              <a:gd name="connsiteX5" fmla="*/ 10301285 w 10571869"/>
              <a:gd name="connsiteY5" fmla="*/ 3472651 h 3647044"/>
              <a:gd name="connsiteX6" fmla="*/ 257390 w 10571869"/>
              <a:gd name="connsiteY6" fmla="*/ 3472655 h 3647044"/>
              <a:gd name="connsiteX7" fmla="*/ 1485 w 10571869"/>
              <a:gd name="connsiteY7" fmla="*/ 3300899 h 3647044"/>
              <a:gd name="connsiteX8" fmla="*/ 0 w 10571869"/>
              <a:gd name="connsiteY8" fmla="*/ 0 h 3647044"/>
              <a:gd name="connsiteX0" fmla="*/ 0 w 10571869"/>
              <a:gd name="connsiteY0" fmla="*/ 0 h 3647044"/>
              <a:gd name="connsiteX1" fmla="*/ 238172 w 10571869"/>
              <a:gd name="connsiteY1" fmla="*/ 154305 h 3647044"/>
              <a:gd name="connsiteX2" fmla="*/ 10298989 w 10571869"/>
              <a:gd name="connsiteY2" fmla="*/ 156131 h 3647044"/>
              <a:gd name="connsiteX3" fmla="*/ 10571268 w 10571869"/>
              <a:gd name="connsiteY3" fmla="*/ 333250 h 3647044"/>
              <a:gd name="connsiteX4" fmla="*/ 10567038 w 10571869"/>
              <a:gd name="connsiteY4" fmla="*/ 3647044 h 3647044"/>
              <a:gd name="connsiteX5" fmla="*/ 10301285 w 10571869"/>
              <a:gd name="connsiteY5" fmla="*/ 3472651 h 3647044"/>
              <a:gd name="connsiteX6" fmla="*/ 257390 w 10571869"/>
              <a:gd name="connsiteY6" fmla="*/ 3472655 h 3647044"/>
              <a:gd name="connsiteX7" fmla="*/ 1485 w 10571869"/>
              <a:gd name="connsiteY7" fmla="*/ 3300899 h 3647044"/>
              <a:gd name="connsiteX8" fmla="*/ 0 w 10571869"/>
              <a:gd name="connsiteY8" fmla="*/ 0 h 3647044"/>
              <a:gd name="connsiteX0" fmla="*/ 2197 w 10574066"/>
              <a:gd name="connsiteY0" fmla="*/ 0 h 3647044"/>
              <a:gd name="connsiteX1" fmla="*/ 240369 w 10574066"/>
              <a:gd name="connsiteY1" fmla="*/ 154305 h 3647044"/>
              <a:gd name="connsiteX2" fmla="*/ 10301186 w 10574066"/>
              <a:gd name="connsiteY2" fmla="*/ 156131 h 3647044"/>
              <a:gd name="connsiteX3" fmla="*/ 10573465 w 10574066"/>
              <a:gd name="connsiteY3" fmla="*/ 333250 h 3647044"/>
              <a:gd name="connsiteX4" fmla="*/ 10569235 w 10574066"/>
              <a:gd name="connsiteY4" fmla="*/ 3647044 h 3647044"/>
              <a:gd name="connsiteX5" fmla="*/ 10303482 w 10574066"/>
              <a:gd name="connsiteY5" fmla="*/ 3472651 h 3647044"/>
              <a:gd name="connsiteX6" fmla="*/ 259587 w 10574066"/>
              <a:gd name="connsiteY6" fmla="*/ 3472655 h 3647044"/>
              <a:gd name="connsiteX7" fmla="*/ 931 w 10574066"/>
              <a:gd name="connsiteY7" fmla="*/ 3302878 h 3647044"/>
              <a:gd name="connsiteX8" fmla="*/ 2197 w 10574066"/>
              <a:gd name="connsiteY8" fmla="*/ 0 h 3647044"/>
              <a:gd name="connsiteX0" fmla="*/ 2197 w 10574738"/>
              <a:gd name="connsiteY0" fmla="*/ 0 h 3647044"/>
              <a:gd name="connsiteX1" fmla="*/ 240369 w 10574738"/>
              <a:gd name="connsiteY1" fmla="*/ 154305 h 3647044"/>
              <a:gd name="connsiteX2" fmla="*/ 10301186 w 10574738"/>
              <a:gd name="connsiteY2" fmla="*/ 156131 h 3647044"/>
              <a:gd name="connsiteX3" fmla="*/ 10573465 w 10574738"/>
              <a:gd name="connsiteY3" fmla="*/ 333250 h 3647044"/>
              <a:gd name="connsiteX4" fmla="*/ 10574738 w 10574738"/>
              <a:gd name="connsiteY4" fmla="*/ 3647044 h 3647044"/>
              <a:gd name="connsiteX5" fmla="*/ 10303482 w 10574738"/>
              <a:gd name="connsiteY5" fmla="*/ 3472651 h 3647044"/>
              <a:gd name="connsiteX6" fmla="*/ 259587 w 10574738"/>
              <a:gd name="connsiteY6" fmla="*/ 3472655 h 3647044"/>
              <a:gd name="connsiteX7" fmla="*/ 931 w 10574738"/>
              <a:gd name="connsiteY7" fmla="*/ 3302878 h 3647044"/>
              <a:gd name="connsiteX8" fmla="*/ 2197 w 10574738"/>
              <a:gd name="connsiteY8" fmla="*/ 0 h 3647044"/>
              <a:gd name="connsiteX0" fmla="*/ 2197 w 10576989"/>
              <a:gd name="connsiteY0" fmla="*/ 0 h 3647044"/>
              <a:gd name="connsiteX1" fmla="*/ 240369 w 10576989"/>
              <a:gd name="connsiteY1" fmla="*/ 154305 h 3647044"/>
              <a:gd name="connsiteX2" fmla="*/ 10301186 w 10576989"/>
              <a:gd name="connsiteY2" fmla="*/ 156131 h 3647044"/>
              <a:gd name="connsiteX3" fmla="*/ 10576216 w 10576989"/>
              <a:gd name="connsiteY3" fmla="*/ 335229 h 3647044"/>
              <a:gd name="connsiteX4" fmla="*/ 10574738 w 10576989"/>
              <a:gd name="connsiteY4" fmla="*/ 3647044 h 3647044"/>
              <a:gd name="connsiteX5" fmla="*/ 10303482 w 10576989"/>
              <a:gd name="connsiteY5" fmla="*/ 3472651 h 3647044"/>
              <a:gd name="connsiteX6" fmla="*/ 259587 w 10576989"/>
              <a:gd name="connsiteY6" fmla="*/ 3472655 h 3647044"/>
              <a:gd name="connsiteX7" fmla="*/ 931 w 10576989"/>
              <a:gd name="connsiteY7" fmla="*/ 3302878 h 3647044"/>
              <a:gd name="connsiteX8" fmla="*/ 2197 w 10576989"/>
              <a:gd name="connsiteY8" fmla="*/ 0 h 3647044"/>
              <a:gd name="connsiteX0" fmla="*/ 2197 w 10576989"/>
              <a:gd name="connsiteY0" fmla="*/ 0 h 3647044"/>
              <a:gd name="connsiteX1" fmla="*/ 243120 w 10576989"/>
              <a:gd name="connsiteY1" fmla="*/ 296800 h 3647044"/>
              <a:gd name="connsiteX2" fmla="*/ 10301186 w 10576989"/>
              <a:gd name="connsiteY2" fmla="*/ 156131 h 3647044"/>
              <a:gd name="connsiteX3" fmla="*/ 10576216 w 10576989"/>
              <a:gd name="connsiteY3" fmla="*/ 335229 h 3647044"/>
              <a:gd name="connsiteX4" fmla="*/ 10574738 w 10576989"/>
              <a:gd name="connsiteY4" fmla="*/ 3647044 h 3647044"/>
              <a:gd name="connsiteX5" fmla="*/ 10303482 w 10576989"/>
              <a:gd name="connsiteY5" fmla="*/ 3472651 h 3647044"/>
              <a:gd name="connsiteX6" fmla="*/ 259587 w 10576989"/>
              <a:gd name="connsiteY6" fmla="*/ 3472655 h 3647044"/>
              <a:gd name="connsiteX7" fmla="*/ 931 w 10576989"/>
              <a:gd name="connsiteY7" fmla="*/ 3302878 h 3647044"/>
              <a:gd name="connsiteX8" fmla="*/ 2197 w 10576989"/>
              <a:gd name="connsiteY8" fmla="*/ 0 h 3647044"/>
              <a:gd name="connsiteX0" fmla="*/ 2197 w 10576989"/>
              <a:gd name="connsiteY0" fmla="*/ 0 h 3647044"/>
              <a:gd name="connsiteX1" fmla="*/ 245872 w 10576989"/>
              <a:gd name="connsiteY1" fmla="*/ 278988 h 3647044"/>
              <a:gd name="connsiteX2" fmla="*/ 10301186 w 10576989"/>
              <a:gd name="connsiteY2" fmla="*/ 156131 h 3647044"/>
              <a:gd name="connsiteX3" fmla="*/ 10576216 w 10576989"/>
              <a:gd name="connsiteY3" fmla="*/ 335229 h 3647044"/>
              <a:gd name="connsiteX4" fmla="*/ 10574738 w 10576989"/>
              <a:gd name="connsiteY4" fmla="*/ 3647044 h 3647044"/>
              <a:gd name="connsiteX5" fmla="*/ 10303482 w 10576989"/>
              <a:gd name="connsiteY5" fmla="*/ 3472651 h 3647044"/>
              <a:gd name="connsiteX6" fmla="*/ 259587 w 10576989"/>
              <a:gd name="connsiteY6" fmla="*/ 3472655 h 3647044"/>
              <a:gd name="connsiteX7" fmla="*/ 931 w 10576989"/>
              <a:gd name="connsiteY7" fmla="*/ 3302878 h 3647044"/>
              <a:gd name="connsiteX8" fmla="*/ 2197 w 10576989"/>
              <a:gd name="connsiteY8" fmla="*/ 0 h 3647044"/>
              <a:gd name="connsiteX0" fmla="*/ 4757 w 10576798"/>
              <a:gd name="connsiteY0" fmla="*/ 47716 h 3490913"/>
              <a:gd name="connsiteX1" fmla="*/ 245681 w 10576798"/>
              <a:gd name="connsiteY1" fmla="*/ 122857 h 3490913"/>
              <a:gd name="connsiteX2" fmla="*/ 10300995 w 10576798"/>
              <a:gd name="connsiteY2" fmla="*/ 0 h 3490913"/>
              <a:gd name="connsiteX3" fmla="*/ 10576025 w 10576798"/>
              <a:gd name="connsiteY3" fmla="*/ 179098 h 3490913"/>
              <a:gd name="connsiteX4" fmla="*/ 10574547 w 10576798"/>
              <a:gd name="connsiteY4" fmla="*/ 3490913 h 3490913"/>
              <a:gd name="connsiteX5" fmla="*/ 10303291 w 10576798"/>
              <a:gd name="connsiteY5" fmla="*/ 3316520 h 3490913"/>
              <a:gd name="connsiteX6" fmla="*/ 259396 w 10576798"/>
              <a:gd name="connsiteY6" fmla="*/ 3316524 h 3490913"/>
              <a:gd name="connsiteX7" fmla="*/ 740 w 10576798"/>
              <a:gd name="connsiteY7" fmla="*/ 3146747 h 3490913"/>
              <a:gd name="connsiteX8" fmla="*/ 4757 w 10576798"/>
              <a:gd name="connsiteY8" fmla="*/ 47716 h 3490913"/>
              <a:gd name="connsiteX0" fmla="*/ 2196 w 10576989"/>
              <a:gd name="connsiteY0" fmla="*/ 0 h 3516424"/>
              <a:gd name="connsiteX1" fmla="*/ 245872 w 10576989"/>
              <a:gd name="connsiteY1" fmla="*/ 148368 h 3516424"/>
              <a:gd name="connsiteX2" fmla="*/ 10301186 w 10576989"/>
              <a:gd name="connsiteY2" fmla="*/ 25511 h 3516424"/>
              <a:gd name="connsiteX3" fmla="*/ 10576216 w 10576989"/>
              <a:gd name="connsiteY3" fmla="*/ 20460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295683 w 10576989"/>
              <a:gd name="connsiteY2" fmla="*/ 201650 h 3516424"/>
              <a:gd name="connsiteX3" fmla="*/ 10576216 w 10576989"/>
              <a:gd name="connsiteY3" fmla="*/ 20460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20460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329292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40251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331272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6989" h="3516424">
                <a:moveTo>
                  <a:pt x="2196" y="0"/>
                </a:moveTo>
                <a:cubicBezTo>
                  <a:pt x="2832" y="103853"/>
                  <a:pt x="149297" y="146399"/>
                  <a:pt x="245872" y="148368"/>
                </a:cubicBezTo>
                <a:lnTo>
                  <a:pt x="10301186" y="152173"/>
                </a:lnTo>
                <a:cubicBezTo>
                  <a:pt x="10434143" y="155138"/>
                  <a:pt x="10569800" y="203623"/>
                  <a:pt x="10576216" y="331272"/>
                </a:cubicBezTo>
                <a:cubicBezTo>
                  <a:pt x="10579390" y="1347471"/>
                  <a:pt x="10571564" y="2500225"/>
                  <a:pt x="10574738" y="3516424"/>
                </a:cubicBezTo>
                <a:cubicBezTo>
                  <a:pt x="10574738" y="3438219"/>
                  <a:pt x="10472178" y="3344010"/>
                  <a:pt x="10303482" y="3342031"/>
                </a:cubicBezTo>
                <a:lnTo>
                  <a:pt x="259587" y="3342035"/>
                </a:lnTo>
                <a:cubicBezTo>
                  <a:pt x="162711" y="3347715"/>
                  <a:pt x="4152" y="3270926"/>
                  <a:pt x="931" y="3172258"/>
                </a:cubicBezTo>
                <a:cubicBezTo>
                  <a:pt x="-2736" y="2047246"/>
                  <a:pt x="5863" y="1125012"/>
                  <a:pt x="2196" y="0"/>
                </a:cubicBezTo>
                <a:close/>
              </a:path>
            </a:pathLst>
          </a:custGeom>
          <a:solidFill>
            <a:schemeClr val="accent5">
              <a:lumMod val="20000"/>
              <a:lumOff val="80000"/>
            </a:schemeClr>
          </a:solidFill>
        </p:spPr>
        <p:txBody>
          <a:bodyPr wrap="square" lIns="180000" tIns="324000">
            <a:noAutofit/>
          </a:bodyPr>
          <a:lstStyle>
            <a:lvl1pPr marL="0" indent="0">
              <a:buNone/>
              <a:defRPr sz="1400">
                <a:solidFill>
                  <a:schemeClr val="tx1"/>
                </a:solidFill>
              </a:defRPr>
            </a:lvl1pPr>
          </a:lstStyle>
          <a:p>
            <a:r>
              <a:rPr lang="en-US" dirty="0"/>
              <a:t>Place Image here</a:t>
            </a:r>
          </a:p>
        </p:txBody>
      </p:sp>
      <p:sp>
        <p:nvSpPr>
          <p:cNvPr id="21" name="Text Placeholder 19">
            <a:extLst>
              <a:ext uri="{FF2B5EF4-FFF2-40B4-BE49-F238E27FC236}">
                <a16:creationId xmlns:a16="http://schemas.microsoft.com/office/drawing/2014/main" id="{81D4A95E-553B-FD4E-B15B-F88B492A16D8}"/>
              </a:ext>
            </a:extLst>
          </p:cNvPr>
          <p:cNvSpPr>
            <a:spLocks noGrp="1"/>
          </p:cNvSpPr>
          <p:nvPr>
            <p:ph type="body" sz="quarter" idx="24" hasCustomPrompt="1"/>
          </p:nvPr>
        </p:nvSpPr>
        <p:spPr>
          <a:xfrm>
            <a:off x="839787" y="826339"/>
            <a:ext cx="9456212" cy="349896"/>
          </a:xfrm>
          <a:prstGeom prst="rect">
            <a:avLst/>
          </a:prstGeom>
        </p:spPr>
        <p:txBody>
          <a:bodyPr/>
          <a:lstStyle>
            <a:lvl1pPr marL="0" indent="-144000">
              <a:buClr>
                <a:schemeClr val="tx1"/>
              </a:buClr>
              <a:buFont typeface="System Font Regular"/>
              <a:buChar char="−"/>
              <a:defRPr sz="1600">
                <a:solidFill>
                  <a:schemeClr val="tx1"/>
                </a:solidFill>
              </a:defRPr>
            </a:lvl1pPr>
          </a:lstStyle>
          <a:p>
            <a:pPr lvl="0"/>
            <a:r>
              <a:rPr lang="en-US" dirty="0"/>
              <a:t>Subtitle</a:t>
            </a:r>
          </a:p>
        </p:txBody>
      </p:sp>
      <p:sp>
        <p:nvSpPr>
          <p:cNvPr id="15" name="Text Placeholder 3">
            <a:extLst>
              <a:ext uri="{FF2B5EF4-FFF2-40B4-BE49-F238E27FC236}">
                <a16:creationId xmlns:a16="http://schemas.microsoft.com/office/drawing/2014/main" id="{E891FE31-EE7E-B74C-AE0F-2FBDD7D164D1}"/>
              </a:ext>
            </a:extLst>
          </p:cNvPr>
          <p:cNvSpPr>
            <a:spLocks noGrp="1"/>
          </p:cNvSpPr>
          <p:nvPr>
            <p:ph type="body" sz="quarter" idx="27" hasCustomPrompt="1"/>
          </p:nvPr>
        </p:nvSpPr>
        <p:spPr>
          <a:xfrm>
            <a:off x="839787" y="307590"/>
            <a:ext cx="9456211" cy="504000"/>
          </a:xfrm>
          <a:prstGeom prst="rect">
            <a:avLst/>
          </a:prstGeom>
        </p:spPr>
        <p:txBody>
          <a:bodyPr wrap="square" anchor="ctr" anchorCtr="0">
            <a:noAutofit/>
          </a:bodyPr>
          <a:lstStyle>
            <a:lvl1pPr marL="0" indent="0">
              <a:spcBef>
                <a:spcPts val="0"/>
              </a:spcBef>
              <a:buNone/>
              <a:defRPr sz="3000">
                <a:solidFill>
                  <a:schemeClr val="tx2"/>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sp>
        <p:nvSpPr>
          <p:cNvPr id="3" name="Text Placeholder 2">
            <a:extLst>
              <a:ext uri="{FF2B5EF4-FFF2-40B4-BE49-F238E27FC236}">
                <a16:creationId xmlns:a16="http://schemas.microsoft.com/office/drawing/2014/main" id="{340BC777-1919-2E44-B492-FACD7E225280}"/>
              </a:ext>
            </a:extLst>
          </p:cNvPr>
          <p:cNvSpPr>
            <a:spLocks noGrp="1"/>
          </p:cNvSpPr>
          <p:nvPr>
            <p:ph type="body" sz="quarter" idx="31" hasCustomPrompt="1"/>
          </p:nvPr>
        </p:nvSpPr>
        <p:spPr>
          <a:xfrm>
            <a:off x="839787" y="1980000"/>
            <a:ext cx="9456211" cy="831119"/>
          </a:xfrm>
          <a:prstGeom prst="rect">
            <a:avLst/>
          </a:prstGeom>
        </p:spPr>
        <p:txBody>
          <a:bodyPr/>
          <a:lstStyle>
            <a:lvl1pPr marL="0" indent="0">
              <a:spcBef>
                <a:spcPts val="0"/>
              </a:spcBef>
              <a:spcAft>
                <a:spcPts val="1200"/>
              </a:spcAft>
              <a:buClr>
                <a:schemeClr val="bg1"/>
              </a:buClr>
              <a:buNone/>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Add headline text here</a:t>
            </a:r>
            <a:endParaRPr lang="en-US" dirty="0"/>
          </a:p>
        </p:txBody>
      </p:sp>
      <p:pic>
        <p:nvPicPr>
          <p:cNvPr id="13" name="Graphic 12">
            <a:extLst>
              <a:ext uri="{FF2B5EF4-FFF2-40B4-BE49-F238E27FC236}">
                <a16:creationId xmlns:a16="http://schemas.microsoft.com/office/drawing/2014/main" id="{617295EB-D22F-4D73-95F3-DC1011D60A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26312" y="360000"/>
            <a:ext cx="907152" cy="291629"/>
          </a:xfrm>
          <a:prstGeom prst="rect">
            <a:avLst/>
          </a:prstGeom>
        </p:spPr>
      </p:pic>
      <p:sp>
        <p:nvSpPr>
          <p:cNvPr id="16" name="Date Placeholder 15">
            <a:extLst>
              <a:ext uri="{FF2B5EF4-FFF2-40B4-BE49-F238E27FC236}">
                <a16:creationId xmlns:a16="http://schemas.microsoft.com/office/drawing/2014/main" id="{DBB5E994-6EF7-479B-9122-26B6899A6428}"/>
              </a:ext>
            </a:extLst>
          </p:cNvPr>
          <p:cNvSpPr>
            <a:spLocks noGrp="1"/>
          </p:cNvSpPr>
          <p:nvPr>
            <p:ph type="dt" sz="half" idx="32"/>
          </p:nvPr>
        </p:nvSpPr>
        <p:spPr/>
        <p:txBody>
          <a:bodyPr/>
          <a:lstStyle/>
          <a:p>
            <a:fld id="{48053E85-58B7-4FA0-A4E3-22964494669E}" type="datetime1">
              <a:rPr lang="en-GB" smtClean="0"/>
              <a:t>16/04/2020</a:t>
            </a:fld>
            <a:endParaRPr lang="en-US" dirty="0"/>
          </a:p>
        </p:txBody>
      </p:sp>
      <p:sp>
        <p:nvSpPr>
          <p:cNvPr id="17" name="Footer Placeholder 16">
            <a:extLst>
              <a:ext uri="{FF2B5EF4-FFF2-40B4-BE49-F238E27FC236}">
                <a16:creationId xmlns:a16="http://schemas.microsoft.com/office/drawing/2014/main" id="{EE0D9B08-A2DB-43D4-8BEB-14F070BBD86A}"/>
              </a:ext>
            </a:extLst>
          </p:cNvPr>
          <p:cNvSpPr>
            <a:spLocks noGrp="1"/>
          </p:cNvSpPr>
          <p:nvPr>
            <p:ph type="ftr" sz="quarter" idx="33"/>
          </p:nvPr>
        </p:nvSpPr>
        <p:spPr/>
        <p:txBody>
          <a:bodyPr/>
          <a:lstStyle/>
          <a:p>
            <a:r>
              <a:rPr lang="en-US"/>
              <a:t>| © Alfa Laval</a:t>
            </a:r>
            <a:endParaRPr lang="en-US" dirty="0"/>
          </a:p>
        </p:txBody>
      </p:sp>
      <p:sp>
        <p:nvSpPr>
          <p:cNvPr id="18" name="Slide Number Placeholder 17">
            <a:extLst>
              <a:ext uri="{FF2B5EF4-FFF2-40B4-BE49-F238E27FC236}">
                <a16:creationId xmlns:a16="http://schemas.microsoft.com/office/drawing/2014/main" id="{41DBD21E-1A05-4E79-8DA6-441EFB41675E}"/>
              </a:ext>
            </a:extLst>
          </p:cNvPr>
          <p:cNvSpPr>
            <a:spLocks noGrp="1"/>
          </p:cNvSpPr>
          <p:nvPr>
            <p:ph type="sldNum" sz="quarter" idx="34"/>
          </p:nvPr>
        </p:nvSpPr>
        <p:spPr/>
        <p:txBody>
          <a:bodyPr/>
          <a:lstStyle/>
          <a:p>
            <a:fld id="{E1781896-7108-754B-A195-4B41D5296C65}" type="slidenum">
              <a:rPr lang="en-US" smtClean="0"/>
              <a:pPr/>
              <a:t>‹#›</a:t>
            </a:fld>
            <a:r>
              <a:rPr lang="en-US"/>
              <a:t> |</a:t>
            </a:r>
          </a:p>
        </p:txBody>
      </p:sp>
      <p:sp>
        <p:nvSpPr>
          <p:cNvPr id="11" name="TextBox 10">
            <a:extLst>
              <a:ext uri="{FF2B5EF4-FFF2-40B4-BE49-F238E27FC236}">
                <a16:creationId xmlns:a16="http://schemas.microsoft.com/office/drawing/2014/main" id="{4AB45B44-0C49-C045-A241-6165AB9FF63A}"/>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Tree>
    <p:extLst>
      <p:ext uri="{BB962C8B-B14F-4D97-AF65-F5344CB8AC3E}">
        <p14:creationId xmlns:p14="http://schemas.microsoft.com/office/powerpoint/2010/main" val="146531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pos="529" userDrawn="1">
          <p15:clr>
            <a:srgbClr val="FBAE40"/>
          </p15:clr>
        </p15:guide>
        <p15:guide id="3" pos="6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7" name="Picture Placeholder 21">
            <a:extLst>
              <a:ext uri="{FF2B5EF4-FFF2-40B4-BE49-F238E27FC236}">
                <a16:creationId xmlns:a16="http://schemas.microsoft.com/office/drawing/2014/main" id="{64C2851A-7888-0D43-A0BA-2D28FC2E622F}"/>
              </a:ext>
            </a:extLst>
          </p:cNvPr>
          <p:cNvSpPr>
            <a:spLocks noGrp="1"/>
          </p:cNvSpPr>
          <p:nvPr>
            <p:ph type="pic" sz="quarter" idx="30" hasCustomPrompt="1"/>
          </p:nvPr>
        </p:nvSpPr>
        <p:spPr>
          <a:xfrm>
            <a:off x="-4183" y="-9623"/>
            <a:ext cx="12203108" cy="6624523"/>
          </a:xfrm>
          <a:custGeom>
            <a:avLst/>
            <a:gdLst>
              <a:gd name="connsiteX0" fmla="*/ 0 w 10560050"/>
              <a:gd name="connsiteY0" fmla="*/ 0 h 4319064"/>
              <a:gd name="connsiteX1" fmla="*/ 10560050 w 10560050"/>
              <a:gd name="connsiteY1" fmla="*/ 0 h 4319064"/>
              <a:gd name="connsiteX2" fmla="*/ 10560050 w 10560050"/>
              <a:gd name="connsiteY2" fmla="*/ 226328 h 4319064"/>
              <a:gd name="connsiteX3" fmla="*/ 10560050 w 10560050"/>
              <a:gd name="connsiteY3" fmla="*/ 3465880 h 4319064"/>
              <a:gd name="connsiteX4" fmla="*/ 10085300 w 10560050"/>
              <a:gd name="connsiteY4" fmla="*/ 3940630 h 4319064"/>
              <a:gd name="connsiteX5" fmla="*/ 2104664 w 10560050"/>
              <a:gd name="connsiteY5" fmla="*/ 3940630 h 4319064"/>
              <a:gd name="connsiteX6" fmla="*/ 2104664 w 10560050"/>
              <a:gd name="connsiteY6" fmla="*/ 3940633 h 4319064"/>
              <a:gd name="connsiteX7" fmla="*/ 464906 w 10560050"/>
              <a:gd name="connsiteY7" fmla="*/ 3940633 h 4319064"/>
              <a:gd name="connsiteX8" fmla="*/ 27464 w 10560050"/>
              <a:gd name="connsiteY8" fmla="*/ 4230590 h 4319064"/>
              <a:gd name="connsiteX9" fmla="*/ 0 w 10560050"/>
              <a:gd name="connsiteY9" fmla="*/ 4319064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2104664 w 10560050"/>
              <a:gd name="connsiteY4" fmla="*/ 3940630 h 4319064"/>
              <a:gd name="connsiteX5" fmla="*/ 2104664 w 10560050"/>
              <a:gd name="connsiteY5" fmla="*/ 3940633 h 4319064"/>
              <a:gd name="connsiteX6" fmla="*/ 464906 w 10560050"/>
              <a:gd name="connsiteY6" fmla="*/ 3940633 h 4319064"/>
              <a:gd name="connsiteX7" fmla="*/ 27464 w 10560050"/>
              <a:gd name="connsiteY7" fmla="*/ 4230590 h 4319064"/>
              <a:gd name="connsiteX8" fmla="*/ 0 w 10560050"/>
              <a:gd name="connsiteY8" fmla="*/ 4319064 h 4319064"/>
              <a:gd name="connsiteX9" fmla="*/ 0 w 10560050"/>
              <a:gd name="connsiteY9" fmla="*/ 0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2104664 w 10560050"/>
              <a:gd name="connsiteY4" fmla="*/ 3940630 h 4319064"/>
              <a:gd name="connsiteX5" fmla="*/ 464906 w 10560050"/>
              <a:gd name="connsiteY5" fmla="*/ 3940633 h 4319064"/>
              <a:gd name="connsiteX6" fmla="*/ 27464 w 10560050"/>
              <a:gd name="connsiteY6" fmla="*/ 4230590 h 4319064"/>
              <a:gd name="connsiteX7" fmla="*/ 0 w 10560050"/>
              <a:gd name="connsiteY7" fmla="*/ 4319064 h 4319064"/>
              <a:gd name="connsiteX8" fmla="*/ 0 w 10560050"/>
              <a:gd name="connsiteY8" fmla="*/ 0 h 4319064"/>
              <a:gd name="connsiteX0" fmla="*/ 0 w 10560050"/>
              <a:gd name="connsiteY0" fmla="*/ 0 h 4319064"/>
              <a:gd name="connsiteX1" fmla="*/ 10560050 w 10560050"/>
              <a:gd name="connsiteY1" fmla="*/ 0 h 4319064"/>
              <a:gd name="connsiteX2" fmla="*/ 10560050 w 10560050"/>
              <a:gd name="connsiteY2" fmla="*/ 3465880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0853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693476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560050 w 10560050"/>
              <a:gd name="connsiteY2" fmla="*/ 3531191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0050"/>
              <a:gd name="connsiteY0" fmla="*/ 0 h 4319064"/>
              <a:gd name="connsiteX1" fmla="*/ 10560050 w 10560050"/>
              <a:gd name="connsiteY1" fmla="*/ 0 h 4319064"/>
              <a:gd name="connsiteX2" fmla="*/ 10455550 w 10560050"/>
              <a:gd name="connsiteY2" fmla="*/ 3554940 h 4319064"/>
              <a:gd name="connsiteX3" fmla="*/ 10211800 w 10560050"/>
              <a:gd name="connsiteY3" fmla="*/ 3940630 h 4319064"/>
              <a:gd name="connsiteX4" fmla="*/ 464906 w 10560050"/>
              <a:gd name="connsiteY4" fmla="*/ 3940633 h 4319064"/>
              <a:gd name="connsiteX5" fmla="*/ 27464 w 10560050"/>
              <a:gd name="connsiteY5" fmla="*/ 4230590 h 4319064"/>
              <a:gd name="connsiteX6" fmla="*/ 0 w 10560050"/>
              <a:gd name="connsiteY6" fmla="*/ 4319064 h 4319064"/>
              <a:gd name="connsiteX7" fmla="*/ 0 w 10560050"/>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11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00800 w 10562801"/>
              <a:gd name="connsiteY3" fmla="*/ 3784282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28"/>
              <a:gd name="connsiteY0" fmla="*/ 0 h 4319064"/>
              <a:gd name="connsiteX1" fmla="*/ 10560050 w 10562828"/>
              <a:gd name="connsiteY1" fmla="*/ 0 h 4319064"/>
              <a:gd name="connsiteX2" fmla="*/ 10562801 w 10562828"/>
              <a:gd name="connsiteY2" fmla="*/ 3764724 h 4319064"/>
              <a:gd name="connsiteX3" fmla="*/ 10299800 w 10562828"/>
              <a:gd name="connsiteY3" fmla="*/ 3940630 h 4319064"/>
              <a:gd name="connsiteX4" fmla="*/ 464906 w 10562828"/>
              <a:gd name="connsiteY4" fmla="*/ 3940633 h 4319064"/>
              <a:gd name="connsiteX5" fmla="*/ 27464 w 10562828"/>
              <a:gd name="connsiteY5" fmla="*/ 4230590 h 4319064"/>
              <a:gd name="connsiteX6" fmla="*/ 0 w 10562828"/>
              <a:gd name="connsiteY6" fmla="*/ 4319064 h 4319064"/>
              <a:gd name="connsiteX7" fmla="*/ 0 w 10562828"/>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0 w 10562801"/>
              <a:gd name="connsiteY0" fmla="*/ 0 h 4319064"/>
              <a:gd name="connsiteX1" fmla="*/ 10560050 w 10562801"/>
              <a:gd name="connsiteY1" fmla="*/ 0 h 4319064"/>
              <a:gd name="connsiteX2" fmla="*/ 10562801 w 10562801"/>
              <a:gd name="connsiteY2" fmla="*/ 3764724 h 4319064"/>
              <a:gd name="connsiteX3" fmla="*/ 10299800 w 10562801"/>
              <a:gd name="connsiteY3" fmla="*/ 3940630 h 4319064"/>
              <a:gd name="connsiteX4" fmla="*/ 464906 w 10562801"/>
              <a:gd name="connsiteY4" fmla="*/ 3940633 h 4319064"/>
              <a:gd name="connsiteX5" fmla="*/ 27464 w 10562801"/>
              <a:gd name="connsiteY5" fmla="*/ 4230590 h 4319064"/>
              <a:gd name="connsiteX6" fmla="*/ 0 w 10562801"/>
              <a:gd name="connsiteY6" fmla="*/ 4319064 h 4319064"/>
              <a:gd name="connsiteX7" fmla="*/ 0 w 10562801"/>
              <a:gd name="connsiteY7" fmla="*/ 0 h 4319064"/>
              <a:gd name="connsiteX0" fmla="*/ 418045 w 10980846"/>
              <a:gd name="connsiteY0" fmla="*/ 0 h 4545880"/>
              <a:gd name="connsiteX1" fmla="*/ 10978095 w 10980846"/>
              <a:gd name="connsiteY1" fmla="*/ 0 h 4545880"/>
              <a:gd name="connsiteX2" fmla="*/ 10980846 w 10980846"/>
              <a:gd name="connsiteY2" fmla="*/ 3764724 h 4545880"/>
              <a:gd name="connsiteX3" fmla="*/ 10717845 w 10980846"/>
              <a:gd name="connsiteY3" fmla="*/ 3940630 h 4545880"/>
              <a:gd name="connsiteX4" fmla="*/ 882951 w 10980846"/>
              <a:gd name="connsiteY4" fmla="*/ 3940633 h 4545880"/>
              <a:gd name="connsiteX5" fmla="*/ 418045 w 10980846"/>
              <a:gd name="connsiteY5" fmla="*/ 4319064 h 4545880"/>
              <a:gd name="connsiteX6" fmla="*/ 418045 w 10980846"/>
              <a:gd name="connsiteY6" fmla="*/ 0 h 4545880"/>
              <a:gd name="connsiteX0" fmla="*/ 414238 w 10977039"/>
              <a:gd name="connsiteY0" fmla="*/ 0 h 3971318"/>
              <a:gd name="connsiteX1" fmla="*/ 10974288 w 10977039"/>
              <a:gd name="connsiteY1" fmla="*/ 0 h 3971318"/>
              <a:gd name="connsiteX2" fmla="*/ 10977039 w 10977039"/>
              <a:gd name="connsiteY2" fmla="*/ 3764724 h 3971318"/>
              <a:gd name="connsiteX3" fmla="*/ 10714038 w 10977039"/>
              <a:gd name="connsiteY3" fmla="*/ 3940630 h 3971318"/>
              <a:gd name="connsiteX4" fmla="*/ 879144 w 10977039"/>
              <a:gd name="connsiteY4" fmla="*/ 3940633 h 3971318"/>
              <a:gd name="connsiteX5" fmla="*/ 425238 w 10977039"/>
              <a:gd name="connsiteY5" fmla="*/ 3375037 h 3971318"/>
              <a:gd name="connsiteX6" fmla="*/ 414238 w 10977039"/>
              <a:gd name="connsiteY6" fmla="*/ 0 h 3971318"/>
              <a:gd name="connsiteX0" fmla="*/ 433987 w 10996788"/>
              <a:gd name="connsiteY0" fmla="*/ 0 h 3946264"/>
              <a:gd name="connsiteX1" fmla="*/ 10994037 w 10996788"/>
              <a:gd name="connsiteY1" fmla="*/ 0 h 3946264"/>
              <a:gd name="connsiteX2" fmla="*/ 10996788 w 10996788"/>
              <a:gd name="connsiteY2" fmla="*/ 3764724 h 3946264"/>
              <a:gd name="connsiteX3" fmla="*/ 10733787 w 10996788"/>
              <a:gd name="connsiteY3" fmla="*/ 3940630 h 3946264"/>
              <a:gd name="connsiteX4" fmla="*/ 898893 w 10996788"/>
              <a:gd name="connsiteY4" fmla="*/ 3940633 h 3946264"/>
              <a:gd name="connsiteX5" fmla="*/ 444987 w 10996788"/>
              <a:gd name="connsiteY5" fmla="*/ 3375037 h 3946264"/>
              <a:gd name="connsiteX6" fmla="*/ 433987 w 10996788"/>
              <a:gd name="connsiteY6" fmla="*/ 0 h 3946264"/>
              <a:gd name="connsiteX0" fmla="*/ 0 w 10562801"/>
              <a:gd name="connsiteY0" fmla="*/ 0 h 3940656"/>
              <a:gd name="connsiteX1" fmla="*/ 10560050 w 10562801"/>
              <a:gd name="connsiteY1" fmla="*/ 0 h 3940656"/>
              <a:gd name="connsiteX2" fmla="*/ 10562801 w 10562801"/>
              <a:gd name="connsiteY2" fmla="*/ 3764724 h 3940656"/>
              <a:gd name="connsiteX3" fmla="*/ 10299800 w 10562801"/>
              <a:gd name="connsiteY3" fmla="*/ 3940630 h 3940656"/>
              <a:gd name="connsiteX4" fmla="*/ 464906 w 10562801"/>
              <a:gd name="connsiteY4" fmla="*/ 3940633 h 3940656"/>
              <a:gd name="connsiteX5" fmla="*/ 11000 w 10562801"/>
              <a:gd name="connsiteY5" fmla="*/ 3375037 h 3940656"/>
              <a:gd name="connsiteX6" fmla="*/ 0 w 10562801"/>
              <a:gd name="connsiteY6" fmla="*/ 0 h 3940656"/>
              <a:gd name="connsiteX0" fmla="*/ 1058 w 10563859"/>
              <a:gd name="connsiteY0" fmla="*/ 0 h 4140417"/>
              <a:gd name="connsiteX1" fmla="*/ 10561108 w 10563859"/>
              <a:gd name="connsiteY1" fmla="*/ 0 h 4140417"/>
              <a:gd name="connsiteX2" fmla="*/ 10563859 w 10563859"/>
              <a:gd name="connsiteY2" fmla="*/ 3764724 h 4140417"/>
              <a:gd name="connsiteX3" fmla="*/ 10300858 w 10563859"/>
              <a:gd name="connsiteY3" fmla="*/ 3940630 h 4140417"/>
              <a:gd name="connsiteX4" fmla="*/ 465964 w 10563859"/>
              <a:gd name="connsiteY4" fmla="*/ 3940633 h 4140417"/>
              <a:gd name="connsiteX5" fmla="*/ 1058 w 10563859"/>
              <a:gd name="connsiteY5" fmla="*/ 4101365 h 4140417"/>
              <a:gd name="connsiteX6" fmla="*/ 1058 w 10563859"/>
              <a:gd name="connsiteY6" fmla="*/ 0 h 4140417"/>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465964 w 10563859"/>
              <a:gd name="connsiteY4" fmla="*/ 3940633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361463 w 10563859"/>
              <a:gd name="connsiteY4" fmla="*/ 3885219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8721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26713 w 10563859"/>
              <a:gd name="connsiteY4" fmla="*/ 3901052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56963 w 10563859"/>
              <a:gd name="connsiteY4" fmla="*/ 3940634 h 4101365"/>
              <a:gd name="connsiteX5" fmla="*/ 1058 w 10563859"/>
              <a:gd name="connsiteY5" fmla="*/ 4101365 h 4101365"/>
              <a:gd name="connsiteX6" fmla="*/ 1058 w 10563859"/>
              <a:gd name="connsiteY6" fmla="*/ 0 h 4101365"/>
              <a:gd name="connsiteX0" fmla="*/ 1058 w 10563859"/>
              <a:gd name="connsiteY0" fmla="*/ 0 h 4101365"/>
              <a:gd name="connsiteX1" fmla="*/ 10561108 w 10563859"/>
              <a:gd name="connsiteY1" fmla="*/ 0 h 4101365"/>
              <a:gd name="connsiteX2" fmla="*/ 10563859 w 10563859"/>
              <a:gd name="connsiteY2" fmla="*/ 3764724 h 4101365"/>
              <a:gd name="connsiteX3" fmla="*/ 10300858 w 10563859"/>
              <a:gd name="connsiteY3" fmla="*/ 3940630 h 4101365"/>
              <a:gd name="connsiteX4" fmla="*/ 256963 w 10563859"/>
              <a:gd name="connsiteY4" fmla="*/ 3940634 h 4101365"/>
              <a:gd name="connsiteX5" fmla="*/ 1058 w 10563859"/>
              <a:gd name="connsiteY5" fmla="*/ 4101365 h 4101365"/>
              <a:gd name="connsiteX6" fmla="*/ 1058 w 10563859"/>
              <a:gd name="connsiteY6" fmla="*/ 0 h 4101365"/>
              <a:gd name="connsiteX0" fmla="*/ 1058 w 10563859"/>
              <a:gd name="connsiteY0" fmla="*/ 1 h 4101366"/>
              <a:gd name="connsiteX1" fmla="*/ 10345337 w 10563859"/>
              <a:gd name="connsiteY1" fmla="*/ 620153 h 4101366"/>
              <a:gd name="connsiteX2" fmla="*/ 10561108 w 10563859"/>
              <a:gd name="connsiteY2" fmla="*/ 1 h 4101366"/>
              <a:gd name="connsiteX3" fmla="*/ 10563859 w 10563859"/>
              <a:gd name="connsiteY3" fmla="*/ 3764725 h 4101366"/>
              <a:gd name="connsiteX4" fmla="*/ 10300858 w 10563859"/>
              <a:gd name="connsiteY4" fmla="*/ 3940631 h 4101366"/>
              <a:gd name="connsiteX5" fmla="*/ 256963 w 10563859"/>
              <a:gd name="connsiteY5" fmla="*/ 3940635 h 4101366"/>
              <a:gd name="connsiteX6" fmla="*/ 1058 w 10563859"/>
              <a:gd name="connsiteY6" fmla="*/ 4101366 h 4101366"/>
              <a:gd name="connsiteX7" fmla="*/ 1058 w 10563859"/>
              <a:gd name="connsiteY7" fmla="*/ 1 h 4101366"/>
              <a:gd name="connsiteX0" fmla="*/ 476343 w 11039144"/>
              <a:gd name="connsiteY0" fmla="*/ 210178 h 4311543"/>
              <a:gd name="connsiteX1" fmla="*/ 863038 w 11039144"/>
              <a:gd name="connsiteY1" fmla="*/ 825459 h 4311543"/>
              <a:gd name="connsiteX2" fmla="*/ 10820622 w 11039144"/>
              <a:gd name="connsiteY2" fmla="*/ 830330 h 4311543"/>
              <a:gd name="connsiteX3" fmla="*/ 11036393 w 11039144"/>
              <a:gd name="connsiteY3" fmla="*/ 210178 h 4311543"/>
              <a:gd name="connsiteX4" fmla="*/ 11039144 w 11039144"/>
              <a:gd name="connsiteY4" fmla="*/ 3974902 h 4311543"/>
              <a:gd name="connsiteX5" fmla="*/ 10776143 w 11039144"/>
              <a:gd name="connsiteY5" fmla="*/ 4150808 h 4311543"/>
              <a:gd name="connsiteX6" fmla="*/ 732248 w 11039144"/>
              <a:gd name="connsiteY6" fmla="*/ 4150812 h 4311543"/>
              <a:gd name="connsiteX7" fmla="*/ 476343 w 11039144"/>
              <a:gd name="connsiteY7" fmla="*/ 4311543 h 4311543"/>
              <a:gd name="connsiteX8" fmla="*/ 476343 w 11039144"/>
              <a:gd name="connsiteY8" fmla="*/ 210178 h 4311543"/>
              <a:gd name="connsiteX0" fmla="*/ 480890 w 11036922"/>
              <a:gd name="connsiteY0" fmla="*/ 789201 h 4101365"/>
              <a:gd name="connsiteX1" fmla="*/ 860816 w 11036922"/>
              <a:gd name="connsiteY1" fmla="*/ 615281 h 4101365"/>
              <a:gd name="connsiteX2" fmla="*/ 10818400 w 11036922"/>
              <a:gd name="connsiteY2" fmla="*/ 620152 h 4101365"/>
              <a:gd name="connsiteX3" fmla="*/ 11034171 w 11036922"/>
              <a:gd name="connsiteY3" fmla="*/ 0 h 4101365"/>
              <a:gd name="connsiteX4" fmla="*/ 11036922 w 11036922"/>
              <a:gd name="connsiteY4" fmla="*/ 3764724 h 4101365"/>
              <a:gd name="connsiteX5" fmla="*/ 10773921 w 11036922"/>
              <a:gd name="connsiteY5" fmla="*/ 3940630 h 4101365"/>
              <a:gd name="connsiteX6" fmla="*/ 730026 w 11036922"/>
              <a:gd name="connsiteY6" fmla="*/ 3940634 h 4101365"/>
              <a:gd name="connsiteX7" fmla="*/ 474121 w 11036922"/>
              <a:gd name="connsiteY7" fmla="*/ 4101365 h 4101365"/>
              <a:gd name="connsiteX8" fmla="*/ 480890 w 11036922"/>
              <a:gd name="connsiteY8" fmla="*/ 789201 h 4101365"/>
              <a:gd name="connsiteX0" fmla="*/ 499528 w 11055560"/>
              <a:gd name="connsiteY0" fmla="*/ 789201 h 4101365"/>
              <a:gd name="connsiteX1" fmla="*/ 879454 w 11055560"/>
              <a:gd name="connsiteY1" fmla="*/ 615281 h 4101365"/>
              <a:gd name="connsiteX2" fmla="*/ 10837038 w 11055560"/>
              <a:gd name="connsiteY2" fmla="*/ 620152 h 4101365"/>
              <a:gd name="connsiteX3" fmla="*/ 11052809 w 11055560"/>
              <a:gd name="connsiteY3" fmla="*/ 0 h 4101365"/>
              <a:gd name="connsiteX4" fmla="*/ 11055560 w 11055560"/>
              <a:gd name="connsiteY4" fmla="*/ 3764724 h 4101365"/>
              <a:gd name="connsiteX5" fmla="*/ 10792559 w 11055560"/>
              <a:gd name="connsiteY5" fmla="*/ 3940630 h 4101365"/>
              <a:gd name="connsiteX6" fmla="*/ 748664 w 11055560"/>
              <a:gd name="connsiteY6" fmla="*/ 3940634 h 4101365"/>
              <a:gd name="connsiteX7" fmla="*/ 492759 w 11055560"/>
              <a:gd name="connsiteY7" fmla="*/ 4101365 h 4101365"/>
              <a:gd name="connsiteX8" fmla="*/ 499528 w 11055560"/>
              <a:gd name="connsiteY8" fmla="*/ 789201 h 4101365"/>
              <a:gd name="connsiteX0" fmla="*/ 7384 w 10563416"/>
              <a:gd name="connsiteY0" fmla="*/ 789201 h 4101365"/>
              <a:gd name="connsiteX1" fmla="*/ 387310 w 10563416"/>
              <a:gd name="connsiteY1" fmla="*/ 615281 h 4101365"/>
              <a:gd name="connsiteX2" fmla="*/ 10344894 w 10563416"/>
              <a:gd name="connsiteY2" fmla="*/ 620152 h 4101365"/>
              <a:gd name="connsiteX3" fmla="*/ 10560665 w 10563416"/>
              <a:gd name="connsiteY3" fmla="*/ 0 h 4101365"/>
              <a:gd name="connsiteX4" fmla="*/ 10563416 w 10563416"/>
              <a:gd name="connsiteY4" fmla="*/ 3764724 h 4101365"/>
              <a:gd name="connsiteX5" fmla="*/ 10300415 w 10563416"/>
              <a:gd name="connsiteY5" fmla="*/ 3940630 h 4101365"/>
              <a:gd name="connsiteX6" fmla="*/ 256520 w 10563416"/>
              <a:gd name="connsiteY6" fmla="*/ 3940634 h 4101365"/>
              <a:gd name="connsiteX7" fmla="*/ 615 w 10563416"/>
              <a:gd name="connsiteY7" fmla="*/ 4101365 h 4101365"/>
              <a:gd name="connsiteX8" fmla="*/ 7384 w 10563416"/>
              <a:gd name="connsiteY8" fmla="*/ 789201 h 4101365"/>
              <a:gd name="connsiteX0" fmla="*/ 7384 w 10563416"/>
              <a:gd name="connsiteY0" fmla="*/ 789201 h 4101365"/>
              <a:gd name="connsiteX1" fmla="*/ 387310 w 10563416"/>
              <a:gd name="connsiteY1" fmla="*/ 615281 h 4101365"/>
              <a:gd name="connsiteX2" fmla="*/ 10344894 w 10563416"/>
              <a:gd name="connsiteY2" fmla="*/ 620152 h 4101365"/>
              <a:gd name="connsiteX3" fmla="*/ 10560665 w 10563416"/>
              <a:gd name="connsiteY3" fmla="*/ 0 h 4101365"/>
              <a:gd name="connsiteX4" fmla="*/ 10563416 w 10563416"/>
              <a:gd name="connsiteY4" fmla="*/ 3764724 h 4101365"/>
              <a:gd name="connsiteX5" fmla="*/ 10300415 w 10563416"/>
              <a:gd name="connsiteY5" fmla="*/ 3940630 h 4101365"/>
              <a:gd name="connsiteX6" fmla="*/ 256520 w 10563416"/>
              <a:gd name="connsiteY6" fmla="*/ 3940634 h 4101365"/>
              <a:gd name="connsiteX7" fmla="*/ 615 w 10563416"/>
              <a:gd name="connsiteY7" fmla="*/ 4101365 h 4101365"/>
              <a:gd name="connsiteX8" fmla="*/ 7384 w 10563416"/>
              <a:gd name="connsiteY8" fmla="*/ 789201 h 4101365"/>
              <a:gd name="connsiteX0" fmla="*/ 7384 w 10563416"/>
              <a:gd name="connsiteY0" fmla="*/ 174937 h 3487101"/>
              <a:gd name="connsiteX1" fmla="*/ 387310 w 10563416"/>
              <a:gd name="connsiteY1" fmla="*/ 1017 h 3487101"/>
              <a:gd name="connsiteX2" fmla="*/ 10344894 w 10563416"/>
              <a:gd name="connsiteY2" fmla="*/ 5888 h 3487101"/>
              <a:gd name="connsiteX3" fmla="*/ 10553895 w 10563416"/>
              <a:gd name="connsiteY3" fmla="*/ 101863 h 3487101"/>
              <a:gd name="connsiteX4" fmla="*/ 10563416 w 10563416"/>
              <a:gd name="connsiteY4" fmla="*/ 3150460 h 3487101"/>
              <a:gd name="connsiteX5" fmla="*/ 10300415 w 10563416"/>
              <a:gd name="connsiteY5" fmla="*/ 3326366 h 3487101"/>
              <a:gd name="connsiteX6" fmla="*/ 256520 w 10563416"/>
              <a:gd name="connsiteY6" fmla="*/ 3326370 h 3487101"/>
              <a:gd name="connsiteX7" fmla="*/ 615 w 10563416"/>
              <a:gd name="connsiteY7" fmla="*/ 3487101 h 3487101"/>
              <a:gd name="connsiteX8" fmla="*/ 7384 w 10563416"/>
              <a:gd name="connsiteY8" fmla="*/ 174937 h 3487101"/>
              <a:gd name="connsiteX0" fmla="*/ 7384 w 10563416"/>
              <a:gd name="connsiteY0" fmla="*/ 482289 h 3794453"/>
              <a:gd name="connsiteX1" fmla="*/ 387310 w 10563416"/>
              <a:gd name="connsiteY1" fmla="*/ 308369 h 3794453"/>
              <a:gd name="connsiteX2" fmla="*/ 10344894 w 10563416"/>
              <a:gd name="connsiteY2" fmla="*/ 313240 h 3794453"/>
              <a:gd name="connsiteX3" fmla="*/ 10553895 w 10563416"/>
              <a:gd name="connsiteY3" fmla="*/ 0 h 3794453"/>
              <a:gd name="connsiteX4" fmla="*/ 10563416 w 10563416"/>
              <a:gd name="connsiteY4" fmla="*/ 3457812 h 3794453"/>
              <a:gd name="connsiteX5" fmla="*/ 10300415 w 10563416"/>
              <a:gd name="connsiteY5" fmla="*/ 3633718 h 3794453"/>
              <a:gd name="connsiteX6" fmla="*/ 256520 w 10563416"/>
              <a:gd name="connsiteY6" fmla="*/ 3633722 h 3794453"/>
              <a:gd name="connsiteX7" fmla="*/ 615 w 10563416"/>
              <a:gd name="connsiteY7" fmla="*/ 3794453 h 3794453"/>
              <a:gd name="connsiteX8" fmla="*/ 7384 w 10563416"/>
              <a:gd name="connsiteY8" fmla="*/ 482289 h 3794453"/>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26397 h 3638561"/>
              <a:gd name="connsiteX1" fmla="*/ 387310 w 10563416"/>
              <a:gd name="connsiteY1" fmla="*/ 152477 h 3638561"/>
              <a:gd name="connsiteX2" fmla="*/ 10344894 w 10563416"/>
              <a:gd name="connsiteY2" fmla="*/ 157348 h 3638561"/>
              <a:gd name="connsiteX3" fmla="*/ 10553895 w 10563416"/>
              <a:gd name="connsiteY3" fmla="*/ 0 h 3638561"/>
              <a:gd name="connsiteX4" fmla="*/ 10563416 w 10563416"/>
              <a:gd name="connsiteY4" fmla="*/ 3301920 h 3638561"/>
              <a:gd name="connsiteX5" fmla="*/ 10300415 w 10563416"/>
              <a:gd name="connsiteY5" fmla="*/ 3477826 h 3638561"/>
              <a:gd name="connsiteX6" fmla="*/ 256520 w 10563416"/>
              <a:gd name="connsiteY6" fmla="*/ 3477830 h 3638561"/>
              <a:gd name="connsiteX7" fmla="*/ 615 w 10563416"/>
              <a:gd name="connsiteY7" fmla="*/ 3638561 h 3638561"/>
              <a:gd name="connsiteX8" fmla="*/ 7384 w 10563416"/>
              <a:gd name="connsiteY8" fmla="*/ 326397 h 3638561"/>
              <a:gd name="connsiteX0" fmla="*/ 7384 w 10563416"/>
              <a:gd name="connsiteY0" fmla="*/ 332334 h 3644498"/>
              <a:gd name="connsiteX1" fmla="*/ 387310 w 10563416"/>
              <a:gd name="connsiteY1" fmla="*/ 158414 h 3644498"/>
              <a:gd name="connsiteX2" fmla="*/ 10344894 w 10563416"/>
              <a:gd name="connsiteY2" fmla="*/ 163285 h 3644498"/>
              <a:gd name="connsiteX3" fmla="*/ 10468645 w 10563416"/>
              <a:gd name="connsiteY3" fmla="*/ 0 h 3644498"/>
              <a:gd name="connsiteX4" fmla="*/ 10563416 w 10563416"/>
              <a:gd name="connsiteY4" fmla="*/ 3307857 h 3644498"/>
              <a:gd name="connsiteX5" fmla="*/ 10300415 w 10563416"/>
              <a:gd name="connsiteY5" fmla="*/ 3483763 h 3644498"/>
              <a:gd name="connsiteX6" fmla="*/ 256520 w 10563416"/>
              <a:gd name="connsiteY6" fmla="*/ 3483767 h 3644498"/>
              <a:gd name="connsiteX7" fmla="*/ 615 w 10563416"/>
              <a:gd name="connsiteY7" fmla="*/ 3644498 h 3644498"/>
              <a:gd name="connsiteX8" fmla="*/ 7384 w 10563416"/>
              <a:gd name="connsiteY8" fmla="*/ 332334 h 3644498"/>
              <a:gd name="connsiteX0" fmla="*/ 7384 w 10565668"/>
              <a:gd name="connsiteY0" fmla="*/ 322439 h 3634603"/>
              <a:gd name="connsiteX1" fmla="*/ 387310 w 10565668"/>
              <a:gd name="connsiteY1" fmla="*/ 148519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87310 w 10565668"/>
              <a:gd name="connsiteY1" fmla="*/ 148519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87310 w 10565668"/>
              <a:gd name="connsiteY1" fmla="*/ 148519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92810 w 10565668"/>
              <a:gd name="connsiteY1" fmla="*/ 158415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46060 w 10565668"/>
              <a:gd name="connsiteY1" fmla="*/ 156436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46060 w 10565668"/>
              <a:gd name="connsiteY1" fmla="*/ 156436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68060 w 10565668"/>
              <a:gd name="connsiteY1" fmla="*/ 162373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68060 w 10565668"/>
              <a:gd name="connsiteY1" fmla="*/ 103913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74829 w 10565668"/>
              <a:gd name="connsiteY1" fmla="*/ 235447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300367 w 10565668"/>
              <a:gd name="connsiteY1" fmla="*/ 186731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293598 w 10565668"/>
              <a:gd name="connsiteY1" fmla="*/ 176988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293598 w 10565668"/>
              <a:gd name="connsiteY1" fmla="*/ 167245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22439 h 3634603"/>
              <a:gd name="connsiteX1" fmla="*/ 286829 w 10565668"/>
              <a:gd name="connsiteY1" fmla="*/ 157501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22439 h 3634603"/>
              <a:gd name="connsiteX0" fmla="*/ 7384 w 10565668"/>
              <a:gd name="connsiteY0" fmla="*/ 361412 h 3634603"/>
              <a:gd name="connsiteX1" fmla="*/ 286829 w 10565668"/>
              <a:gd name="connsiteY1" fmla="*/ 157501 h 3634603"/>
              <a:gd name="connsiteX2" fmla="*/ 10344894 w 10565668"/>
              <a:gd name="connsiteY2" fmla="*/ 153390 h 3634603"/>
              <a:gd name="connsiteX3" fmla="*/ 10564895 w 10565668"/>
              <a:gd name="connsiteY3" fmla="*/ 0 h 3634603"/>
              <a:gd name="connsiteX4" fmla="*/ 10563416 w 10565668"/>
              <a:gd name="connsiteY4" fmla="*/ 3297962 h 3634603"/>
              <a:gd name="connsiteX5" fmla="*/ 10300415 w 10565668"/>
              <a:gd name="connsiteY5" fmla="*/ 3473868 h 3634603"/>
              <a:gd name="connsiteX6" fmla="*/ 256520 w 10565668"/>
              <a:gd name="connsiteY6" fmla="*/ 3473872 h 3634603"/>
              <a:gd name="connsiteX7" fmla="*/ 615 w 10565668"/>
              <a:gd name="connsiteY7" fmla="*/ 3634603 h 3634603"/>
              <a:gd name="connsiteX8" fmla="*/ 7384 w 10565668"/>
              <a:gd name="connsiteY8" fmla="*/ 361412 h 3634603"/>
              <a:gd name="connsiteX0" fmla="*/ 206 w 10566744"/>
              <a:gd name="connsiteY0" fmla="*/ 361412 h 3634603"/>
              <a:gd name="connsiteX1" fmla="*/ 287905 w 10566744"/>
              <a:gd name="connsiteY1" fmla="*/ 157501 h 3634603"/>
              <a:gd name="connsiteX2" fmla="*/ 10345970 w 10566744"/>
              <a:gd name="connsiteY2" fmla="*/ 153390 h 3634603"/>
              <a:gd name="connsiteX3" fmla="*/ 10565971 w 10566744"/>
              <a:gd name="connsiteY3" fmla="*/ 0 h 3634603"/>
              <a:gd name="connsiteX4" fmla="*/ 10564492 w 10566744"/>
              <a:gd name="connsiteY4" fmla="*/ 3297962 h 3634603"/>
              <a:gd name="connsiteX5" fmla="*/ 10301491 w 10566744"/>
              <a:gd name="connsiteY5" fmla="*/ 3473868 h 3634603"/>
              <a:gd name="connsiteX6" fmla="*/ 257596 w 10566744"/>
              <a:gd name="connsiteY6" fmla="*/ 3473872 h 3634603"/>
              <a:gd name="connsiteX7" fmla="*/ 1691 w 10566744"/>
              <a:gd name="connsiteY7" fmla="*/ 3634603 h 3634603"/>
              <a:gd name="connsiteX8" fmla="*/ 206 w 10566744"/>
              <a:gd name="connsiteY8" fmla="*/ 361412 h 3634603"/>
              <a:gd name="connsiteX0" fmla="*/ 206 w 10566744"/>
              <a:gd name="connsiteY0" fmla="*/ 13941 h 3635452"/>
              <a:gd name="connsiteX1" fmla="*/ 287905 w 10566744"/>
              <a:gd name="connsiteY1" fmla="*/ 158350 h 3635452"/>
              <a:gd name="connsiteX2" fmla="*/ 10345970 w 10566744"/>
              <a:gd name="connsiteY2" fmla="*/ 154239 h 3635452"/>
              <a:gd name="connsiteX3" fmla="*/ 10565971 w 10566744"/>
              <a:gd name="connsiteY3" fmla="*/ 849 h 3635452"/>
              <a:gd name="connsiteX4" fmla="*/ 10564492 w 10566744"/>
              <a:gd name="connsiteY4" fmla="*/ 3298811 h 3635452"/>
              <a:gd name="connsiteX5" fmla="*/ 10301491 w 10566744"/>
              <a:gd name="connsiteY5" fmla="*/ 3474717 h 3635452"/>
              <a:gd name="connsiteX6" fmla="*/ 257596 w 10566744"/>
              <a:gd name="connsiteY6" fmla="*/ 3474721 h 3635452"/>
              <a:gd name="connsiteX7" fmla="*/ 1691 w 10566744"/>
              <a:gd name="connsiteY7" fmla="*/ 3635452 h 3635452"/>
              <a:gd name="connsiteX8" fmla="*/ 206 w 10566744"/>
              <a:gd name="connsiteY8" fmla="*/ 13941 h 3635452"/>
              <a:gd name="connsiteX0" fmla="*/ 0 w 10566538"/>
              <a:gd name="connsiteY0" fmla="*/ 13092 h 3634603"/>
              <a:gd name="connsiteX1" fmla="*/ 287699 w 10566538"/>
              <a:gd name="connsiteY1" fmla="*/ 157501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3092 h 3634603"/>
              <a:gd name="connsiteX0" fmla="*/ 2066 w 10568604"/>
              <a:gd name="connsiteY0" fmla="*/ 13092 h 3634603"/>
              <a:gd name="connsiteX1" fmla="*/ 240238 w 10568604"/>
              <a:gd name="connsiteY1" fmla="*/ 157501 h 3634603"/>
              <a:gd name="connsiteX2" fmla="*/ 10347830 w 10568604"/>
              <a:gd name="connsiteY2" fmla="*/ 153390 h 3634603"/>
              <a:gd name="connsiteX3" fmla="*/ 10567831 w 10568604"/>
              <a:gd name="connsiteY3" fmla="*/ 0 h 3634603"/>
              <a:gd name="connsiteX4" fmla="*/ 10566352 w 10568604"/>
              <a:gd name="connsiteY4" fmla="*/ 3297962 h 3634603"/>
              <a:gd name="connsiteX5" fmla="*/ 10303351 w 10568604"/>
              <a:gd name="connsiteY5" fmla="*/ 3473868 h 3634603"/>
              <a:gd name="connsiteX6" fmla="*/ 259456 w 10568604"/>
              <a:gd name="connsiteY6" fmla="*/ 3473872 h 3634603"/>
              <a:gd name="connsiteX7" fmla="*/ 3551 w 10568604"/>
              <a:gd name="connsiteY7" fmla="*/ 3634603 h 3634603"/>
              <a:gd name="connsiteX8" fmla="*/ 2066 w 10568604"/>
              <a:gd name="connsiteY8" fmla="*/ 13092 h 3634603"/>
              <a:gd name="connsiteX0" fmla="*/ 0 w 10566538"/>
              <a:gd name="connsiteY0" fmla="*/ 13092 h 3634603"/>
              <a:gd name="connsiteX1" fmla="*/ 238172 w 10566538"/>
              <a:gd name="connsiteY1" fmla="*/ 157501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3092 h 3634603"/>
              <a:gd name="connsiteX0" fmla="*/ 0 w 10566538"/>
              <a:gd name="connsiteY0" fmla="*/ 1217 h 3634603"/>
              <a:gd name="connsiteX1" fmla="*/ 238172 w 10566538"/>
              <a:gd name="connsiteY1" fmla="*/ 157501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217 h 3634603"/>
              <a:gd name="connsiteX0" fmla="*/ 0 w 10566538"/>
              <a:gd name="connsiteY0" fmla="*/ 1217 h 3634603"/>
              <a:gd name="connsiteX1" fmla="*/ 235421 w 10566538"/>
              <a:gd name="connsiteY1" fmla="*/ 187187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217 h 3634603"/>
              <a:gd name="connsiteX0" fmla="*/ 0 w 10566538"/>
              <a:gd name="connsiteY0" fmla="*/ 1217 h 3634603"/>
              <a:gd name="connsiteX1" fmla="*/ 238172 w 10566538"/>
              <a:gd name="connsiteY1" fmla="*/ 155522 h 3634603"/>
              <a:gd name="connsiteX2" fmla="*/ 10345764 w 10566538"/>
              <a:gd name="connsiteY2" fmla="*/ 153390 h 3634603"/>
              <a:gd name="connsiteX3" fmla="*/ 10565765 w 10566538"/>
              <a:gd name="connsiteY3" fmla="*/ 0 h 3634603"/>
              <a:gd name="connsiteX4" fmla="*/ 10564286 w 10566538"/>
              <a:gd name="connsiteY4" fmla="*/ 3297962 h 3634603"/>
              <a:gd name="connsiteX5" fmla="*/ 10301285 w 10566538"/>
              <a:gd name="connsiteY5" fmla="*/ 3473868 h 3634603"/>
              <a:gd name="connsiteX6" fmla="*/ 257390 w 10566538"/>
              <a:gd name="connsiteY6" fmla="*/ 3473872 h 3634603"/>
              <a:gd name="connsiteX7" fmla="*/ 1485 w 10566538"/>
              <a:gd name="connsiteY7" fmla="*/ 3634603 h 3634603"/>
              <a:gd name="connsiteX8" fmla="*/ 0 w 10566538"/>
              <a:gd name="connsiteY8" fmla="*/ 1217 h 3634603"/>
              <a:gd name="connsiteX0" fmla="*/ 0 w 10566538"/>
              <a:gd name="connsiteY0" fmla="*/ 0 h 3633386"/>
              <a:gd name="connsiteX1" fmla="*/ 238172 w 10566538"/>
              <a:gd name="connsiteY1" fmla="*/ 154305 h 3633386"/>
              <a:gd name="connsiteX2" fmla="*/ 10345764 w 10566538"/>
              <a:gd name="connsiteY2" fmla="*/ 152173 h 3633386"/>
              <a:gd name="connsiteX3" fmla="*/ 10565765 w 10566538"/>
              <a:gd name="connsiteY3" fmla="*/ 287730 h 3633386"/>
              <a:gd name="connsiteX4" fmla="*/ 10564286 w 10566538"/>
              <a:gd name="connsiteY4" fmla="*/ 3296745 h 3633386"/>
              <a:gd name="connsiteX5" fmla="*/ 10301285 w 10566538"/>
              <a:gd name="connsiteY5" fmla="*/ 3472651 h 3633386"/>
              <a:gd name="connsiteX6" fmla="*/ 257390 w 10566538"/>
              <a:gd name="connsiteY6" fmla="*/ 3472655 h 3633386"/>
              <a:gd name="connsiteX7" fmla="*/ 1485 w 10566538"/>
              <a:gd name="connsiteY7" fmla="*/ 3633386 h 3633386"/>
              <a:gd name="connsiteX8" fmla="*/ 0 w 10566538"/>
              <a:gd name="connsiteY8" fmla="*/ 0 h 3633386"/>
              <a:gd name="connsiteX0" fmla="*/ 0 w 10564286"/>
              <a:gd name="connsiteY0" fmla="*/ 0 h 3633386"/>
              <a:gd name="connsiteX1" fmla="*/ 238172 w 10564286"/>
              <a:gd name="connsiteY1" fmla="*/ 154305 h 3633386"/>
              <a:gd name="connsiteX2" fmla="*/ 10345764 w 10564286"/>
              <a:gd name="connsiteY2" fmla="*/ 152173 h 3633386"/>
              <a:gd name="connsiteX3" fmla="*/ 10563014 w 10564286"/>
              <a:gd name="connsiteY3" fmla="*/ 339187 h 3633386"/>
              <a:gd name="connsiteX4" fmla="*/ 10564286 w 10564286"/>
              <a:gd name="connsiteY4" fmla="*/ 3296745 h 3633386"/>
              <a:gd name="connsiteX5" fmla="*/ 10301285 w 10564286"/>
              <a:gd name="connsiteY5" fmla="*/ 3472651 h 3633386"/>
              <a:gd name="connsiteX6" fmla="*/ 257390 w 10564286"/>
              <a:gd name="connsiteY6" fmla="*/ 3472655 h 3633386"/>
              <a:gd name="connsiteX7" fmla="*/ 1485 w 10564286"/>
              <a:gd name="connsiteY7" fmla="*/ 3633386 h 3633386"/>
              <a:gd name="connsiteX8" fmla="*/ 0 w 10564286"/>
              <a:gd name="connsiteY8" fmla="*/ 0 h 3633386"/>
              <a:gd name="connsiteX0" fmla="*/ 0 w 10571760"/>
              <a:gd name="connsiteY0" fmla="*/ 0 h 3633386"/>
              <a:gd name="connsiteX1" fmla="*/ 238172 w 10571760"/>
              <a:gd name="connsiteY1" fmla="*/ 154305 h 3633386"/>
              <a:gd name="connsiteX2" fmla="*/ 10345764 w 10571760"/>
              <a:gd name="connsiteY2" fmla="*/ 152173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345764 w 10571760"/>
              <a:gd name="connsiteY2" fmla="*/ 152173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345764 w 10571760"/>
              <a:gd name="connsiteY2" fmla="*/ 152173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216444 w 10571760"/>
              <a:gd name="connsiteY2" fmla="*/ 154152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0 w 10571760"/>
              <a:gd name="connsiteY0" fmla="*/ 0 h 3633386"/>
              <a:gd name="connsiteX1" fmla="*/ 238172 w 10571760"/>
              <a:gd name="connsiteY1" fmla="*/ 154305 h 3633386"/>
              <a:gd name="connsiteX2" fmla="*/ 10298989 w 10571760"/>
              <a:gd name="connsiteY2" fmla="*/ 156131 h 3633386"/>
              <a:gd name="connsiteX3" fmla="*/ 10571268 w 10571760"/>
              <a:gd name="connsiteY3" fmla="*/ 333250 h 3633386"/>
              <a:gd name="connsiteX4" fmla="*/ 10564286 w 10571760"/>
              <a:gd name="connsiteY4" fmla="*/ 3296745 h 3633386"/>
              <a:gd name="connsiteX5" fmla="*/ 10301285 w 10571760"/>
              <a:gd name="connsiteY5" fmla="*/ 3472651 h 3633386"/>
              <a:gd name="connsiteX6" fmla="*/ 257390 w 10571760"/>
              <a:gd name="connsiteY6" fmla="*/ 3472655 h 3633386"/>
              <a:gd name="connsiteX7" fmla="*/ 1485 w 10571760"/>
              <a:gd name="connsiteY7" fmla="*/ 3633386 h 3633386"/>
              <a:gd name="connsiteX8" fmla="*/ 0 w 10571760"/>
              <a:gd name="connsiteY8" fmla="*/ 0 h 3633386"/>
              <a:gd name="connsiteX0" fmla="*/ 2197 w 10573957"/>
              <a:gd name="connsiteY0" fmla="*/ 0 h 3472750"/>
              <a:gd name="connsiteX1" fmla="*/ 240369 w 10573957"/>
              <a:gd name="connsiteY1" fmla="*/ 154305 h 3472750"/>
              <a:gd name="connsiteX2" fmla="*/ 10301186 w 10573957"/>
              <a:gd name="connsiteY2" fmla="*/ 156131 h 3472750"/>
              <a:gd name="connsiteX3" fmla="*/ 10573465 w 10573957"/>
              <a:gd name="connsiteY3" fmla="*/ 333250 h 3472750"/>
              <a:gd name="connsiteX4" fmla="*/ 10566483 w 10573957"/>
              <a:gd name="connsiteY4" fmla="*/ 3296745 h 3472750"/>
              <a:gd name="connsiteX5" fmla="*/ 10303482 w 10573957"/>
              <a:gd name="connsiteY5" fmla="*/ 3472651 h 3472750"/>
              <a:gd name="connsiteX6" fmla="*/ 259587 w 10573957"/>
              <a:gd name="connsiteY6" fmla="*/ 3472655 h 3472750"/>
              <a:gd name="connsiteX7" fmla="*/ 931 w 10573957"/>
              <a:gd name="connsiteY7" fmla="*/ 3346418 h 3472750"/>
              <a:gd name="connsiteX8" fmla="*/ 2197 w 10573957"/>
              <a:gd name="connsiteY8" fmla="*/ 0 h 3472750"/>
              <a:gd name="connsiteX0" fmla="*/ 0 w 10571760"/>
              <a:gd name="connsiteY0" fmla="*/ 0 h 3472717"/>
              <a:gd name="connsiteX1" fmla="*/ 238172 w 10571760"/>
              <a:gd name="connsiteY1" fmla="*/ 154305 h 3472717"/>
              <a:gd name="connsiteX2" fmla="*/ 10298989 w 10571760"/>
              <a:gd name="connsiteY2" fmla="*/ 156131 h 3472717"/>
              <a:gd name="connsiteX3" fmla="*/ 10571268 w 10571760"/>
              <a:gd name="connsiteY3" fmla="*/ 333250 h 3472717"/>
              <a:gd name="connsiteX4" fmla="*/ 10564286 w 10571760"/>
              <a:gd name="connsiteY4" fmla="*/ 3296745 h 3472717"/>
              <a:gd name="connsiteX5" fmla="*/ 10301285 w 10571760"/>
              <a:gd name="connsiteY5" fmla="*/ 3472651 h 3472717"/>
              <a:gd name="connsiteX6" fmla="*/ 257390 w 10571760"/>
              <a:gd name="connsiteY6" fmla="*/ 3472655 h 3472717"/>
              <a:gd name="connsiteX7" fmla="*/ 1485 w 10571760"/>
              <a:gd name="connsiteY7" fmla="*/ 3213819 h 3472717"/>
              <a:gd name="connsiteX8" fmla="*/ 0 w 10571760"/>
              <a:gd name="connsiteY8" fmla="*/ 0 h 3472717"/>
              <a:gd name="connsiteX0" fmla="*/ 0 w 10571760"/>
              <a:gd name="connsiteY0" fmla="*/ 0 h 3472735"/>
              <a:gd name="connsiteX1" fmla="*/ 238172 w 10571760"/>
              <a:gd name="connsiteY1" fmla="*/ 154305 h 3472735"/>
              <a:gd name="connsiteX2" fmla="*/ 10298989 w 10571760"/>
              <a:gd name="connsiteY2" fmla="*/ 156131 h 3472735"/>
              <a:gd name="connsiteX3" fmla="*/ 10571268 w 10571760"/>
              <a:gd name="connsiteY3" fmla="*/ 333250 h 3472735"/>
              <a:gd name="connsiteX4" fmla="*/ 10564286 w 10571760"/>
              <a:gd name="connsiteY4" fmla="*/ 3296745 h 3472735"/>
              <a:gd name="connsiteX5" fmla="*/ 10301285 w 10571760"/>
              <a:gd name="connsiteY5" fmla="*/ 3472651 h 3472735"/>
              <a:gd name="connsiteX6" fmla="*/ 257390 w 10571760"/>
              <a:gd name="connsiteY6" fmla="*/ 3472655 h 3472735"/>
              <a:gd name="connsiteX7" fmla="*/ 1485 w 10571760"/>
              <a:gd name="connsiteY7" fmla="*/ 3300899 h 3472735"/>
              <a:gd name="connsiteX8" fmla="*/ 0 w 10571760"/>
              <a:gd name="connsiteY8" fmla="*/ 0 h 3472735"/>
              <a:gd name="connsiteX0" fmla="*/ 0 w 10571760"/>
              <a:gd name="connsiteY0" fmla="*/ 0 h 3472944"/>
              <a:gd name="connsiteX1" fmla="*/ 238172 w 10571760"/>
              <a:gd name="connsiteY1" fmla="*/ 154305 h 3472944"/>
              <a:gd name="connsiteX2" fmla="*/ 10298989 w 10571760"/>
              <a:gd name="connsiteY2" fmla="*/ 156131 h 3472944"/>
              <a:gd name="connsiteX3" fmla="*/ 10571268 w 10571760"/>
              <a:gd name="connsiteY3" fmla="*/ 333250 h 3472944"/>
              <a:gd name="connsiteX4" fmla="*/ 10564286 w 10571760"/>
              <a:gd name="connsiteY4" fmla="*/ 3296745 h 3472944"/>
              <a:gd name="connsiteX5" fmla="*/ 10301285 w 10571760"/>
              <a:gd name="connsiteY5" fmla="*/ 3472651 h 3472944"/>
              <a:gd name="connsiteX6" fmla="*/ 257390 w 10571760"/>
              <a:gd name="connsiteY6" fmla="*/ 3472655 h 3472944"/>
              <a:gd name="connsiteX7" fmla="*/ 1485 w 10571760"/>
              <a:gd name="connsiteY7" fmla="*/ 3300899 h 3472944"/>
              <a:gd name="connsiteX8" fmla="*/ 0 w 10571760"/>
              <a:gd name="connsiteY8" fmla="*/ 0 h 3472944"/>
              <a:gd name="connsiteX0" fmla="*/ 0 w 10571869"/>
              <a:gd name="connsiteY0" fmla="*/ 0 h 3630647"/>
              <a:gd name="connsiteX1" fmla="*/ 238172 w 10571869"/>
              <a:gd name="connsiteY1" fmla="*/ 154305 h 3630647"/>
              <a:gd name="connsiteX2" fmla="*/ 10298989 w 10571869"/>
              <a:gd name="connsiteY2" fmla="*/ 156131 h 3630647"/>
              <a:gd name="connsiteX3" fmla="*/ 10571268 w 10571869"/>
              <a:gd name="connsiteY3" fmla="*/ 333250 h 3630647"/>
              <a:gd name="connsiteX4" fmla="*/ 10567038 w 10571869"/>
              <a:gd name="connsiteY4" fmla="*/ 3621316 h 3630647"/>
              <a:gd name="connsiteX5" fmla="*/ 10301285 w 10571869"/>
              <a:gd name="connsiteY5" fmla="*/ 3472651 h 3630647"/>
              <a:gd name="connsiteX6" fmla="*/ 257390 w 10571869"/>
              <a:gd name="connsiteY6" fmla="*/ 3472655 h 3630647"/>
              <a:gd name="connsiteX7" fmla="*/ 1485 w 10571869"/>
              <a:gd name="connsiteY7" fmla="*/ 3300899 h 3630647"/>
              <a:gd name="connsiteX8" fmla="*/ 0 w 10571869"/>
              <a:gd name="connsiteY8" fmla="*/ 0 h 3630647"/>
              <a:gd name="connsiteX0" fmla="*/ 0 w 10571869"/>
              <a:gd name="connsiteY0" fmla="*/ 0 h 3621316"/>
              <a:gd name="connsiteX1" fmla="*/ 238172 w 10571869"/>
              <a:gd name="connsiteY1" fmla="*/ 154305 h 3621316"/>
              <a:gd name="connsiteX2" fmla="*/ 10298989 w 10571869"/>
              <a:gd name="connsiteY2" fmla="*/ 156131 h 3621316"/>
              <a:gd name="connsiteX3" fmla="*/ 10571268 w 10571869"/>
              <a:gd name="connsiteY3" fmla="*/ 333250 h 3621316"/>
              <a:gd name="connsiteX4" fmla="*/ 10567038 w 10571869"/>
              <a:gd name="connsiteY4" fmla="*/ 3621316 h 3621316"/>
              <a:gd name="connsiteX5" fmla="*/ 10301285 w 10571869"/>
              <a:gd name="connsiteY5" fmla="*/ 3472651 h 3621316"/>
              <a:gd name="connsiteX6" fmla="*/ 257390 w 10571869"/>
              <a:gd name="connsiteY6" fmla="*/ 3472655 h 3621316"/>
              <a:gd name="connsiteX7" fmla="*/ 1485 w 10571869"/>
              <a:gd name="connsiteY7" fmla="*/ 3300899 h 3621316"/>
              <a:gd name="connsiteX8" fmla="*/ 0 w 10571869"/>
              <a:gd name="connsiteY8" fmla="*/ 0 h 3621316"/>
              <a:gd name="connsiteX0" fmla="*/ 0 w 10571869"/>
              <a:gd name="connsiteY0" fmla="*/ 0 h 3621316"/>
              <a:gd name="connsiteX1" fmla="*/ 238172 w 10571869"/>
              <a:gd name="connsiteY1" fmla="*/ 154305 h 3621316"/>
              <a:gd name="connsiteX2" fmla="*/ 10298989 w 10571869"/>
              <a:gd name="connsiteY2" fmla="*/ 156131 h 3621316"/>
              <a:gd name="connsiteX3" fmla="*/ 10571268 w 10571869"/>
              <a:gd name="connsiteY3" fmla="*/ 333250 h 3621316"/>
              <a:gd name="connsiteX4" fmla="*/ 10567038 w 10571869"/>
              <a:gd name="connsiteY4" fmla="*/ 3621316 h 3621316"/>
              <a:gd name="connsiteX5" fmla="*/ 10301285 w 10571869"/>
              <a:gd name="connsiteY5" fmla="*/ 3472651 h 3621316"/>
              <a:gd name="connsiteX6" fmla="*/ 257390 w 10571869"/>
              <a:gd name="connsiteY6" fmla="*/ 3472655 h 3621316"/>
              <a:gd name="connsiteX7" fmla="*/ 1485 w 10571869"/>
              <a:gd name="connsiteY7" fmla="*/ 3300899 h 3621316"/>
              <a:gd name="connsiteX8" fmla="*/ 0 w 10571869"/>
              <a:gd name="connsiteY8" fmla="*/ 0 h 3621316"/>
              <a:gd name="connsiteX0" fmla="*/ 0 w 10571869"/>
              <a:gd name="connsiteY0" fmla="*/ 0 h 3647044"/>
              <a:gd name="connsiteX1" fmla="*/ 238172 w 10571869"/>
              <a:gd name="connsiteY1" fmla="*/ 154305 h 3647044"/>
              <a:gd name="connsiteX2" fmla="*/ 10298989 w 10571869"/>
              <a:gd name="connsiteY2" fmla="*/ 156131 h 3647044"/>
              <a:gd name="connsiteX3" fmla="*/ 10571268 w 10571869"/>
              <a:gd name="connsiteY3" fmla="*/ 333250 h 3647044"/>
              <a:gd name="connsiteX4" fmla="*/ 10567038 w 10571869"/>
              <a:gd name="connsiteY4" fmla="*/ 3647044 h 3647044"/>
              <a:gd name="connsiteX5" fmla="*/ 10301285 w 10571869"/>
              <a:gd name="connsiteY5" fmla="*/ 3472651 h 3647044"/>
              <a:gd name="connsiteX6" fmla="*/ 257390 w 10571869"/>
              <a:gd name="connsiteY6" fmla="*/ 3472655 h 3647044"/>
              <a:gd name="connsiteX7" fmla="*/ 1485 w 10571869"/>
              <a:gd name="connsiteY7" fmla="*/ 3300899 h 3647044"/>
              <a:gd name="connsiteX8" fmla="*/ 0 w 10571869"/>
              <a:gd name="connsiteY8" fmla="*/ 0 h 3647044"/>
              <a:gd name="connsiteX0" fmla="*/ 0 w 10571869"/>
              <a:gd name="connsiteY0" fmla="*/ 0 h 3647044"/>
              <a:gd name="connsiteX1" fmla="*/ 238172 w 10571869"/>
              <a:gd name="connsiteY1" fmla="*/ 154305 h 3647044"/>
              <a:gd name="connsiteX2" fmla="*/ 10298989 w 10571869"/>
              <a:gd name="connsiteY2" fmla="*/ 156131 h 3647044"/>
              <a:gd name="connsiteX3" fmla="*/ 10571268 w 10571869"/>
              <a:gd name="connsiteY3" fmla="*/ 333250 h 3647044"/>
              <a:gd name="connsiteX4" fmla="*/ 10567038 w 10571869"/>
              <a:gd name="connsiteY4" fmla="*/ 3647044 h 3647044"/>
              <a:gd name="connsiteX5" fmla="*/ 10301285 w 10571869"/>
              <a:gd name="connsiteY5" fmla="*/ 3472651 h 3647044"/>
              <a:gd name="connsiteX6" fmla="*/ 257390 w 10571869"/>
              <a:gd name="connsiteY6" fmla="*/ 3472655 h 3647044"/>
              <a:gd name="connsiteX7" fmla="*/ 1485 w 10571869"/>
              <a:gd name="connsiteY7" fmla="*/ 3300899 h 3647044"/>
              <a:gd name="connsiteX8" fmla="*/ 0 w 10571869"/>
              <a:gd name="connsiteY8" fmla="*/ 0 h 3647044"/>
              <a:gd name="connsiteX0" fmla="*/ 2197 w 10574066"/>
              <a:gd name="connsiteY0" fmla="*/ 0 h 3647044"/>
              <a:gd name="connsiteX1" fmla="*/ 240369 w 10574066"/>
              <a:gd name="connsiteY1" fmla="*/ 154305 h 3647044"/>
              <a:gd name="connsiteX2" fmla="*/ 10301186 w 10574066"/>
              <a:gd name="connsiteY2" fmla="*/ 156131 h 3647044"/>
              <a:gd name="connsiteX3" fmla="*/ 10573465 w 10574066"/>
              <a:gd name="connsiteY3" fmla="*/ 333250 h 3647044"/>
              <a:gd name="connsiteX4" fmla="*/ 10569235 w 10574066"/>
              <a:gd name="connsiteY4" fmla="*/ 3647044 h 3647044"/>
              <a:gd name="connsiteX5" fmla="*/ 10303482 w 10574066"/>
              <a:gd name="connsiteY5" fmla="*/ 3472651 h 3647044"/>
              <a:gd name="connsiteX6" fmla="*/ 259587 w 10574066"/>
              <a:gd name="connsiteY6" fmla="*/ 3472655 h 3647044"/>
              <a:gd name="connsiteX7" fmla="*/ 931 w 10574066"/>
              <a:gd name="connsiteY7" fmla="*/ 3302878 h 3647044"/>
              <a:gd name="connsiteX8" fmla="*/ 2197 w 10574066"/>
              <a:gd name="connsiteY8" fmla="*/ 0 h 3647044"/>
              <a:gd name="connsiteX0" fmla="*/ 2197 w 10574738"/>
              <a:gd name="connsiteY0" fmla="*/ 0 h 3647044"/>
              <a:gd name="connsiteX1" fmla="*/ 240369 w 10574738"/>
              <a:gd name="connsiteY1" fmla="*/ 154305 h 3647044"/>
              <a:gd name="connsiteX2" fmla="*/ 10301186 w 10574738"/>
              <a:gd name="connsiteY2" fmla="*/ 156131 h 3647044"/>
              <a:gd name="connsiteX3" fmla="*/ 10573465 w 10574738"/>
              <a:gd name="connsiteY3" fmla="*/ 333250 h 3647044"/>
              <a:gd name="connsiteX4" fmla="*/ 10574738 w 10574738"/>
              <a:gd name="connsiteY4" fmla="*/ 3647044 h 3647044"/>
              <a:gd name="connsiteX5" fmla="*/ 10303482 w 10574738"/>
              <a:gd name="connsiteY5" fmla="*/ 3472651 h 3647044"/>
              <a:gd name="connsiteX6" fmla="*/ 259587 w 10574738"/>
              <a:gd name="connsiteY6" fmla="*/ 3472655 h 3647044"/>
              <a:gd name="connsiteX7" fmla="*/ 931 w 10574738"/>
              <a:gd name="connsiteY7" fmla="*/ 3302878 h 3647044"/>
              <a:gd name="connsiteX8" fmla="*/ 2197 w 10574738"/>
              <a:gd name="connsiteY8" fmla="*/ 0 h 3647044"/>
              <a:gd name="connsiteX0" fmla="*/ 2197 w 10576989"/>
              <a:gd name="connsiteY0" fmla="*/ 0 h 3647044"/>
              <a:gd name="connsiteX1" fmla="*/ 240369 w 10576989"/>
              <a:gd name="connsiteY1" fmla="*/ 154305 h 3647044"/>
              <a:gd name="connsiteX2" fmla="*/ 10301186 w 10576989"/>
              <a:gd name="connsiteY2" fmla="*/ 156131 h 3647044"/>
              <a:gd name="connsiteX3" fmla="*/ 10576216 w 10576989"/>
              <a:gd name="connsiteY3" fmla="*/ 335229 h 3647044"/>
              <a:gd name="connsiteX4" fmla="*/ 10574738 w 10576989"/>
              <a:gd name="connsiteY4" fmla="*/ 3647044 h 3647044"/>
              <a:gd name="connsiteX5" fmla="*/ 10303482 w 10576989"/>
              <a:gd name="connsiteY5" fmla="*/ 3472651 h 3647044"/>
              <a:gd name="connsiteX6" fmla="*/ 259587 w 10576989"/>
              <a:gd name="connsiteY6" fmla="*/ 3472655 h 3647044"/>
              <a:gd name="connsiteX7" fmla="*/ 931 w 10576989"/>
              <a:gd name="connsiteY7" fmla="*/ 3302878 h 3647044"/>
              <a:gd name="connsiteX8" fmla="*/ 2197 w 10576989"/>
              <a:gd name="connsiteY8" fmla="*/ 0 h 3647044"/>
              <a:gd name="connsiteX0" fmla="*/ 2197 w 10576989"/>
              <a:gd name="connsiteY0" fmla="*/ 0 h 3647044"/>
              <a:gd name="connsiteX1" fmla="*/ 243120 w 10576989"/>
              <a:gd name="connsiteY1" fmla="*/ 296800 h 3647044"/>
              <a:gd name="connsiteX2" fmla="*/ 10301186 w 10576989"/>
              <a:gd name="connsiteY2" fmla="*/ 156131 h 3647044"/>
              <a:gd name="connsiteX3" fmla="*/ 10576216 w 10576989"/>
              <a:gd name="connsiteY3" fmla="*/ 335229 h 3647044"/>
              <a:gd name="connsiteX4" fmla="*/ 10574738 w 10576989"/>
              <a:gd name="connsiteY4" fmla="*/ 3647044 h 3647044"/>
              <a:gd name="connsiteX5" fmla="*/ 10303482 w 10576989"/>
              <a:gd name="connsiteY5" fmla="*/ 3472651 h 3647044"/>
              <a:gd name="connsiteX6" fmla="*/ 259587 w 10576989"/>
              <a:gd name="connsiteY6" fmla="*/ 3472655 h 3647044"/>
              <a:gd name="connsiteX7" fmla="*/ 931 w 10576989"/>
              <a:gd name="connsiteY7" fmla="*/ 3302878 h 3647044"/>
              <a:gd name="connsiteX8" fmla="*/ 2197 w 10576989"/>
              <a:gd name="connsiteY8" fmla="*/ 0 h 3647044"/>
              <a:gd name="connsiteX0" fmla="*/ 2197 w 10576989"/>
              <a:gd name="connsiteY0" fmla="*/ 0 h 3647044"/>
              <a:gd name="connsiteX1" fmla="*/ 245872 w 10576989"/>
              <a:gd name="connsiteY1" fmla="*/ 278988 h 3647044"/>
              <a:gd name="connsiteX2" fmla="*/ 10301186 w 10576989"/>
              <a:gd name="connsiteY2" fmla="*/ 156131 h 3647044"/>
              <a:gd name="connsiteX3" fmla="*/ 10576216 w 10576989"/>
              <a:gd name="connsiteY3" fmla="*/ 335229 h 3647044"/>
              <a:gd name="connsiteX4" fmla="*/ 10574738 w 10576989"/>
              <a:gd name="connsiteY4" fmla="*/ 3647044 h 3647044"/>
              <a:gd name="connsiteX5" fmla="*/ 10303482 w 10576989"/>
              <a:gd name="connsiteY5" fmla="*/ 3472651 h 3647044"/>
              <a:gd name="connsiteX6" fmla="*/ 259587 w 10576989"/>
              <a:gd name="connsiteY6" fmla="*/ 3472655 h 3647044"/>
              <a:gd name="connsiteX7" fmla="*/ 931 w 10576989"/>
              <a:gd name="connsiteY7" fmla="*/ 3302878 h 3647044"/>
              <a:gd name="connsiteX8" fmla="*/ 2197 w 10576989"/>
              <a:gd name="connsiteY8" fmla="*/ 0 h 3647044"/>
              <a:gd name="connsiteX0" fmla="*/ 4757 w 10576798"/>
              <a:gd name="connsiteY0" fmla="*/ 47716 h 3490913"/>
              <a:gd name="connsiteX1" fmla="*/ 245681 w 10576798"/>
              <a:gd name="connsiteY1" fmla="*/ 122857 h 3490913"/>
              <a:gd name="connsiteX2" fmla="*/ 10300995 w 10576798"/>
              <a:gd name="connsiteY2" fmla="*/ 0 h 3490913"/>
              <a:gd name="connsiteX3" fmla="*/ 10576025 w 10576798"/>
              <a:gd name="connsiteY3" fmla="*/ 179098 h 3490913"/>
              <a:gd name="connsiteX4" fmla="*/ 10574547 w 10576798"/>
              <a:gd name="connsiteY4" fmla="*/ 3490913 h 3490913"/>
              <a:gd name="connsiteX5" fmla="*/ 10303291 w 10576798"/>
              <a:gd name="connsiteY5" fmla="*/ 3316520 h 3490913"/>
              <a:gd name="connsiteX6" fmla="*/ 259396 w 10576798"/>
              <a:gd name="connsiteY6" fmla="*/ 3316524 h 3490913"/>
              <a:gd name="connsiteX7" fmla="*/ 740 w 10576798"/>
              <a:gd name="connsiteY7" fmla="*/ 3146747 h 3490913"/>
              <a:gd name="connsiteX8" fmla="*/ 4757 w 10576798"/>
              <a:gd name="connsiteY8" fmla="*/ 47716 h 3490913"/>
              <a:gd name="connsiteX0" fmla="*/ 2196 w 10576989"/>
              <a:gd name="connsiteY0" fmla="*/ 0 h 3516424"/>
              <a:gd name="connsiteX1" fmla="*/ 245872 w 10576989"/>
              <a:gd name="connsiteY1" fmla="*/ 148368 h 3516424"/>
              <a:gd name="connsiteX2" fmla="*/ 10301186 w 10576989"/>
              <a:gd name="connsiteY2" fmla="*/ 25511 h 3516424"/>
              <a:gd name="connsiteX3" fmla="*/ 10576216 w 10576989"/>
              <a:gd name="connsiteY3" fmla="*/ 20460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295683 w 10576989"/>
              <a:gd name="connsiteY2" fmla="*/ 201650 h 3516424"/>
              <a:gd name="connsiteX3" fmla="*/ 10576216 w 10576989"/>
              <a:gd name="connsiteY3" fmla="*/ 20460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20460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329292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402519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0 h 3516424"/>
              <a:gd name="connsiteX1" fmla="*/ 245872 w 10576989"/>
              <a:gd name="connsiteY1" fmla="*/ 148368 h 3516424"/>
              <a:gd name="connsiteX2" fmla="*/ 10301186 w 10576989"/>
              <a:gd name="connsiteY2" fmla="*/ 152173 h 3516424"/>
              <a:gd name="connsiteX3" fmla="*/ 10576216 w 10576989"/>
              <a:gd name="connsiteY3" fmla="*/ 331272 h 3516424"/>
              <a:gd name="connsiteX4" fmla="*/ 10574738 w 10576989"/>
              <a:gd name="connsiteY4" fmla="*/ 3516424 h 3516424"/>
              <a:gd name="connsiteX5" fmla="*/ 10303482 w 10576989"/>
              <a:gd name="connsiteY5" fmla="*/ 3342031 h 3516424"/>
              <a:gd name="connsiteX6" fmla="*/ 259587 w 10576989"/>
              <a:gd name="connsiteY6" fmla="*/ 3342035 h 3516424"/>
              <a:gd name="connsiteX7" fmla="*/ 931 w 10576989"/>
              <a:gd name="connsiteY7" fmla="*/ 3172258 h 3516424"/>
              <a:gd name="connsiteX8" fmla="*/ 2196 w 10576989"/>
              <a:gd name="connsiteY8" fmla="*/ 0 h 3516424"/>
              <a:gd name="connsiteX0" fmla="*/ 2196 w 10576989"/>
              <a:gd name="connsiteY0" fmla="*/ 199675 h 3716099"/>
              <a:gd name="connsiteX1" fmla="*/ 10301186 w 10576989"/>
              <a:gd name="connsiteY1" fmla="*/ 351848 h 3716099"/>
              <a:gd name="connsiteX2" fmla="*/ 10576216 w 10576989"/>
              <a:gd name="connsiteY2" fmla="*/ 530947 h 3716099"/>
              <a:gd name="connsiteX3" fmla="*/ 10574738 w 10576989"/>
              <a:gd name="connsiteY3" fmla="*/ 3716099 h 3716099"/>
              <a:gd name="connsiteX4" fmla="*/ 10303482 w 10576989"/>
              <a:gd name="connsiteY4" fmla="*/ 3541706 h 3716099"/>
              <a:gd name="connsiteX5" fmla="*/ 259587 w 10576989"/>
              <a:gd name="connsiteY5" fmla="*/ 3541710 h 3716099"/>
              <a:gd name="connsiteX6" fmla="*/ 931 w 10576989"/>
              <a:gd name="connsiteY6" fmla="*/ 3371933 h 3716099"/>
              <a:gd name="connsiteX7" fmla="*/ 2196 w 10576989"/>
              <a:gd name="connsiteY7" fmla="*/ 199675 h 3716099"/>
              <a:gd name="connsiteX0" fmla="*/ 2196 w 10576989"/>
              <a:gd name="connsiteY0" fmla="*/ 257794 h 3774218"/>
              <a:gd name="connsiteX1" fmla="*/ 10576216 w 10576989"/>
              <a:gd name="connsiteY1" fmla="*/ 589066 h 3774218"/>
              <a:gd name="connsiteX2" fmla="*/ 10574738 w 10576989"/>
              <a:gd name="connsiteY2" fmla="*/ 3774218 h 3774218"/>
              <a:gd name="connsiteX3" fmla="*/ 10303482 w 10576989"/>
              <a:gd name="connsiteY3" fmla="*/ 3599825 h 3774218"/>
              <a:gd name="connsiteX4" fmla="*/ 259587 w 10576989"/>
              <a:gd name="connsiteY4" fmla="*/ 3599829 h 3774218"/>
              <a:gd name="connsiteX5" fmla="*/ 931 w 10576989"/>
              <a:gd name="connsiteY5" fmla="*/ 3430052 h 3774218"/>
              <a:gd name="connsiteX6" fmla="*/ 2196 w 10576989"/>
              <a:gd name="connsiteY6" fmla="*/ 257794 h 3774218"/>
              <a:gd name="connsiteX0" fmla="*/ 2196 w 10576989"/>
              <a:gd name="connsiteY0" fmla="*/ 727820 h 4244244"/>
              <a:gd name="connsiteX1" fmla="*/ 10576216 w 10576989"/>
              <a:gd name="connsiteY1" fmla="*/ 1059092 h 4244244"/>
              <a:gd name="connsiteX2" fmla="*/ 10574738 w 10576989"/>
              <a:gd name="connsiteY2" fmla="*/ 4244244 h 4244244"/>
              <a:gd name="connsiteX3" fmla="*/ 10303482 w 10576989"/>
              <a:gd name="connsiteY3" fmla="*/ 4069851 h 4244244"/>
              <a:gd name="connsiteX4" fmla="*/ 259587 w 10576989"/>
              <a:gd name="connsiteY4" fmla="*/ 4069855 h 4244244"/>
              <a:gd name="connsiteX5" fmla="*/ 931 w 10576989"/>
              <a:gd name="connsiteY5" fmla="*/ 3900078 h 4244244"/>
              <a:gd name="connsiteX6" fmla="*/ 2196 w 10576989"/>
              <a:gd name="connsiteY6" fmla="*/ 727820 h 4244244"/>
              <a:gd name="connsiteX0" fmla="*/ 2196 w 10576989"/>
              <a:gd name="connsiteY0" fmla="*/ 727820 h 4244244"/>
              <a:gd name="connsiteX1" fmla="*/ 10576216 w 10576989"/>
              <a:gd name="connsiteY1" fmla="*/ 1059092 h 4244244"/>
              <a:gd name="connsiteX2" fmla="*/ 10574738 w 10576989"/>
              <a:gd name="connsiteY2" fmla="*/ 4244244 h 4244244"/>
              <a:gd name="connsiteX3" fmla="*/ 10303482 w 10576989"/>
              <a:gd name="connsiteY3" fmla="*/ 4069851 h 4244244"/>
              <a:gd name="connsiteX4" fmla="*/ 259587 w 10576989"/>
              <a:gd name="connsiteY4" fmla="*/ 4069855 h 4244244"/>
              <a:gd name="connsiteX5" fmla="*/ 931 w 10576989"/>
              <a:gd name="connsiteY5" fmla="*/ 3900078 h 4244244"/>
              <a:gd name="connsiteX6" fmla="*/ 2196 w 10576989"/>
              <a:gd name="connsiteY6" fmla="*/ 727820 h 4244244"/>
              <a:gd name="connsiteX0" fmla="*/ 2196 w 10576989"/>
              <a:gd name="connsiteY0" fmla="*/ 411680 h 4542962"/>
              <a:gd name="connsiteX1" fmla="*/ 10576216 w 10576989"/>
              <a:gd name="connsiteY1" fmla="*/ 1357810 h 4542962"/>
              <a:gd name="connsiteX2" fmla="*/ 10574738 w 10576989"/>
              <a:gd name="connsiteY2" fmla="*/ 4542962 h 4542962"/>
              <a:gd name="connsiteX3" fmla="*/ 10303482 w 10576989"/>
              <a:gd name="connsiteY3" fmla="*/ 4368569 h 4542962"/>
              <a:gd name="connsiteX4" fmla="*/ 259587 w 10576989"/>
              <a:gd name="connsiteY4" fmla="*/ 4368573 h 4542962"/>
              <a:gd name="connsiteX5" fmla="*/ 931 w 10576989"/>
              <a:gd name="connsiteY5" fmla="*/ 4198796 h 4542962"/>
              <a:gd name="connsiteX6" fmla="*/ 2196 w 10576989"/>
              <a:gd name="connsiteY6" fmla="*/ 411680 h 4542962"/>
              <a:gd name="connsiteX0" fmla="*/ 2196 w 10576989"/>
              <a:gd name="connsiteY0" fmla="*/ 244764 h 4376046"/>
              <a:gd name="connsiteX1" fmla="*/ 10576216 w 10576989"/>
              <a:gd name="connsiteY1" fmla="*/ 1190894 h 4376046"/>
              <a:gd name="connsiteX2" fmla="*/ 10574738 w 10576989"/>
              <a:gd name="connsiteY2" fmla="*/ 4376046 h 4376046"/>
              <a:gd name="connsiteX3" fmla="*/ 10303482 w 10576989"/>
              <a:gd name="connsiteY3" fmla="*/ 4201653 h 4376046"/>
              <a:gd name="connsiteX4" fmla="*/ 259587 w 10576989"/>
              <a:gd name="connsiteY4" fmla="*/ 4201657 h 4376046"/>
              <a:gd name="connsiteX5" fmla="*/ 931 w 10576989"/>
              <a:gd name="connsiteY5" fmla="*/ 4031880 h 4376046"/>
              <a:gd name="connsiteX6" fmla="*/ 2196 w 10576989"/>
              <a:gd name="connsiteY6" fmla="*/ 244764 h 4376046"/>
              <a:gd name="connsiteX0" fmla="*/ 2196 w 10576989"/>
              <a:gd name="connsiteY0" fmla="*/ 818850 h 4950132"/>
              <a:gd name="connsiteX1" fmla="*/ 10576216 w 10576989"/>
              <a:gd name="connsiteY1" fmla="*/ 844936 h 4950132"/>
              <a:gd name="connsiteX2" fmla="*/ 10574738 w 10576989"/>
              <a:gd name="connsiteY2" fmla="*/ 4950132 h 4950132"/>
              <a:gd name="connsiteX3" fmla="*/ 10303482 w 10576989"/>
              <a:gd name="connsiteY3" fmla="*/ 4775739 h 4950132"/>
              <a:gd name="connsiteX4" fmla="*/ 259587 w 10576989"/>
              <a:gd name="connsiteY4" fmla="*/ 4775743 h 4950132"/>
              <a:gd name="connsiteX5" fmla="*/ 931 w 10576989"/>
              <a:gd name="connsiteY5" fmla="*/ 4605966 h 4950132"/>
              <a:gd name="connsiteX6" fmla="*/ 2196 w 10576989"/>
              <a:gd name="connsiteY6" fmla="*/ 818850 h 4950132"/>
              <a:gd name="connsiteX0" fmla="*/ 2196 w 10576989"/>
              <a:gd name="connsiteY0" fmla="*/ 1935 h 4133217"/>
              <a:gd name="connsiteX1" fmla="*/ 10576216 w 10576989"/>
              <a:gd name="connsiteY1" fmla="*/ 28021 h 4133217"/>
              <a:gd name="connsiteX2" fmla="*/ 10574738 w 10576989"/>
              <a:gd name="connsiteY2" fmla="*/ 4133217 h 4133217"/>
              <a:gd name="connsiteX3" fmla="*/ 10303482 w 10576989"/>
              <a:gd name="connsiteY3" fmla="*/ 3958824 h 4133217"/>
              <a:gd name="connsiteX4" fmla="*/ 259587 w 10576989"/>
              <a:gd name="connsiteY4" fmla="*/ 3958828 h 4133217"/>
              <a:gd name="connsiteX5" fmla="*/ 931 w 10576989"/>
              <a:gd name="connsiteY5" fmla="*/ 3789051 h 4133217"/>
              <a:gd name="connsiteX6" fmla="*/ 2196 w 10576989"/>
              <a:gd name="connsiteY6" fmla="*/ 1935 h 4133217"/>
              <a:gd name="connsiteX0" fmla="*/ 2196 w 10576989"/>
              <a:gd name="connsiteY0" fmla="*/ 20110 h 4151392"/>
              <a:gd name="connsiteX1" fmla="*/ 10576216 w 10576989"/>
              <a:gd name="connsiteY1" fmla="*/ 46196 h 4151392"/>
              <a:gd name="connsiteX2" fmla="*/ 10574738 w 10576989"/>
              <a:gd name="connsiteY2" fmla="*/ 4151392 h 4151392"/>
              <a:gd name="connsiteX3" fmla="*/ 10303482 w 10576989"/>
              <a:gd name="connsiteY3" fmla="*/ 3976999 h 4151392"/>
              <a:gd name="connsiteX4" fmla="*/ 259587 w 10576989"/>
              <a:gd name="connsiteY4" fmla="*/ 3977003 h 4151392"/>
              <a:gd name="connsiteX5" fmla="*/ 931 w 10576989"/>
              <a:gd name="connsiteY5" fmla="*/ 3807226 h 4151392"/>
              <a:gd name="connsiteX6" fmla="*/ 2196 w 10576989"/>
              <a:gd name="connsiteY6" fmla="*/ 20110 h 4151392"/>
              <a:gd name="connsiteX0" fmla="*/ 2196 w 10574738"/>
              <a:gd name="connsiteY0" fmla="*/ 12226 h 4143508"/>
              <a:gd name="connsiteX1" fmla="*/ 10432706 w 10574738"/>
              <a:gd name="connsiteY1" fmla="*/ 114608 h 4143508"/>
              <a:gd name="connsiteX2" fmla="*/ 10574738 w 10574738"/>
              <a:gd name="connsiteY2" fmla="*/ 4143508 h 4143508"/>
              <a:gd name="connsiteX3" fmla="*/ 10303482 w 10574738"/>
              <a:gd name="connsiteY3" fmla="*/ 3969115 h 4143508"/>
              <a:gd name="connsiteX4" fmla="*/ 259587 w 10574738"/>
              <a:gd name="connsiteY4" fmla="*/ 3969119 h 4143508"/>
              <a:gd name="connsiteX5" fmla="*/ 931 w 10574738"/>
              <a:gd name="connsiteY5" fmla="*/ 3799342 h 4143508"/>
              <a:gd name="connsiteX6" fmla="*/ 2196 w 10574738"/>
              <a:gd name="connsiteY6" fmla="*/ 12226 h 4143508"/>
              <a:gd name="connsiteX0" fmla="*/ 2196 w 10574738"/>
              <a:gd name="connsiteY0" fmla="*/ 23845 h 4155127"/>
              <a:gd name="connsiteX1" fmla="*/ 10567529 w 10574738"/>
              <a:gd name="connsiteY1" fmla="*/ 31230 h 4155127"/>
              <a:gd name="connsiteX2" fmla="*/ 10574738 w 10574738"/>
              <a:gd name="connsiteY2" fmla="*/ 4155127 h 4155127"/>
              <a:gd name="connsiteX3" fmla="*/ 10303482 w 10574738"/>
              <a:gd name="connsiteY3" fmla="*/ 3980734 h 4155127"/>
              <a:gd name="connsiteX4" fmla="*/ 259587 w 10574738"/>
              <a:gd name="connsiteY4" fmla="*/ 3980738 h 4155127"/>
              <a:gd name="connsiteX5" fmla="*/ 931 w 10574738"/>
              <a:gd name="connsiteY5" fmla="*/ 3810961 h 4155127"/>
              <a:gd name="connsiteX6" fmla="*/ 2196 w 10574738"/>
              <a:gd name="connsiteY6" fmla="*/ 23845 h 4155127"/>
              <a:gd name="connsiteX0" fmla="*/ 2196 w 10574738"/>
              <a:gd name="connsiteY0" fmla="*/ 0 h 4131282"/>
              <a:gd name="connsiteX1" fmla="*/ 10567529 w 10574738"/>
              <a:gd name="connsiteY1" fmla="*/ 7385 h 4131282"/>
              <a:gd name="connsiteX2" fmla="*/ 10574738 w 10574738"/>
              <a:gd name="connsiteY2" fmla="*/ 4131282 h 4131282"/>
              <a:gd name="connsiteX3" fmla="*/ 10303482 w 10574738"/>
              <a:gd name="connsiteY3" fmla="*/ 3956889 h 4131282"/>
              <a:gd name="connsiteX4" fmla="*/ 259587 w 10574738"/>
              <a:gd name="connsiteY4" fmla="*/ 3956893 h 4131282"/>
              <a:gd name="connsiteX5" fmla="*/ 931 w 10574738"/>
              <a:gd name="connsiteY5" fmla="*/ 3787116 h 4131282"/>
              <a:gd name="connsiteX6" fmla="*/ 2196 w 10574738"/>
              <a:gd name="connsiteY6" fmla="*/ 0 h 4131282"/>
              <a:gd name="connsiteX0" fmla="*/ 75674 w 10573926"/>
              <a:gd name="connsiteY0" fmla="*/ 61953 h 4123967"/>
              <a:gd name="connsiteX1" fmla="*/ 10566717 w 10573926"/>
              <a:gd name="connsiteY1" fmla="*/ 70 h 4123967"/>
              <a:gd name="connsiteX2" fmla="*/ 10573926 w 10573926"/>
              <a:gd name="connsiteY2" fmla="*/ 4123967 h 4123967"/>
              <a:gd name="connsiteX3" fmla="*/ 10302670 w 10573926"/>
              <a:gd name="connsiteY3" fmla="*/ 3949574 h 4123967"/>
              <a:gd name="connsiteX4" fmla="*/ 258775 w 10573926"/>
              <a:gd name="connsiteY4" fmla="*/ 3949578 h 4123967"/>
              <a:gd name="connsiteX5" fmla="*/ 119 w 10573926"/>
              <a:gd name="connsiteY5" fmla="*/ 3779801 h 4123967"/>
              <a:gd name="connsiteX6" fmla="*/ 75674 w 10573926"/>
              <a:gd name="connsiteY6" fmla="*/ 61953 h 4123967"/>
              <a:gd name="connsiteX0" fmla="*/ 7382 w 10574421"/>
              <a:gd name="connsiteY0" fmla="*/ 0 h 4125345"/>
              <a:gd name="connsiteX1" fmla="*/ 10567212 w 10574421"/>
              <a:gd name="connsiteY1" fmla="*/ 1448 h 4125345"/>
              <a:gd name="connsiteX2" fmla="*/ 10574421 w 10574421"/>
              <a:gd name="connsiteY2" fmla="*/ 4125345 h 4125345"/>
              <a:gd name="connsiteX3" fmla="*/ 10303165 w 10574421"/>
              <a:gd name="connsiteY3" fmla="*/ 3950952 h 4125345"/>
              <a:gd name="connsiteX4" fmla="*/ 259270 w 10574421"/>
              <a:gd name="connsiteY4" fmla="*/ 3950956 h 4125345"/>
              <a:gd name="connsiteX5" fmla="*/ 614 w 10574421"/>
              <a:gd name="connsiteY5" fmla="*/ 3781179 h 4125345"/>
              <a:gd name="connsiteX6" fmla="*/ 7382 w 10574421"/>
              <a:gd name="connsiteY6" fmla="*/ 0 h 4125345"/>
              <a:gd name="connsiteX0" fmla="*/ 7382 w 10574421"/>
              <a:gd name="connsiteY0" fmla="*/ 0 h 4125345"/>
              <a:gd name="connsiteX1" fmla="*/ 10567212 w 10574421"/>
              <a:gd name="connsiteY1" fmla="*/ 1448 h 4125345"/>
              <a:gd name="connsiteX2" fmla="*/ 10574421 w 10574421"/>
              <a:gd name="connsiteY2" fmla="*/ 4125345 h 4125345"/>
              <a:gd name="connsiteX3" fmla="*/ 10303165 w 10574421"/>
              <a:gd name="connsiteY3" fmla="*/ 3950952 h 4125345"/>
              <a:gd name="connsiteX4" fmla="*/ 259270 w 10574421"/>
              <a:gd name="connsiteY4" fmla="*/ 3950956 h 4125345"/>
              <a:gd name="connsiteX5" fmla="*/ 614 w 10574421"/>
              <a:gd name="connsiteY5" fmla="*/ 3781179 h 4125345"/>
              <a:gd name="connsiteX6" fmla="*/ 7382 w 10574421"/>
              <a:gd name="connsiteY6" fmla="*/ 0 h 4125345"/>
              <a:gd name="connsiteX0" fmla="*/ 7382 w 10574421"/>
              <a:gd name="connsiteY0" fmla="*/ 0 h 4125345"/>
              <a:gd name="connsiteX1" fmla="*/ 10567212 w 10574421"/>
              <a:gd name="connsiteY1" fmla="*/ 1448 h 4125345"/>
              <a:gd name="connsiteX2" fmla="*/ 10574421 w 10574421"/>
              <a:gd name="connsiteY2" fmla="*/ 4125345 h 4125345"/>
              <a:gd name="connsiteX3" fmla="*/ 10303165 w 10574421"/>
              <a:gd name="connsiteY3" fmla="*/ 3950952 h 4125345"/>
              <a:gd name="connsiteX4" fmla="*/ 259270 w 10574421"/>
              <a:gd name="connsiteY4" fmla="*/ 3950956 h 4125345"/>
              <a:gd name="connsiteX5" fmla="*/ 614 w 10574421"/>
              <a:gd name="connsiteY5" fmla="*/ 3781179 h 4125345"/>
              <a:gd name="connsiteX6" fmla="*/ 7382 w 10574421"/>
              <a:gd name="connsiteY6" fmla="*/ 0 h 4125345"/>
              <a:gd name="connsiteX0" fmla="*/ 7382 w 10574421"/>
              <a:gd name="connsiteY0" fmla="*/ 531 h 4125876"/>
              <a:gd name="connsiteX1" fmla="*/ 10572715 w 10574421"/>
              <a:gd name="connsiteY1" fmla="*/ 0 h 4125876"/>
              <a:gd name="connsiteX2" fmla="*/ 10574421 w 10574421"/>
              <a:gd name="connsiteY2" fmla="*/ 4125876 h 4125876"/>
              <a:gd name="connsiteX3" fmla="*/ 10303165 w 10574421"/>
              <a:gd name="connsiteY3" fmla="*/ 3951483 h 4125876"/>
              <a:gd name="connsiteX4" fmla="*/ 259270 w 10574421"/>
              <a:gd name="connsiteY4" fmla="*/ 3951487 h 4125876"/>
              <a:gd name="connsiteX5" fmla="*/ 614 w 10574421"/>
              <a:gd name="connsiteY5" fmla="*/ 3781710 h 4125876"/>
              <a:gd name="connsiteX6" fmla="*/ 7382 w 10574421"/>
              <a:gd name="connsiteY6" fmla="*/ 531 h 4125876"/>
              <a:gd name="connsiteX0" fmla="*/ 0 w 10575294"/>
              <a:gd name="connsiteY0" fmla="*/ 0 h 4129303"/>
              <a:gd name="connsiteX1" fmla="*/ 10573588 w 10575294"/>
              <a:gd name="connsiteY1" fmla="*/ 3427 h 4129303"/>
              <a:gd name="connsiteX2" fmla="*/ 10575294 w 10575294"/>
              <a:gd name="connsiteY2" fmla="*/ 4129303 h 4129303"/>
              <a:gd name="connsiteX3" fmla="*/ 10304038 w 10575294"/>
              <a:gd name="connsiteY3" fmla="*/ 3954910 h 4129303"/>
              <a:gd name="connsiteX4" fmla="*/ 260143 w 10575294"/>
              <a:gd name="connsiteY4" fmla="*/ 3954914 h 4129303"/>
              <a:gd name="connsiteX5" fmla="*/ 1487 w 10575294"/>
              <a:gd name="connsiteY5" fmla="*/ 3785137 h 4129303"/>
              <a:gd name="connsiteX6" fmla="*/ 0 w 10575294"/>
              <a:gd name="connsiteY6" fmla="*/ 0 h 4129303"/>
              <a:gd name="connsiteX0" fmla="*/ 0 w 10575294"/>
              <a:gd name="connsiteY0" fmla="*/ 0 h 4129303"/>
              <a:gd name="connsiteX1" fmla="*/ 10573588 w 10575294"/>
              <a:gd name="connsiteY1" fmla="*/ 3427 h 4129303"/>
              <a:gd name="connsiteX2" fmla="*/ 10575294 w 10575294"/>
              <a:gd name="connsiteY2" fmla="*/ 4129303 h 4129303"/>
              <a:gd name="connsiteX3" fmla="*/ 10304038 w 10575294"/>
              <a:gd name="connsiteY3" fmla="*/ 3954910 h 4129303"/>
              <a:gd name="connsiteX4" fmla="*/ 260143 w 10575294"/>
              <a:gd name="connsiteY4" fmla="*/ 3954914 h 4129303"/>
              <a:gd name="connsiteX5" fmla="*/ 1487 w 10575294"/>
              <a:gd name="connsiteY5" fmla="*/ 3785137 h 4129303"/>
              <a:gd name="connsiteX6" fmla="*/ 0 w 10575294"/>
              <a:gd name="connsiteY6" fmla="*/ 0 h 412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75294" h="4129303">
                <a:moveTo>
                  <a:pt x="0" y="0"/>
                </a:moveTo>
                <a:lnTo>
                  <a:pt x="10573588" y="3427"/>
                </a:lnTo>
                <a:cubicBezTo>
                  <a:pt x="10576762" y="1019626"/>
                  <a:pt x="10572120" y="3113104"/>
                  <a:pt x="10575294" y="4129303"/>
                </a:cubicBezTo>
                <a:cubicBezTo>
                  <a:pt x="10575294" y="4051098"/>
                  <a:pt x="10472734" y="3956889"/>
                  <a:pt x="10304038" y="3954910"/>
                </a:cubicBezTo>
                <a:lnTo>
                  <a:pt x="260143" y="3954914"/>
                </a:lnTo>
                <a:cubicBezTo>
                  <a:pt x="163267" y="3960594"/>
                  <a:pt x="4708" y="3883805"/>
                  <a:pt x="1487" y="3785137"/>
                </a:cubicBezTo>
                <a:cubicBezTo>
                  <a:pt x="-2180" y="2660125"/>
                  <a:pt x="3667" y="1125012"/>
                  <a:pt x="0" y="0"/>
                </a:cubicBezTo>
                <a:close/>
              </a:path>
            </a:pathLst>
          </a:custGeom>
          <a:solidFill>
            <a:schemeClr val="accent5">
              <a:lumMod val="20000"/>
              <a:lumOff val="80000"/>
            </a:schemeClr>
          </a:solidFill>
        </p:spPr>
        <p:txBody>
          <a:bodyPr wrap="square" lIns="180000" tIns="324000">
            <a:noAutofit/>
          </a:bodyPr>
          <a:lstStyle>
            <a:lvl1pPr marL="0" indent="0">
              <a:buNone/>
              <a:defRPr sz="1400">
                <a:solidFill>
                  <a:schemeClr val="tx1"/>
                </a:solidFill>
              </a:defRPr>
            </a:lvl1pPr>
          </a:lstStyle>
          <a:p>
            <a:r>
              <a:rPr lang="en-US" dirty="0"/>
              <a:t>Place Image here</a:t>
            </a:r>
          </a:p>
        </p:txBody>
      </p:sp>
      <p:sp>
        <p:nvSpPr>
          <p:cNvPr id="20" name="Date Placeholder 19">
            <a:extLst>
              <a:ext uri="{FF2B5EF4-FFF2-40B4-BE49-F238E27FC236}">
                <a16:creationId xmlns:a16="http://schemas.microsoft.com/office/drawing/2014/main" id="{F04840A9-FC71-4D6D-A6F9-792B4428040C}"/>
              </a:ext>
            </a:extLst>
          </p:cNvPr>
          <p:cNvSpPr>
            <a:spLocks noGrp="1"/>
          </p:cNvSpPr>
          <p:nvPr>
            <p:ph type="dt" sz="half" idx="32"/>
          </p:nvPr>
        </p:nvSpPr>
        <p:spPr/>
        <p:txBody>
          <a:bodyPr/>
          <a:lstStyle/>
          <a:p>
            <a:fld id="{F14780CB-3445-4C77-BF12-808E6E24B535}" type="datetime1">
              <a:rPr lang="en-GB" smtClean="0"/>
              <a:t>16/04/2020</a:t>
            </a:fld>
            <a:endParaRPr lang="en-US" dirty="0"/>
          </a:p>
        </p:txBody>
      </p:sp>
      <p:sp>
        <p:nvSpPr>
          <p:cNvPr id="21" name="Footer Placeholder 20">
            <a:extLst>
              <a:ext uri="{FF2B5EF4-FFF2-40B4-BE49-F238E27FC236}">
                <a16:creationId xmlns:a16="http://schemas.microsoft.com/office/drawing/2014/main" id="{97AF7633-1250-43C0-AEF7-76157C60B055}"/>
              </a:ext>
            </a:extLst>
          </p:cNvPr>
          <p:cNvSpPr>
            <a:spLocks noGrp="1"/>
          </p:cNvSpPr>
          <p:nvPr>
            <p:ph type="ftr" sz="quarter" idx="33"/>
          </p:nvPr>
        </p:nvSpPr>
        <p:spPr/>
        <p:txBody>
          <a:bodyPr/>
          <a:lstStyle/>
          <a:p>
            <a:r>
              <a:rPr lang="en-US"/>
              <a:t>| © Alfa Laval</a:t>
            </a:r>
            <a:endParaRPr lang="en-US" dirty="0"/>
          </a:p>
        </p:txBody>
      </p:sp>
      <p:sp>
        <p:nvSpPr>
          <p:cNvPr id="22" name="Slide Number Placeholder 21">
            <a:extLst>
              <a:ext uri="{FF2B5EF4-FFF2-40B4-BE49-F238E27FC236}">
                <a16:creationId xmlns:a16="http://schemas.microsoft.com/office/drawing/2014/main" id="{C6B2FE9D-09DD-41AD-92D6-7655EDC0A031}"/>
              </a:ext>
            </a:extLst>
          </p:cNvPr>
          <p:cNvSpPr>
            <a:spLocks noGrp="1"/>
          </p:cNvSpPr>
          <p:nvPr>
            <p:ph type="sldNum" sz="quarter" idx="34"/>
          </p:nvPr>
        </p:nvSpPr>
        <p:spPr/>
        <p:txBody>
          <a:bodyPr/>
          <a:lstStyle/>
          <a:p>
            <a:fld id="{E1781896-7108-754B-A195-4B41D5296C65}" type="slidenum">
              <a:rPr lang="en-US" smtClean="0"/>
              <a:pPr/>
              <a:t>‹#›</a:t>
            </a:fld>
            <a:r>
              <a:rPr lang="en-US"/>
              <a:t> |</a:t>
            </a:r>
          </a:p>
        </p:txBody>
      </p:sp>
      <p:sp>
        <p:nvSpPr>
          <p:cNvPr id="8" name="TextBox 7">
            <a:extLst>
              <a:ext uri="{FF2B5EF4-FFF2-40B4-BE49-F238E27FC236}">
                <a16:creationId xmlns:a16="http://schemas.microsoft.com/office/drawing/2014/main" id="{3B6669E4-6F19-42F4-8045-2CC3F8368B24}"/>
              </a:ext>
            </a:extLst>
          </p:cNvPr>
          <p:cNvSpPr txBox="1"/>
          <p:nvPr userDrawn="1"/>
        </p:nvSpPr>
        <p:spPr>
          <a:xfrm>
            <a:off x="12355030" y="4672786"/>
            <a:ext cx="2700000" cy="2185214"/>
          </a:xfrm>
          <a:prstGeom prst="rect">
            <a:avLst/>
          </a:prstGeom>
          <a:solidFill>
            <a:schemeClr val="accent6">
              <a:lumMod val="20000"/>
              <a:lumOff val="80000"/>
            </a:schemeClr>
          </a:solidFill>
          <a:ln w="6350">
            <a:solidFill>
              <a:schemeClr val="accent6"/>
            </a:solidFill>
          </a:ln>
        </p:spPr>
        <p:txBody>
          <a:bodyPr wrap="square" lIns="91440" tIns="91440" rIns="91440" bIns="91440" rtlCol="0" anchor="b">
            <a:spAutoFit/>
          </a:bodyPr>
          <a:lstStyle/>
          <a:p>
            <a:pPr algn="l"/>
            <a:r>
              <a:rPr lang="en-GB" sz="1000" b="1" dirty="0">
                <a:solidFill>
                  <a:schemeClr val="tx1"/>
                </a:solidFill>
              </a:rPr>
              <a:t>Better path shape:</a:t>
            </a:r>
          </a:p>
          <a:p>
            <a:pPr algn="l"/>
            <a:r>
              <a:rPr lang="en-GB" sz="1000" dirty="0">
                <a:solidFill>
                  <a:schemeClr val="tx1"/>
                </a:solidFill>
              </a:rPr>
              <a:t>Refrain from featuring an image with transparent background to preserve the Better Path framing</a:t>
            </a:r>
            <a:r>
              <a:rPr lang="en-US" sz="1000" dirty="0">
                <a:solidFill>
                  <a:schemeClr val="tx1"/>
                </a:solidFill>
              </a:rPr>
              <a:t>.</a:t>
            </a:r>
          </a:p>
          <a:p>
            <a:pPr algn="l"/>
            <a:endParaRPr lang="en-US" sz="1000" dirty="0">
              <a:solidFill>
                <a:schemeClr val="tx1"/>
              </a:solidFill>
            </a:endParaRPr>
          </a:p>
          <a:p>
            <a:pPr algn="l"/>
            <a:r>
              <a:rPr lang="en-US" sz="1000" dirty="0">
                <a:solidFill>
                  <a:schemeClr val="tx1"/>
                </a:solidFill>
              </a:rPr>
              <a:t>If necessary to do so, format the frame shape to have white background and light grey outline</a:t>
            </a:r>
            <a:r>
              <a:rPr lang="en-GB" sz="1000" dirty="0">
                <a:solidFill>
                  <a:schemeClr val="tx1"/>
                </a:solidFill>
              </a:rPr>
              <a:t>.</a:t>
            </a:r>
          </a:p>
          <a:p>
            <a:pPr algn="l"/>
            <a:endParaRPr lang="en-GB" sz="1000" dirty="0">
              <a:solidFill>
                <a:schemeClr val="tx1"/>
              </a:solidFill>
            </a:endParaRPr>
          </a:p>
          <a:p>
            <a:pPr algn="l"/>
            <a:r>
              <a:rPr lang="en-GB" sz="1000" dirty="0">
                <a:solidFill>
                  <a:schemeClr val="tx1"/>
                </a:solidFill>
              </a:rPr>
              <a:t>Click on the shape, then:</a:t>
            </a:r>
          </a:p>
          <a:p>
            <a:pPr algn="l"/>
            <a:r>
              <a:rPr lang="en-GB" sz="1000" b="1" dirty="0">
                <a:solidFill>
                  <a:schemeClr val="tx1"/>
                </a:solidFill>
              </a:rPr>
              <a:t>Shape Format &gt; Shape Fill &gt; White</a:t>
            </a:r>
          </a:p>
          <a:p>
            <a:pPr algn="l"/>
            <a:r>
              <a:rPr lang="en-GB" sz="1000" b="1" dirty="0">
                <a:solidFill>
                  <a:schemeClr val="tx1"/>
                </a:solidFill>
              </a:rPr>
              <a:t>+</a:t>
            </a:r>
          </a:p>
          <a:p>
            <a:pPr algn="l"/>
            <a:r>
              <a:rPr lang="en-GB" sz="1000" b="1" dirty="0">
                <a:solidFill>
                  <a:schemeClr val="tx1"/>
                </a:solidFill>
              </a:rPr>
              <a:t>Shape Format &gt; Shape Outline &gt; Accent 6 </a:t>
            </a:r>
            <a:endParaRPr lang="en-US" sz="1000" b="1" dirty="0">
              <a:solidFill>
                <a:schemeClr val="tx1"/>
              </a:solidFill>
            </a:endParaRPr>
          </a:p>
        </p:txBody>
      </p:sp>
      <p:sp>
        <p:nvSpPr>
          <p:cNvPr id="10" name="Text Placeholder 2">
            <a:extLst>
              <a:ext uri="{FF2B5EF4-FFF2-40B4-BE49-F238E27FC236}">
                <a16:creationId xmlns:a16="http://schemas.microsoft.com/office/drawing/2014/main" id="{FEAFA1D3-03F3-4E96-A636-FA66B8B2FDBB}"/>
              </a:ext>
            </a:extLst>
          </p:cNvPr>
          <p:cNvSpPr>
            <a:spLocks noGrp="1"/>
          </p:cNvSpPr>
          <p:nvPr>
            <p:ph type="body" sz="quarter" idx="35" hasCustomPrompt="1"/>
          </p:nvPr>
        </p:nvSpPr>
        <p:spPr>
          <a:xfrm>
            <a:off x="838800" y="1339850"/>
            <a:ext cx="9457199" cy="1259999"/>
          </a:xfrm>
          <a:prstGeom prst="rect">
            <a:avLst/>
          </a:prstGeom>
        </p:spPr>
        <p:txBody>
          <a:bodyPr/>
          <a:lstStyle>
            <a:lvl1pPr marL="0" indent="0">
              <a:spcBef>
                <a:spcPts val="0"/>
              </a:spcBef>
              <a:spcAft>
                <a:spcPts val="1200"/>
              </a:spcAft>
              <a:buClr>
                <a:schemeClr val="bg1"/>
              </a:buClr>
              <a:buNone/>
              <a:defRPr sz="24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Add headline text here</a:t>
            </a:r>
            <a:endParaRPr lang="en-US" dirty="0"/>
          </a:p>
        </p:txBody>
      </p:sp>
    </p:spTree>
    <p:extLst>
      <p:ext uri="{BB962C8B-B14F-4D97-AF65-F5344CB8AC3E}">
        <p14:creationId xmlns:p14="http://schemas.microsoft.com/office/powerpoint/2010/main" val="273983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29" userDrawn="1">
          <p15:clr>
            <a:srgbClr val="FBAE40"/>
          </p15:clr>
        </p15:guide>
        <p15:guide id="2" orient="horz" pos="8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TEXT PAGE SUBTITLE">
    <p:spTree>
      <p:nvGrpSpPr>
        <p:cNvPr id="1" name=""/>
        <p:cNvGrpSpPr/>
        <p:nvPr/>
      </p:nvGrpSpPr>
      <p:grpSpPr>
        <a:xfrm>
          <a:off x="0" y="0"/>
          <a:ext cx="0" cy="0"/>
          <a:chOff x="0" y="0"/>
          <a:chExt cx="0" cy="0"/>
        </a:xfrm>
      </p:grpSpPr>
      <p:sp>
        <p:nvSpPr>
          <p:cNvPr id="11" name="Rectangle 15">
            <a:extLst>
              <a:ext uri="{FF2B5EF4-FFF2-40B4-BE49-F238E27FC236}">
                <a16:creationId xmlns:a16="http://schemas.microsoft.com/office/drawing/2014/main" id="{B331A4CA-08A9-2947-8B3C-72E884389E46}"/>
              </a:ext>
            </a:extLst>
          </p:cNvPr>
          <p:cNvSpPr/>
          <p:nvPr userDrawn="1"/>
        </p:nvSpPr>
        <p:spPr>
          <a:xfrm>
            <a:off x="-12399" y="-5184"/>
            <a:ext cx="10586500" cy="1524756"/>
          </a:xfrm>
          <a:custGeom>
            <a:avLst/>
            <a:gdLst>
              <a:gd name="connsiteX0" fmla="*/ 0 w 9458787"/>
              <a:gd name="connsiteY0" fmla="*/ 0 h 3933497"/>
              <a:gd name="connsiteX1" fmla="*/ 9458787 w 9458787"/>
              <a:gd name="connsiteY1" fmla="*/ 0 h 3933497"/>
              <a:gd name="connsiteX2" fmla="*/ 9458787 w 9458787"/>
              <a:gd name="connsiteY2" fmla="*/ 3933497 h 3933497"/>
              <a:gd name="connsiteX3" fmla="*/ 0 w 9458787"/>
              <a:gd name="connsiteY3" fmla="*/ 3933497 h 3933497"/>
              <a:gd name="connsiteX4" fmla="*/ 0 w 9458787"/>
              <a:gd name="connsiteY4" fmla="*/ 0 h 3933497"/>
              <a:gd name="connsiteX0" fmla="*/ 0 w 9458787"/>
              <a:gd name="connsiteY0" fmla="*/ 0 h 3933497"/>
              <a:gd name="connsiteX1" fmla="*/ 9458787 w 9458787"/>
              <a:gd name="connsiteY1" fmla="*/ 0 h 3933497"/>
              <a:gd name="connsiteX2" fmla="*/ 9455150 w 9458787"/>
              <a:gd name="connsiteY2" fmla="*/ 3473450 h 3933497"/>
              <a:gd name="connsiteX3" fmla="*/ 9458787 w 9458787"/>
              <a:gd name="connsiteY3" fmla="*/ 3933497 h 3933497"/>
              <a:gd name="connsiteX4" fmla="*/ 0 w 9458787"/>
              <a:gd name="connsiteY4" fmla="*/ 3933497 h 3933497"/>
              <a:gd name="connsiteX5" fmla="*/ 0 w 9458787"/>
              <a:gd name="connsiteY5" fmla="*/ 0 h 3933497"/>
              <a:gd name="connsiteX0" fmla="*/ 0 w 9458787"/>
              <a:gd name="connsiteY0" fmla="*/ 0 h 3936672"/>
              <a:gd name="connsiteX1" fmla="*/ 9458787 w 9458787"/>
              <a:gd name="connsiteY1" fmla="*/ 0 h 3936672"/>
              <a:gd name="connsiteX2" fmla="*/ 9455150 w 9458787"/>
              <a:gd name="connsiteY2" fmla="*/ 3473450 h 3936672"/>
              <a:gd name="connsiteX3" fmla="*/ 8858712 w 9458787"/>
              <a:gd name="connsiteY3" fmla="*/ 3936672 h 3936672"/>
              <a:gd name="connsiteX4" fmla="*/ 0 w 9458787"/>
              <a:gd name="connsiteY4" fmla="*/ 3933497 h 3936672"/>
              <a:gd name="connsiteX5" fmla="*/ 0 w 9458787"/>
              <a:gd name="connsiteY5" fmla="*/ 0 h 3936672"/>
              <a:gd name="connsiteX0" fmla="*/ 0 w 9458787"/>
              <a:gd name="connsiteY0" fmla="*/ 0 h 3936683"/>
              <a:gd name="connsiteX1" fmla="*/ 9458787 w 9458787"/>
              <a:gd name="connsiteY1" fmla="*/ 0 h 3936683"/>
              <a:gd name="connsiteX2" fmla="*/ 9455150 w 9458787"/>
              <a:gd name="connsiteY2" fmla="*/ 3473450 h 3936683"/>
              <a:gd name="connsiteX3" fmla="*/ 8858712 w 9458787"/>
              <a:gd name="connsiteY3" fmla="*/ 3936672 h 3936683"/>
              <a:gd name="connsiteX4" fmla="*/ 0 w 9458787"/>
              <a:gd name="connsiteY4" fmla="*/ 3933497 h 3936683"/>
              <a:gd name="connsiteX5" fmla="*/ 0 w 9458787"/>
              <a:gd name="connsiteY5" fmla="*/ 0 h 3936683"/>
              <a:gd name="connsiteX0" fmla="*/ 0 w 9458787"/>
              <a:gd name="connsiteY0" fmla="*/ 0 h 3936702"/>
              <a:gd name="connsiteX1" fmla="*/ 9458787 w 9458787"/>
              <a:gd name="connsiteY1" fmla="*/ 0 h 3936702"/>
              <a:gd name="connsiteX2" fmla="*/ 9455150 w 9458787"/>
              <a:gd name="connsiteY2" fmla="*/ 3473450 h 3936702"/>
              <a:gd name="connsiteX3" fmla="*/ 8858712 w 9458787"/>
              <a:gd name="connsiteY3" fmla="*/ 3936672 h 3936702"/>
              <a:gd name="connsiteX4" fmla="*/ 0 w 9458787"/>
              <a:gd name="connsiteY4" fmla="*/ 3933497 h 3936702"/>
              <a:gd name="connsiteX5" fmla="*/ 0 w 9458787"/>
              <a:gd name="connsiteY5" fmla="*/ 0 h 3936702"/>
              <a:gd name="connsiteX0" fmla="*/ 0 w 9491585"/>
              <a:gd name="connsiteY0" fmla="*/ 0 h 3966434"/>
              <a:gd name="connsiteX1" fmla="*/ 9458787 w 9491585"/>
              <a:gd name="connsiteY1" fmla="*/ 0 h 3966434"/>
              <a:gd name="connsiteX2" fmla="*/ 9455150 w 9491585"/>
              <a:gd name="connsiteY2" fmla="*/ 3473450 h 3966434"/>
              <a:gd name="connsiteX3" fmla="*/ 8976187 w 9491585"/>
              <a:gd name="connsiteY3" fmla="*/ 3939847 h 3966434"/>
              <a:gd name="connsiteX4" fmla="*/ 0 w 9491585"/>
              <a:gd name="connsiteY4" fmla="*/ 3933497 h 3966434"/>
              <a:gd name="connsiteX5" fmla="*/ 0 w 9491585"/>
              <a:gd name="connsiteY5" fmla="*/ 0 h 3966434"/>
              <a:gd name="connsiteX0" fmla="*/ 0 w 9458787"/>
              <a:gd name="connsiteY0" fmla="*/ 0 h 3968072"/>
              <a:gd name="connsiteX1" fmla="*/ 9458787 w 9458787"/>
              <a:gd name="connsiteY1" fmla="*/ 0 h 3968072"/>
              <a:gd name="connsiteX2" fmla="*/ 9455150 w 9458787"/>
              <a:gd name="connsiteY2" fmla="*/ 3473450 h 3968072"/>
              <a:gd name="connsiteX3" fmla="*/ 8976187 w 9458787"/>
              <a:gd name="connsiteY3" fmla="*/ 3939847 h 3968072"/>
              <a:gd name="connsiteX4" fmla="*/ 0 w 9458787"/>
              <a:gd name="connsiteY4" fmla="*/ 3933497 h 3968072"/>
              <a:gd name="connsiteX5" fmla="*/ 0 w 9458787"/>
              <a:gd name="connsiteY5" fmla="*/ 0 h 3968072"/>
              <a:gd name="connsiteX0" fmla="*/ 0 w 9458787"/>
              <a:gd name="connsiteY0" fmla="*/ 0 h 3939867"/>
              <a:gd name="connsiteX1" fmla="*/ 9458787 w 9458787"/>
              <a:gd name="connsiteY1" fmla="*/ 0 h 3939867"/>
              <a:gd name="connsiteX2" fmla="*/ 9455150 w 9458787"/>
              <a:gd name="connsiteY2" fmla="*/ 3473450 h 3939867"/>
              <a:gd name="connsiteX3" fmla="*/ 8976187 w 9458787"/>
              <a:gd name="connsiteY3" fmla="*/ 3939847 h 3939867"/>
              <a:gd name="connsiteX4" fmla="*/ 0 w 9458787"/>
              <a:gd name="connsiteY4" fmla="*/ 3933497 h 3939867"/>
              <a:gd name="connsiteX5" fmla="*/ 0 w 9458787"/>
              <a:gd name="connsiteY5" fmla="*/ 0 h 3939867"/>
              <a:gd name="connsiteX0" fmla="*/ 0 w 9458787"/>
              <a:gd name="connsiteY0" fmla="*/ 0 h 3939880"/>
              <a:gd name="connsiteX1" fmla="*/ 9458787 w 9458787"/>
              <a:gd name="connsiteY1" fmla="*/ 0 h 3939880"/>
              <a:gd name="connsiteX2" fmla="*/ 9455150 w 9458787"/>
              <a:gd name="connsiteY2" fmla="*/ 3473450 h 3939880"/>
              <a:gd name="connsiteX3" fmla="*/ 8976187 w 9458787"/>
              <a:gd name="connsiteY3" fmla="*/ 3939847 h 3939880"/>
              <a:gd name="connsiteX4" fmla="*/ 0 w 9458787"/>
              <a:gd name="connsiteY4" fmla="*/ 3933497 h 3939880"/>
              <a:gd name="connsiteX5" fmla="*/ 0 w 9458787"/>
              <a:gd name="connsiteY5" fmla="*/ 0 h 3939880"/>
              <a:gd name="connsiteX0" fmla="*/ 0 w 9458787"/>
              <a:gd name="connsiteY0" fmla="*/ 0 h 3939887"/>
              <a:gd name="connsiteX1" fmla="*/ 9458787 w 9458787"/>
              <a:gd name="connsiteY1" fmla="*/ 0 h 3939887"/>
              <a:gd name="connsiteX2" fmla="*/ 9455150 w 9458787"/>
              <a:gd name="connsiteY2" fmla="*/ 3473450 h 3939887"/>
              <a:gd name="connsiteX3" fmla="*/ 8976187 w 9458787"/>
              <a:gd name="connsiteY3" fmla="*/ 3939847 h 3939887"/>
              <a:gd name="connsiteX4" fmla="*/ 0 w 9458787"/>
              <a:gd name="connsiteY4" fmla="*/ 3933497 h 3939887"/>
              <a:gd name="connsiteX5" fmla="*/ 0 w 9458787"/>
              <a:gd name="connsiteY5" fmla="*/ 0 h 3939887"/>
              <a:gd name="connsiteX0" fmla="*/ 0 w 9795608"/>
              <a:gd name="connsiteY0" fmla="*/ 0 h 3939847"/>
              <a:gd name="connsiteX1" fmla="*/ 9458787 w 9795608"/>
              <a:gd name="connsiteY1" fmla="*/ 0 h 3939847"/>
              <a:gd name="connsiteX2" fmla="*/ 9455150 w 9795608"/>
              <a:gd name="connsiteY2" fmla="*/ 3473450 h 3939847"/>
              <a:gd name="connsiteX3" fmla="*/ 8976187 w 9795608"/>
              <a:gd name="connsiteY3" fmla="*/ 3939847 h 3939847"/>
              <a:gd name="connsiteX4" fmla="*/ 434975 w 9795608"/>
              <a:gd name="connsiteY4" fmla="*/ 3936998 h 3939847"/>
              <a:gd name="connsiteX5" fmla="*/ 0 w 9795608"/>
              <a:gd name="connsiteY5" fmla="*/ 3933497 h 3939847"/>
              <a:gd name="connsiteX6" fmla="*/ 0 w 9795608"/>
              <a:gd name="connsiteY6" fmla="*/ 0 h 3939847"/>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11322"/>
              <a:gd name="connsiteX1" fmla="*/ 9461962 w 9798783"/>
              <a:gd name="connsiteY1" fmla="*/ 0 h 4311322"/>
              <a:gd name="connsiteX2" fmla="*/ 9458325 w 9798783"/>
              <a:gd name="connsiteY2" fmla="*/ 3473450 h 4311322"/>
              <a:gd name="connsiteX3" fmla="*/ 8979362 w 9798783"/>
              <a:gd name="connsiteY3" fmla="*/ 3939847 h 4311322"/>
              <a:gd name="connsiteX4" fmla="*/ 438150 w 9798783"/>
              <a:gd name="connsiteY4" fmla="*/ 3936998 h 4311322"/>
              <a:gd name="connsiteX5" fmla="*/ 0 w 9798783"/>
              <a:gd name="connsiteY5" fmla="*/ 4311322 h 4311322"/>
              <a:gd name="connsiteX6" fmla="*/ 3175 w 9798783"/>
              <a:gd name="connsiteY6" fmla="*/ 0 h 431132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75 w 9798783"/>
              <a:gd name="connsiteY0" fmla="*/ 0 h 4368472"/>
              <a:gd name="connsiteX1" fmla="*/ 9461962 w 9798783"/>
              <a:gd name="connsiteY1" fmla="*/ 0 h 4368472"/>
              <a:gd name="connsiteX2" fmla="*/ 9458325 w 9798783"/>
              <a:gd name="connsiteY2" fmla="*/ 3473450 h 4368472"/>
              <a:gd name="connsiteX3" fmla="*/ 8979362 w 9798783"/>
              <a:gd name="connsiteY3" fmla="*/ 3939847 h 4368472"/>
              <a:gd name="connsiteX4" fmla="*/ 438150 w 9798783"/>
              <a:gd name="connsiteY4" fmla="*/ 3936998 h 4368472"/>
              <a:gd name="connsiteX5" fmla="*/ 0 w 9798783"/>
              <a:gd name="connsiteY5" fmla="*/ 4368472 h 4368472"/>
              <a:gd name="connsiteX6" fmla="*/ 3175 w 9798783"/>
              <a:gd name="connsiteY6" fmla="*/ 0 h 4368472"/>
              <a:gd name="connsiteX0" fmla="*/ 3199 w 9798807"/>
              <a:gd name="connsiteY0" fmla="*/ 0 h 4368472"/>
              <a:gd name="connsiteX1" fmla="*/ 9461986 w 9798807"/>
              <a:gd name="connsiteY1" fmla="*/ 0 h 4368472"/>
              <a:gd name="connsiteX2" fmla="*/ 9458349 w 9798807"/>
              <a:gd name="connsiteY2" fmla="*/ 3473450 h 4368472"/>
              <a:gd name="connsiteX3" fmla="*/ 8979386 w 9798807"/>
              <a:gd name="connsiteY3" fmla="*/ 3939847 h 4368472"/>
              <a:gd name="connsiteX4" fmla="*/ 438174 w 9798807"/>
              <a:gd name="connsiteY4" fmla="*/ 3936998 h 4368472"/>
              <a:gd name="connsiteX5" fmla="*/ 24 w 9798807"/>
              <a:gd name="connsiteY5" fmla="*/ 4368472 h 4368472"/>
              <a:gd name="connsiteX6" fmla="*/ 3199 w 9798807"/>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798814"/>
              <a:gd name="connsiteY0" fmla="*/ 0 h 4368472"/>
              <a:gd name="connsiteX1" fmla="*/ 9461993 w 9798814"/>
              <a:gd name="connsiteY1" fmla="*/ 0 h 4368472"/>
              <a:gd name="connsiteX2" fmla="*/ 9458356 w 9798814"/>
              <a:gd name="connsiteY2" fmla="*/ 3473450 h 4368472"/>
              <a:gd name="connsiteX3" fmla="*/ 8979393 w 9798814"/>
              <a:gd name="connsiteY3" fmla="*/ 3939847 h 4368472"/>
              <a:gd name="connsiteX4" fmla="*/ 438181 w 9798814"/>
              <a:gd name="connsiteY4" fmla="*/ 3936998 h 4368472"/>
              <a:gd name="connsiteX5" fmla="*/ 31 w 9798814"/>
              <a:gd name="connsiteY5" fmla="*/ 4368472 h 4368472"/>
              <a:gd name="connsiteX6" fmla="*/ 3206 w 9798814"/>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1993"/>
              <a:gd name="connsiteY0" fmla="*/ 0 h 4368472"/>
              <a:gd name="connsiteX1" fmla="*/ 9461993 w 9461993"/>
              <a:gd name="connsiteY1" fmla="*/ 0 h 4368472"/>
              <a:gd name="connsiteX2" fmla="*/ 9458356 w 9461993"/>
              <a:gd name="connsiteY2" fmla="*/ 3473450 h 4368472"/>
              <a:gd name="connsiteX3" fmla="*/ 8979393 w 9461993"/>
              <a:gd name="connsiteY3" fmla="*/ 3939847 h 4368472"/>
              <a:gd name="connsiteX4" fmla="*/ 438181 w 9461993"/>
              <a:gd name="connsiteY4" fmla="*/ 3936998 h 4368472"/>
              <a:gd name="connsiteX5" fmla="*/ 31 w 9461993"/>
              <a:gd name="connsiteY5" fmla="*/ 4368472 h 4368472"/>
              <a:gd name="connsiteX6" fmla="*/ 3206 w 9461993"/>
              <a:gd name="connsiteY6" fmla="*/ 0 h 4368472"/>
              <a:gd name="connsiteX0" fmla="*/ 3206 w 9463859"/>
              <a:gd name="connsiteY0" fmla="*/ 0 h 4368472"/>
              <a:gd name="connsiteX1" fmla="*/ 9461993 w 9463859"/>
              <a:gd name="connsiteY1" fmla="*/ 0 h 4368472"/>
              <a:gd name="connsiteX2" fmla="*/ 9458356 w 9463859"/>
              <a:gd name="connsiteY2" fmla="*/ 3473450 h 4368472"/>
              <a:gd name="connsiteX3" fmla="*/ 8979393 w 9463859"/>
              <a:gd name="connsiteY3" fmla="*/ 3939847 h 4368472"/>
              <a:gd name="connsiteX4" fmla="*/ 438181 w 9463859"/>
              <a:gd name="connsiteY4" fmla="*/ 3936998 h 4368472"/>
              <a:gd name="connsiteX5" fmla="*/ 31 w 9463859"/>
              <a:gd name="connsiteY5" fmla="*/ 4368472 h 4368472"/>
              <a:gd name="connsiteX6" fmla="*/ 3206 w 9463859"/>
              <a:gd name="connsiteY6" fmla="*/ 0 h 4368472"/>
              <a:gd name="connsiteX0" fmla="*/ 3206 w 9465840"/>
              <a:gd name="connsiteY0" fmla="*/ 0 h 4368472"/>
              <a:gd name="connsiteX1" fmla="*/ 9461993 w 9465840"/>
              <a:gd name="connsiteY1" fmla="*/ 0 h 4368472"/>
              <a:gd name="connsiteX2" fmla="*/ 9461200 w 9465840"/>
              <a:gd name="connsiteY2" fmla="*/ 2727754 h 4368472"/>
              <a:gd name="connsiteX3" fmla="*/ 8979393 w 9465840"/>
              <a:gd name="connsiteY3" fmla="*/ 3939847 h 4368472"/>
              <a:gd name="connsiteX4" fmla="*/ 438181 w 9465840"/>
              <a:gd name="connsiteY4" fmla="*/ 3936998 h 4368472"/>
              <a:gd name="connsiteX5" fmla="*/ 31 w 9465840"/>
              <a:gd name="connsiteY5" fmla="*/ 4368472 h 4368472"/>
              <a:gd name="connsiteX6" fmla="*/ 3206 w 9465840"/>
              <a:gd name="connsiteY6" fmla="*/ 0 h 4368472"/>
              <a:gd name="connsiteX0" fmla="*/ 3206 w 9478347"/>
              <a:gd name="connsiteY0" fmla="*/ 0 h 4368472"/>
              <a:gd name="connsiteX1" fmla="*/ 9461993 w 9478347"/>
              <a:gd name="connsiteY1" fmla="*/ 0 h 4368472"/>
              <a:gd name="connsiteX2" fmla="*/ 9461200 w 9478347"/>
              <a:gd name="connsiteY2" fmla="*/ 2727754 h 4368472"/>
              <a:gd name="connsiteX3" fmla="*/ 9229639 w 9478347"/>
              <a:gd name="connsiteY3" fmla="*/ 3939848 h 4368472"/>
              <a:gd name="connsiteX4" fmla="*/ 438181 w 9478347"/>
              <a:gd name="connsiteY4" fmla="*/ 3936998 h 4368472"/>
              <a:gd name="connsiteX5" fmla="*/ 31 w 9478347"/>
              <a:gd name="connsiteY5" fmla="*/ 4368472 h 4368472"/>
              <a:gd name="connsiteX6" fmla="*/ 3206 w 9478347"/>
              <a:gd name="connsiteY6" fmla="*/ 0 h 4368472"/>
              <a:gd name="connsiteX0" fmla="*/ 3206 w 9487208"/>
              <a:gd name="connsiteY0" fmla="*/ 0 h 4368472"/>
              <a:gd name="connsiteX1" fmla="*/ 9461993 w 9487208"/>
              <a:gd name="connsiteY1" fmla="*/ 0 h 4368472"/>
              <a:gd name="connsiteX2" fmla="*/ 9472574 w 9487208"/>
              <a:gd name="connsiteY2" fmla="*/ 2765039 h 4368472"/>
              <a:gd name="connsiteX3" fmla="*/ 9229639 w 9487208"/>
              <a:gd name="connsiteY3" fmla="*/ 3939848 h 4368472"/>
              <a:gd name="connsiteX4" fmla="*/ 438181 w 9487208"/>
              <a:gd name="connsiteY4" fmla="*/ 3936998 h 4368472"/>
              <a:gd name="connsiteX5" fmla="*/ 31 w 9487208"/>
              <a:gd name="connsiteY5" fmla="*/ 4368472 h 4368472"/>
              <a:gd name="connsiteX6" fmla="*/ 3206 w 9487208"/>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72586"/>
              <a:gd name="connsiteY0" fmla="*/ 0 h 4368472"/>
              <a:gd name="connsiteX1" fmla="*/ 9461993 w 9472586"/>
              <a:gd name="connsiteY1" fmla="*/ 0 h 4368472"/>
              <a:gd name="connsiteX2" fmla="*/ 9472574 w 9472586"/>
              <a:gd name="connsiteY2" fmla="*/ 2765039 h 4368472"/>
              <a:gd name="connsiteX3" fmla="*/ 9229639 w 9472586"/>
              <a:gd name="connsiteY3" fmla="*/ 3939848 h 4368472"/>
              <a:gd name="connsiteX4" fmla="*/ 438181 w 9472586"/>
              <a:gd name="connsiteY4" fmla="*/ 3936998 h 4368472"/>
              <a:gd name="connsiteX5" fmla="*/ 31 w 9472586"/>
              <a:gd name="connsiteY5" fmla="*/ 4368472 h 4368472"/>
              <a:gd name="connsiteX6" fmla="*/ 3206 w 9472586"/>
              <a:gd name="connsiteY6" fmla="*/ 0 h 4368472"/>
              <a:gd name="connsiteX0" fmla="*/ 3206 w 9489480"/>
              <a:gd name="connsiteY0" fmla="*/ 0 h 4368472"/>
              <a:gd name="connsiteX1" fmla="*/ 9461993 w 9489480"/>
              <a:gd name="connsiteY1" fmla="*/ 0 h 4368472"/>
              <a:gd name="connsiteX2" fmla="*/ 9472574 w 9489480"/>
              <a:gd name="connsiteY2" fmla="*/ 2765039 h 4368472"/>
              <a:gd name="connsiteX3" fmla="*/ 9198359 w 9489480"/>
              <a:gd name="connsiteY3" fmla="*/ 3753424 h 4368472"/>
              <a:gd name="connsiteX4" fmla="*/ 438181 w 9489480"/>
              <a:gd name="connsiteY4" fmla="*/ 3936998 h 4368472"/>
              <a:gd name="connsiteX5" fmla="*/ 31 w 9489480"/>
              <a:gd name="connsiteY5" fmla="*/ 4368472 h 4368472"/>
              <a:gd name="connsiteX6" fmla="*/ 3206 w 9489480"/>
              <a:gd name="connsiteY6" fmla="*/ 0 h 4368472"/>
              <a:gd name="connsiteX0" fmla="*/ 3206 w 9487620"/>
              <a:gd name="connsiteY0" fmla="*/ 0 h 4368472"/>
              <a:gd name="connsiteX1" fmla="*/ 9461993 w 9487620"/>
              <a:gd name="connsiteY1" fmla="*/ 0 h 4368472"/>
              <a:gd name="connsiteX2" fmla="*/ 9472574 w 9487620"/>
              <a:gd name="connsiteY2" fmla="*/ 2765039 h 4368472"/>
              <a:gd name="connsiteX3" fmla="*/ 9223952 w 9487620"/>
              <a:gd name="connsiteY3" fmla="*/ 3952276 h 4368472"/>
              <a:gd name="connsiteX4" fmla="*/ 438181 w 9487620"/>
              <a:gd name="connsiteY4" fmla="*/ 3936998 h 4368472"/>
              <a:gd name="connsiteX5" fmla="*/ 31 w 9487620"/>
              <a:gd name="connsiteY5" fmla="*/ 4368472 h 4368472"/>
              <a:gd name="connsiteX6" fmla="*/ 3206 w 9487620"/>
              <a:gd name="connsiteY6" fmla="*/ 0 h 4368472"/>
              <a:gd name="connsiteX0" fmla="*/ 3206 w 9472574"/>
              <a:gd name="connsiteY0" fmla="*/ 0 h 4368472"/>
              <a:gd name="connsiteX1" fmla="*/ 9461993 w 9472574"/>
              <a:gd name="connsiteY1" fmla="*/ 0 h 4368472"/>
              <a:gd name="connsiteX2" fmla="*/ 9472574 w 9472574"/>
              <a:gd name="connsiteY2" fmla="*/ 2765039 h 4368472"/>
              <a:gd name="connsiteX3" fmla="*/ 9223952 w 9472574"/>
              <a:gd name="connsiteY3" fmla="*/ 3952276 h 4368472"/>
              <a:gd name="connsiteX4" fmla="*/ 438181 w 9472574"/>
              <a:gd name="connsiteY4" fmla="*/ 3936998 h 4368472"/>
              <a:gd name="connsiteX5" fmla="*/ 31 w 9472574"/>
              <a:gd name="connsiteY5" fmla="*/ 4368472 h 4368472"/>
              <a:gd name="connsiteX6" fmla="*/ 3206 w 9472574"/>
              <a:gd name="connsiteY6" fmla="*/ 0 h 4368472"/>
              <a:gd name="connsiteX0" fmla="*/ 3206 w 9472574"/>
              <a:gd name="connsiteY0" fmla="*/ 0 h 4965028"/>
              <a:gd name="connsiteX1" fmla="*/ 9461993 w 9472574"/>
              <a:gd name="connsiteY1" fmla="*/ 0 h 4965028"/>
              <a:gd name="connsiteX2" fmla="*/ 9472574 w 9472574"/>
              <a:gd name="connsiteY2" fmla="*/ 2765039 h 4965028"/>
              <a:gd name="connsiteX3" fmla="*/ 9223952 w 9472574"/>
              <a:gd name="connsiteY3" fmla="*/ 3952276 h 4965028"/>
              <a:gd name="connsiteX4" fmla="*/ 438181 w 9472574"/>
              <a:gd name="connsiteY4" fmla="*/ 3936998 h 4965028"/>
              <a:gd name="connsiteX5" fmla="*/ 31 w 9472574"/>
              <a:gd name="connsiteY5" fmla="*/ 4965028 h 4965028"/>
              <a:gd name="connsiteX6" fmla="*/ 3206 w 9472574"/>
              <a:gd name="connsiteY6" fmla="*/ 0 h 4965028"/>
              <a:gd name="connsiteX0" fmla="*/ 3301 w 9472669"/>
              <a:gd name="connsiteY0" fmla="*/ 0 h 4965028"/>
              <a:gd name="connsiteX1" fmla="*/ 9462088 w 9472669"/>
              <a:gd name="connsiteY1" fmla="*/ 0 h 4965028"/>
              <a:gd name="connsiteX2" fmla="*/ 9472669 w 9472669"/>
              <a:gd name="connsiteY2" fmla="*/ 2765039 h 4965028"/>
              <a:gd name="connsiteX3" fmla="*/ 9224047 w 9472669"/>
              <a:gd name="connsiteY3" fmla="*/ 3952276 h 4965028"/>
              <a:gd name="connsiteX4" fmla="*/ 259122 w 9472669"/>
              <a:gd name="connsiteY4" fmla="*/ 3899713 h 4965028"/>
              <a:gd name="connsiteX5" fmla="*/ 126 w 9472669"/>
              <a:gd name="connsiteY5" fmla="*/ 4965028 h 4965028"/>
              <a:gd name="connsiteX6" fmla="*/ 3301 w 9472669"/>
              <a:gd name="connsiteY6" fmla="*/ 0 h 4965028"/>
              <a:gd name="connsiteX0" fmla="*/ 3291 w 9472659"/>
              <a:gd name="connsiteY0" fmla="*/ 0 h 4965028"/>
              <a:gd name="connsiteX1" fmla="*/ 9462078 w 9472659"/>
              <a:gd name="connsiteY1" fmla="*/ 0 h 4965028"/>
              <a:gd name="connsiteX2" fmla="*/ 9472659 w 9472659"/>
              <a:gd name="connsiteY2" fmla="*/ 2765039 h 4965028"/>
              <a:gd name="connsiteX3" fmla="*/ 9224037 w 9472659"/>
              <a:gd name="connsiteY3" fmla="*/ 3952276 h 4965028"/>
              <a:gd name="connsiteX4" fmla="*/ 264800 w 9472659"/>
              <a:gd name="connsiteY4" fmla="*/ 3651148 h 4965028"/>
              <a:gd name="connsiteX5" fmla="*/ 116 w 9472659"/>
              <a:gd name="connsiteY5" fmla="*/ 4965028 h 4965028"/>
              <a:gd name="connsiteX6" fmla="*/ 3291 w 9472659"/>
              <a:gd name="connsiteY6" fmla="*/ 0 h 4965028"/>
              <a:gd name="connsiteX0" fmla="*/ 3321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3321 w 9472689"/>
              <a:gd name="connsiteY6" fmla="*/ 0 h 4965028"/>
              <a:gd name="connsiteX0" fmla="*/ 51664 w 9472689"/>
              <a:gd name="connsiteY0" fmla="*/ 248565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51664 w 9472689"/>
              <a:gd name="connsiteY6" fmla="*/ 248565 h 4965028"/>
              <a:gd name="connsiteX0" fmla="*/ 477 w 9472689"/>
              <a:gd name="connsiteY0" fmla="*/ 0 h 4965028"/>
              <a:gd name="connsiteX1" fmla="*/ 9462108 w 9472689"/>
              <a:gd name="connsiteY1" fmla="*/ 0 h 4965028"/>
              <a:gd name="connsiteX2" fmla="*/ 9472689 w 9472689"/>
              <a:gd name="connsiteY2" fmla="*/ 2765039 h 4965028"/>
              <a:gd name="connsiteX3" fmla="*/ 9224067 w 9472689"/>
              <a:gd name="connsiteY3" fmla="*/ 3952276 h 4965028"/>
              <a:gd name="connsiteX4" fmla="*/ 250611 w 9472689"/>
              <a:gd name="connsiteY4" fmla="*/ 3936998 h 4965028"/>
              <a:gd name="connsiteX5" fmla="*/ 146 w 9472689"/>
              <a:gd name="connsiteY5" fmla="*/ 4965028 h 4965028"/>
              <a:gd name="connsiteX6" fmla="*/ 477 w 9472689"/>
              <a:gd name="connsiteY6" fmla="*/ 0 h 4965028"/>
              <a:gd name="connsiteX0" fmla="*/ 35519 w 9507731"/>
              <a:gd name="connsiteY0" fmla="*/ 0 h 4849980"/>
              <a:gd name="connsiteX1" fmla="*/ 9497150 w 9507731"/>
              <a:gd name="connsiteY1" fmla="*/ 0 h 4849980"/>
              <a:gd name="connsiteX2" fmla="*/ 9507731 w 9507731"/>
              <a:gd name="connsiteY2" fmla="*/ 2765039 h 4849980"/>
              <a:gd name="connsiteX3" fmla="*/ 9259109 w 9507731"/>
              <a:gd name="connsiteY3" fmla="*/ 3952276 h 4849980"/>
              <a:gd name="connsiteX4" fmla="*/ 285653 w 9507731"/>
              <a:gd name="connsiteY4" fmla="*/ 3936998 h 4849980"/>
              <a:gd name="connsiteX5" fmla="*/ 88 w 9507731"/>
              <a:gd name="connsiteY5" fmla="*/ 4849980 h 4849980"/>
              <a:gd name="connsiteX6" fmla="*/ 35519 w 9507731"/>
              <a:gd name="connsiteY6" fmla="*/ 0 h 4849980"/>
              <a:gd name="connsiteX0" fmla="*/ 21 w 9472233"/>
              <a:gd name="connsiteY0" fmla="*/ 0 h 4949406"/>
              <a:gd name="connsiteX1" fmla="*/ 9461652 w 9472233"/>
              <a:gd name="connsiteY1" fmla="*/ 0 h 4949406"/>
              <a:gd name="connsiteX2" fmla="*/ 9472233 w 9472233"/>
              <a:gd name="connsiteY2" fmla="*/ 2765039 h 4949406"/>
              <a:gd name="connsiteX3" fmla="*/ 9223611 w 9472233"/>
              <a:gd name="connsiteY3" fmla="*/ 3952276 h 4949406"/>
              <a:gd name="connsiteX4" fmla="*/ 250155 w 9472233"/>
              <a:gd name="connsiteY4" fmla="*/ 3936998 h 4949406"/>
              <a:gd name="connsiteX5" fmla="*/ 38526 w 9472233"/>
              <a:gd name="connsiteY5" fmla="*/ 4949406 h 4949406"/>
              <a:gd name="connsiteX6" fmla="*/ 21 w 9472233"/>
              <a:gd name="connsiteY6" fmla="*/ 0 h 4949406"/>
              <a:gd name="connsiteX0" fmla="*/ 116 w 9472328"/>
              <a:gd name="connsiteY0" fmla="*/ 0 h 5135830"/>
              <a:gd name="connsiteX1" fmla="*/ 9461747 w 9472328"/>
              <a:gd name="connsiteY1" fmla="*/ 0 h 5135830"/>
              <a:gd name="connsiteX2" fmla="*/ 9472328 w 9472328"/>
              <a:gd name="connsiteY2" fmla="*/ 2765039 h 5135830"/>
              <a:gd name="connsiteX3" fmla="*/ 9223706 w 9472328"/>
              <a:gd name="connsiteY3" fmla="*/ 3952276 h 5135830"/>
              <a:gd name="connsiteX4" fmla="*/ 250250 w 9472328"/>
              <a:gd name="connsiteY4" fmla="*/ 3936998 h 5135830"/>
              <a:gd name="connsiteX5" fmla="*/ 4496 w 9472328"/>
              <a:gd name="connsiteY5" fmla="*/ 5135830 h 5135830"/>
              <a:gd name="connsiteX6" fmla="*/ 116 w 9472328"/>
              <a:gd name="connsiteY6" fmla="*/ 0 h 5135830"/>
              <a:gd name="connsiteX0" fmla="*/ 29838 w 9502050"/>
              <a:gd name="connsiteY0" fmla="*/ 0 h 5135830"/>
              <a:gd name="connsiteX1" fmla="*/ 9491469 w 9502050"/>
              <a:gd name="connsiteY1" fmla="*/ 0 h 5135830"/>
              <a:gd name="connsiteX2" fmla="*/ 9502050 w 9502050"/>
              <a:gd name="connsiteY2" fmla="*/ 2765039 h 5135830"/>
              <a:gd name="connsiteX3" fmla="*/ 9253428 w 9502050"/>
              <a:gd name="connsiteY3" fmla="*/ 3952276 h 5135830"/>
              <a:gd name="connsiteX4" fmla="*/ 279972 w 9502050"/>
              <a:gd name="connsiteY4" fmla="*/ 3936998 h 5135830"/>
              <a:gd name="connsiteX5" fmla="*/ 94 w 9502050"/>
              <a:gd name="connsiteY5" fmla="*/ 5135830 h 5135830"/>
              <a:gd name="connsiteX6" fmla="*/ 29838 w 9502050"/>
              <a:gd name="connsiteY6" fmla="*/ 0 h 5135830"/>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50329 w 9472407"/>
              <a:gd name="connsiteY4" fmla="*/ 3936998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87297 w 9472407"/>
              <a:gd name="connsiteY4" fmla="*/ 3924570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0141 w 9472407"/>
              <a:gd name="connsiteY4" fmla="*/ 3750575 h 5123402"/>
              <a:gd name="connsiteX5" fmla="*/ 1732 w 9472407"/>
              <a:gd name="connsiteY5" fmla="*/ 5123402 h 5123402"/>
              <a:gd name="connsiteX6" fmla="*/ 195 w 9472407"/>
              <a:gd name="connsiteY6" fmla="*/ 0 h 5123402"/>
              <a:gd name="connsiteX0" fmla="*/ 195 w 9472407"/>
              <a:gd name="connsiteY0" fmla="*/ 0 h 5123402"/>
              <a:gd name="connsiteX1" fmla="*/ 9461826 w 9472407"/>
              <a:gd name="connsiteY1" fmla="*/ 0 h 5123402"/>
              <a:gd name="connsiteX2" fmla="*/ 9472407 w 9472407"/>
              <a:gd name="connsiteY2" fmla="*/ 2765039 h 5123402"/>
              <a:gd name="connsiteX3" fmla="*/ 9223785 w 9472407"/>
              <a:gd name="connsiteY3" fmla="*/ 3952276 h 5123402"/>
              <a:gd name="connsiteX4" fmla="*/ 292984 w 9472407"/>
              <a:gd name="connsiteY4" fmla="*/ 3936998 h 5123402"/>
              <a:gd name="connsiteX5" fmla="*/ 1732 w 9472407"/>
              <a:gd name="connsiteY5" fmla="*/ 5123402 h 5123402"/>
              <a:gd name="connsiteX6" fmla="*/ 195 w 9472407"/>
              <a:gd name="connsiteY6" fmla="*/ 0 h 5123402"/>
              <a:gd name="connsiteX0" fmla="*/ 195 w 9475251"/>
              <a:gd name="connsiteY0" fmla="*/ 0 h 5123402"/>
              <a:gd name="connsiteX1" fmla="*/ 9461826 w 9475251"/>
              <a:gd name="connsiteY1" fmla="*/ 0 h 5123402"/>
              <a:gd name="connsiteX2" fmla="*/ 9475251 w 9475251"/>
              <a:gd name="connsiteY2" fmla="*/ 2156054 h 5123402"/>
              <a:gd name="connsiteX3" fmla="*/ 9223785 w 9475251"/>
              <a:gd name="connsiteY3" fmla="*/ 3952276 h 5123402"/>
              <a:gd name="connsiteX4" fmla="*/ 292984 w 9475251"/>
              <a:gd name="connsiteY4" fmla="*/ 3936998 h 5123402"/>
              <a:gd name="connsiteX5" fmla="*/ 1732 w 9475251"/>
              <a:gd name="connsiteY5" fmla="*/ 5123402 h 5123402"/>
              <a:gd name="connsiteX6" fmla="*/ 195 w 9475251"/>
              <a:gd name="connsiteY6" fmla="*/ 0 h 5123402"/>
              <a:gd name="connsiteX0" fmla="*/ 195 w 9503423"/>
              <a:gd name="connsiteY0" fmla="*/ 0 h 5123402"/>
              <a:gd name="connsiteX1" fmla="*/ 9461826 w 9503423"/>
              <a:gd name="connsiteY1" fmla="*/ 0 h 5123402"/>
              <a:gd name="connsiteX2" fmla="*/ 9475251 w 9503423"/>
              <a:gd name="connsiteY2" fmla="*/ 2156054 h 5123402"/>
              <a:gd name="connsiteX3" fmla="*/ 9036100 w 9503423"/>
              <a:gd name="connsiteY3" fmla="*/ 3964705 h 5123402"/>
              <a:gd name="connsiteX4" fmla="*/ 292984 w 9503423"/>
              <a:gd name="connsiteY4" fmla="*/ 3936998 h 5123402"/>
              <a:gd name="connsiteX5" fmla="*/ 1732 w 9503423"/>
              <a:gd name="connsiteY5" fmla="*/ 5123402 h 5123402"/>
              <a:gd name="connsiteX6" fmla="*/ 195 w 9503423"/>
              <a:gd name="connsiteY6" fmla="*/ 0 h 5123402"/>
              <a:gd name="connsiteX0" fmla="*/ 195 w 9475537"/>
              <a:gd name="connsiteY0" fmla="*/ 0 h 5123402"/>
              <a:gd name="connsiteX1" fmla="*/ 9461826 w 9475537"/>
              <a:gd name="connsiteY1" fmla="*/ 0 h 5123402"/>
              <a:gd name="connsiteX2" fmla="*/ 9475251 w 9475537"/>
              <a:gd name="connsiteY2" fmla="*/ 2156054 h 5123402"/>
              <a:gd name="connsiteX3" fmla="*/ 9036100 w 9475537"/>
              <a:gd name="connsiteY3" fmla="*/ 3964705 h 5123402"/>
              <a:gd name="connsiteX4" fmla="*/ 292984 w 9475537"/>
              <a:gd name="connsiteY4" fmla="*/ 3936998 h 5123402"/>
              <a:gd name="connsiteX5" fmla="*/ 1732 w 9475537"/>
              <a:gd name="connsiteY5" fmla="*/ 5123402 h 5123402"/>
              <a:gd name="connsiteX6" fmla="*/ 195 w 9475537"/>
              <a:gd name="connsiteY6" fmla="*/ 0 h 5123402"/>
              <a:gd name="connsiteX0" fmla="*/ 195 w 9494706"/>
              <a:gd name="connsiteY0" fmla="*/ 0 h 5123402"/>
              <a:gd name="connsiteX1" fmla="*/ 9461826 w 9494706"/>
              <a:gd name="connsiteY1" fmla="*/ 0 h 5123402"/>
              <a:gd name="connsiteX2" fmla="*/ 9475251 w 9494706"/>
              <a:gd name="connsiteY2" fmla="*/ 2156054 h 5123402"/>
              <a:gd name="connsiteX3" fmla="*/ 9155536 w 9494706"/>
              <a:gd name="connsiteY3" fmla="*/ 3939848 h 5123402"/>
              <a:gd name="connsiteX4" fmla="*/ 292984 w 9494706"/>
              <a:gd name="connsiteY4" fmla="*/ 3936998 h 5123402"/>
              <a:gd name="connsiteX5" fmla="*/ 1732 w 9494706"/>
              <a:gd name="connsiteY5" fmla="*/ 5123402 h 5123402"/>
              <a:gd name="connsiteX6" fmla="*/ 195 w 9494706"/>
              <a:gd name="connsiteY6" fmla="*/ 0 h 5123402"/>
              <a:gd name="connsiteX0" fmla="*/ 195 w 9479540"/>
              <a:gd name="connsiteY0" fmla="*/ 0 h 5123402"/>
              <a:gd name="connsiteX1" fmla="*/ 9461826 w 9479540"/>
              <a:gd name="connsiteY1" fmla="*/ 0 h 5123402"/>
              <a:gd name="connsiteX2" fmla="*/ 9455345 w 9479540"/>
              <a:gd name="connsiteY2" fmla="*/ 2404620 h 5123402"/>
              <a:gd name="connsiteX3" fmla="*/ 9155536 w 9479540"/>
              <a:gd name="connsiteY3" fmla="*/ 3939848 h 5123402"/>
              <a:gd name="connsiteX4" fmla="*/ 292984 w 9479540"/>
              <a:gd name="connsiteY4" fmla="*/ 3936998 h 5123402"/>
              <a:gd name="connsiteX5" fmla="*/ 1732 w 9479540"/>
              <a:gd name="connsiteY5" fmla="*/ 5123402 h 5123402"/>
              <a:gd name="connsiteX6" fmla="*/ 195 w 9479540"/>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10161120"/>
              <a:gd name="connsiteY0" fmla="*/ 0 h 5123402"/>
              <a:gd name="connsiteX1" fmla="*/ 9461826 w 10161120"/>
              <a:gd name="connsiteY1" fmla="*/ 0 h 5123402"/>
              <a:gd name="connsiteX2" fmla="*/ 9455345 w 10161120"/>
              <a:gd name="connsiteY2" fmla="*/ 2404620 h 5123402"/>
              <a:gd name="connsiteX3" fmla="*/ 9155536 w 10161120"/>
              <a:gd name="connsiteY3" fmla="*/ 3939848 h 5123402"/>
              <a:gd name="connsiteX4" fmla="*/ 292984 w 10161120"/>
              <a:gd name="connsiteY4" fmla="*/ 3936998 h 5123402"/>
              <a:gd name="connsiteX5" fmla="*/ 1732 w 10161120"/>
              <a:gd name="connsiteY5" fmla="*/ 5123402 h 5123402"/>
              <a:gd name="connsiteX6" fmla="*/ 195 w 10161120"/>
              <a:gd name="connsiteY6" fmla="*/ 0 h 5123402"/>
              <a:gd name="connsiteX0" fmla="*/ 195 w 10194258"/>
              <a:gd name="connsiteY0" fmla="*/ 0 h 5123402"/>
              <a:gd name="connsiteX1" fmla="*/ 9461826 w 10194258"/>
              <a:gd name="connsiteY1" fmla="*/ 0 h 5123402"/>
              <a:gd name="connsiteX2" fmla="*/ 9455345 w 10194258"/>
              <a:gd name="connsiteY2" fmla="*/ 2404620 h 5123402"/>
              <a:gd name="connsiteX3" fmla="*/ 9155536 w 10194258"/>
              <a:gd name="connsiteY3" fmla="*/ 3939848 h 5123402"/>
              <a:gd name="connsiteX4" fmla="*/ 292984 w 10194258"/>
              <a:gd name="connsiteY4" fmla="*/ 3936998 h 5123402"/>
              <a:gd name="connsiteX5" fmla="*/ 1732 w 10194258"/>
              <a:gd name="connsiteY5" fmla="*/ 5123402 h 5123402"/>
              <a:gd name="connsiteX6" fmla="*/ 195 w 10194258"/>
              <a:gd name="connsiteY6" fmla="*/ 0 h 5123402"/>
              <a:gd name="connsiteX0" fmla="*/ 195 w 9479043"/>
              <a:gd name="connsiteY0" fmla="*/ 0 h 5123402"/>
              <a:gd name="connsiteX1" fmla="*/ 9461826 w 9479043"/>
              <a:gd name="connsiteY1" fmla="*/ 0 h 5123402"/>
              <a:gd name="connsiteX2" fmla="*/ 9455345 w 9479043"/>
              <a:gd name="connsiteY2" fmla="*/ 2404620 h 5123402"/>
              <a:gd name="connsiteX3" fmla="*/ 9155536 w 9479043"/>
              <a:gd name="connsiteY3" fmla="*/ 3939848 h 5123402"/>
              <a:gd name="connsiteX4" fmla="*/ 292984 w 9479043"/>
              <a:gd name="connsiteY4" fmla="*/ 3936998 h 5123402"/>
              <a:gd name="connsiteX5" fmla="*/ 1732 w 9479043"/>
              <a:gd name="connsiteY5" fmla="*/ 5123402 h 5123402"/>
              <a:gd name="connsiteX6" fmla="*/ 195 w 9479043"/>
              <a:gd name="connsiteY6" fmla="*/ 0 h 5123402"/>
              <a:gd name="connsiteX0" fmla="*/ 195 w 9461826"/>
              <a:gd name="connsiteY0" fmla="*/ 0 h 5123402"/>
              <a:gd name="connsiteX1" fmla="*/ 9461826 w 9461826"/>
              <a:gd name="connsiteY1" fmla="*/ 0 h 5123402"/>
              <a:gd name="connsiteX2" fmla="*/ 9455345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61826"/>
              <a:gd name="connsiteY0" fmla="*/ 0 h 5123402"/>
              <a:gd name="connsiteX1" fmla="*/ 9461826 w 9461826"/>
              <a:gd name="connsiteY1" fmla="*/ 0 h 5123402"/>
              <a:gd name="connsiteX2" fmla="*/ 9435439 w 9461826"/>
              <a:gd name="connsiteY2" fmla="*/ 2404620 h 5123402"/>
              <a:gd name="connsiteX3" fmla="*/ 9155536 w 9461826"/>
              <a:gd name="connsiteY3" fmla="*/ 3939848 h 5123402"/>
              <a:gd name="connsiteX4" fmla="*/ 292984 w 9461826"/>
              <a:gd name="connsiteY4" fmla="*/ 3936998 h 5123402"/>
              <a:gd name="connsiteX5" fmla="*/ 1732 w 9461826"/>
              <a:gd name="connsiteY5" fmla="*/ 5123402 h 5123402"/>
              <a:gd name="connsiteX6" fmla="*/ 195 w 9461826"/>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155536 w 9475608"/>
              <a:gd name="connsiteY3" fmla="*/ 3939848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608"/>
              <a:gd name="connsiteY0" fmla="*/ 0 h 5123402"/>
              <a:gd name="connsiteX1" fmla="*/ 9461826 w 9475608"/>
              <a:gd name="connsiteY1" fmla="*/ 0 h 5123402"/>
              <a:gd name="connsiteX2" fmla="*/ 9475251 w 9475608"/>
              <a:gd name="connsiteY2" fmla="*/ 2678041 h 5123402"/>
              <a:gd name="connsiteX3" fmla="*/ 9206723 w 9475608"/>
              <a:gd name="connsiteY3" fmla="*/ 3927420 h 5123402"/>
              <a:gd name="connsiteX4" fmla="*/ 292984 w 9475608"/>
              <a:gd name="connsiteY4" fmla="*/ 3936998 h 5123402"/>
              <a:gd name="connsiteX5" fmla="*/ 1732 w 9475608"/>
              <a:gd name="connsiteY5" fmla="*/ 5123402 h 5123402"/>
              <a:gd name="connsiteX6" fmla="*/ 195 w 9475608"/>
              <a:gd name="connsiteY6" fmla="*/ 0 h 5123402"/>
              <a:gd name="connsiteX0" fmla="*/ 195 w 9475350"/>
              <a:gd name="connsiteY0" fmla="*/ 0 h 5123402"/>
              <a:gd name="connsiteX1" fmla="*/ 9404951 w 9475350"/>
              <a:gd name="connsiteY1" fmla="*/ 0 h 5123402"/>
              <a:gd name="connsiteX2" fmla="*/ 9475251 w 9475350"/>
              <a:gd name="connsiteY2" fmla="*/ 2678041 h 5123402"/>
              <a:gd name="connsiteX3" fmla="*/ 9206723 w 9475350"/>
              <a:gd name="connsiteY3" fmla="*/ 3927420 h 5123402"/>
              <a:gd name="connsiteX4" fmla="*/ 292984 w 9475350"/>
              <a:gd name="connsiteY4" fmla="*/ 3936998 h 5123402"/>
              <a:gd name="connsiteX5" fmla="*/ 1732 w 9475350"/>
              <a:gd name="connsiteY5" fmla="*/ 5123402 h 5123402"/>
              <a:gd name="connsiteX6" fmla="*/ 195 w 9475350"/>
              <a:gd name="connsiteY6" fmla="*/ 0 h 5123402"/>
              <a:gd name="connsiteX0" fmla="*/ 195 w 9481732"/>
              <a:gd name="connsiteY0" fmla="*/ 24857 h 5148259"/>
              <a:gd name="connsiteX1" fmla="*/ 9481732 w 9481732"/>
              <a:gd name="connsiteY1" fmla="*/ 0 h 5148259"/>
              <a:gd name="connsiteX2" fmla="*/ 9475251 w 9481732"/>
              <a:gd name="connsiteY2" fmla="*/ 2702898 h 5148259"/>
              <a:gd name="connsiteX3" fmla="*/ 9206723 w 9481732"/>
              <a:gd name="connsiteY3" fmla="*/ 3952277 h 5148259"/>
              <a:gd name="connsiteX4" fmla="*/ 292984 w 9481732"/>
              <a:gd name="connsiteY4" fmla="*/ 3961855 h 5148259"/>
              <a:gd name="connsiteX5" fmla="*/ 1732 w 9481732"/>
              <a:gd name="connsiteY5" fmla="*/ 5148259 h 5148259"/>
              <a:gd name="connsiteX6" fmla="*/ 195 w 9481732"/>
              <a:gd name="connsiteY6" fmla="*/ 24857 h 5148259"/>
              <a:gd name="connsiteX0" fmla="*/ 195 w 9476288"/>
              <a:gd name="connsiteY0" fmla="*/ 24857 h 5148259"/>
              <a:gd name="connsiteX1" fmla="*/ 9476045 w 9476288"/>
              <a:gd name="connsiteY1" fmla="*/ 0 h 5148259"/>
              <a:gd name="connsiteX2" fmla="*/ 9475251 w 9476288"/>
              <a:gd name="connsiteY2" fmla="*/ 2702898 h 5148259"/>
              <a:gd name="connsiteX3" fmla="*/ 9206723 w 9476288"/>
              <a:gd name="connsiteY3" fmla="*/ 3952277 h 5148259"/>
              <a:gd name="connsiteX4" fmla="*/ 292984 w 9476288"/>
              <a:gd name="connsiteY4" fmla="*/ 3961855 h 5148259"/>
              <a:gd name="connsiteX5" fmla="*/ 1732 w 9476288"/>
              <a:gd name="connsiteY5" fmla="*/ 5148259 h 5148259"/>
              <a:gd name="connsiteX6" fmla="*/ 195 w 9476288"/>
              <a:gd name="connsiteY6" fmla="*/ 24857 h 5148259"/>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964705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206723 w 9475999"/>
              <a:gd name="connsiteY3" fmla="*/ 3803137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37285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37285 h 5160687"/>
              <a:gd name="connsiteX0" fmla="*/ 195 w 9475999"/>
              <a:gd name="connsiteY0" fmla="*/ 24857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24857 h 5160687"/>
              <a:gd name="connsiteX0" fmla="*/ 195 w 9475999"/>
              <a:gd name="connsiteY0" fmla="*/ 12428 h 5160687"/>
              <a:gd name="connsiteX1" fmla="*/ 9473202 w 9475999"/>
              <a:gd name="connsiteY1" fmla="*/ 0 h 5160687"/>
              <a:gd name="connsiteX2" fmla="*/ 9475251 w 9475999"/>
              <a:gd name="connsiteY2" fmla="*/ 2715326 h 5160687"/>
              <a:gd name="connsiteX3" fmla="*/ 9195348 w 9475999"/>
              <a:gd name="connsiteY3" fmla="*/ 3977133 h 5160687"/>
              <a:gd name="connsiteX4" fmla="*/ 292984 w 9475999"/>
              <a:gd name="connsiteY4" fmla="*/ 3974283 h 5160687"/>
              <a:gd name="connsiteX5" fmla="*/ 1732 w 9475999"/>
              <a:gd name="connsiteY5" fmla="*/ 5160687 h 5160687"/>
              <a:gd name="connsiteX6" fmla="*/ 195 w 9475999"/>
              <a:gd name="connsiteY6" fmla="*/ 12428 h 5160687"/>
              <a:gd name="connsiteX0" fmla="*/ 195 w 9476288"/>
              <a:gd name="connsiteY0" fmla="*/ 807837 h 5956096"/>
              <a:gd name="connsiteX1" fmla="*/ 9476046 w 9476288"/>
              <a:gd name="connsiteY1" fmla="*/ 0 h 5956096"/>
              <a:gd name="connsiteX2" fmla="*/ 9475251 w 9476288"/>
              <a:gd name="connsiteY2" fmla="*/ 3510735 h 5956096"/>
              <a:gd name="connsiteX3" fmla="*/ 9195348 w 9476288"/>
              <a:gd name="connsiteY3" fmla="*/ 4772542 h 5956096"/>
              <a:gd name="connsiteX4" fmla="*/ 292984 w 9476288"/>
              <a:gd name="connsiteY4" fmla="*/ 4769692 h 5956096"/>
              <a:gd name="connsiteX5" fmla="*/ 1732 w 9476288"/>
              <a:gd name="connsiteY5" fmla="*/ 5956096 h 5956096"/>
              <a:gd name="connsiteX6" fmla="*/ 195 w 9476288"/>
              <a:gd name="connsiteY6" fmla="*/ 807837 h 5956096"/>
              <a:gd name="connsiteX0" fmla="*/ 83 w 9481863"/>
              <a:gd name="connsiteY0" fmla="*/ 0 h 5993381"/>
              <a:gd name="connsiteX1" fmla="*/ 9481621 w 9481863"/>
              <a:gd name="connsiteY1" fmla="*/ 37285 h 5993381"/>
              <a:gd name="connsiteX2" fmla="*/ 9480826 w 9481863"/>
              <a:gd name="connsiteY2" fmla="*/ 3548020 h 5993381"/>
              <a:gd name="connsiteX3" fmla="*/ 9200923 w 9481863"/>
              <a:gd name="connsiteY3" fmla="*/ 4809827 h 5993381"/>
              <a:gd name="connsiteX4" fmla="*/ 298559 w 9481863"/>
              <a:gd name="connsiteY4" fmla="*/ 4806977 h 5993381"/>
              <a:gd name="connsiteX5" fmla="*/ 7307 w 9481863"/>
              <a:gd name="connsiteY5" fmla="*/ 5993381 h 5993381"/>
              <a:gd name="connsiteX6" fmla="*/ 83 w 9481863"/>
              <a:gd name="connsiteY6" fmla="*/ 0 h 5993381"/>
              <a:gd name="connsiteX0" fmla="*/ 83 w 9481863"/>
              <a:gd name="connsiteY0" fmla="*/ 0 h 5980953"/>
              <a:gd name="connsiteX1" fmla="*/ 9481621 w 9481863"/>
              <a:gd name="connsiteY1" fmla="*/ 24857 h 5980953"/>
              <a:gd name="connsiteX2" fmla="*/ 9480826 w 9481863"/>
              <a:gd name="connsiteY2" fmla="*/ 3535592 h 5980953"/>
              <a:gd name="connsiteX3" fmla="*/ 9200923 w 9481863"/>
              <a:gd name="connsiteY3" fmla="*/ 4797399 h 5980953"/>
              <a:gd name="connsiteX4" fmla="*/ 298559 w 9481863"/>
              <a:gd name="connsiteY4" fmla="*/ 4794549 h 5980953"/>
              <a:gd name="connsiteX5" fmla="*/ 7307 w 9481863"/>
              <a:gd name="connsiteY5" fmla="*/ 5980953 h 5980953"/>
              <a:gd name="connsiteX6" fmla="*/ 83 w 9481863"/>
              <a:gd name="connsiteY6" fmla="*/ 0 h 5980953"/>
              <a:gd name="connsiteX0" fmla="*/ 83 w 9481863"/>
              <a:gd name="connsiteY0" fmla="*/ 0 h 5968525"/>
              <a:gd name="connsiteX1" fmla="*/ 9481621 w 9481863"/>
              <a:gd name="connsiteY1" fmla="*/ 12429 h 5968525"/>
              <a:gd name="connsiteX2" fmla="*/ 9480826 w 9481863"/>
              <a:gd name="connsiteY2" fmla="*/ 3523164 h 5968525"/>
              <a:gd name="connsiteX3" fmla="*/ 9200923 w 9481863"/>
              <a:gd name="connsiteY3" fmla="*/ 4784971 h 5968525"/>
              <a:gd name="connsiteX4" fmla="*/ 298559 w 9481863"/>
              <a:gd name="connsiteY4" fmla="*/ 4782121 h 5968525"/>
              <a:gd name="connsiteX5" fmla="*/ 7307 w 9481863"/>
              <a:gd name="connsiteY5" fmla="*/ 5968525 h 5968525"/>
              <a:gd name="connsiteX6" fmla="*/ 83 w 9481863"/>
              <a:gd name="connsiteY6" fmla="*/ 0 h 59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1863" h="5968525">
                <a:moveTo>
                  <a:pt x="83" y="0"/>
                </a:moveTo>
                <a:lnTo>
                  <a:pt x="9481621" y="12429"/>
                </a:lnTo>
                <a:cubicBezTo>
                  <a:pt x="9478380" y="1214739"/>
                  <a:pt x="9484066" y="2320854"/>
                  <a:pt x="9480826" y="3523164"/>
                </a:cubicBezTo>
                <a:cubicBezTo>
                  <a:pt x="9478121" y="4192231"/>
                  <a:pt x="9378011" y="4786541"/>
                  <a:pt x="9200923" y="4784971"/>
                </a:cubicBezTo>
                <a:lnTo>
                  <a:pt x="298559" y="4782121"/>
                </a:lnTo>
                <a:cubicBezTo>
                  <a:pt x="72278" y="4773819"/>
                  <a:pt x="4132" y="5729450"/>
                  <a:pt x="7307" y="5968525"/>
                </a:cubicBezTo>
                <a:cubicBezTo>
                  <a:pt x="8365" y="4531418"/>
                  <a:pt x="-975" y="1437107"/>
                  <a:pt x="83"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a:t>
            </a:r>
          </a:p>
        </p:txBody>
      </p:sp>
      <p:pic>
        <p:nvPicPr>
          <p:cNvPr id="9" name="Picture 8">
            <a:extLst>
              <a:ext uri="{FF2B5EF4-FFF2-40B4-BE49-F238E27FC236}">
                <a16:creationId xmlns:a16="http://schemas.microsoft.com/office/drawing/2014/main" id="{C3853CA5-9E8C-CF4E-8A78-634296FAAA0F}"/>
              </a:ext>
            </a:extLst>
          </p:cNvPr>
          <p:cNvPicPr>
            <a:picLocks noChangeAspect="1"/>
          </p:cNvPicPr>
          <p:nvPr userDrawn="1"/>
        </p:nvPicPr>
        <p:blipFill>
          <a:blip r:embed="rId2"/>
          <a:stretch>
            <a:fillRect/>
          </a:stretch>
        </p:blipFill>
        <p:spPr>
          <a:xfrm>
            <a:off x="0" y="6021388"/>
            <a:ext cx="12192000" cy="571500"/>
          </a:xfrm>
          <a:prstGeom prst="rect">
            <a:avLst/>
          </a:prstGeom>
        </p:spPr>
      </p:pic>
      <p:sp>
        <p:nvSpPr>
          <p:cNvPr id="14" name="Text Placeholder 5">
            <a:extLst>
              <a:ext uri="{FF2B5EF4-FFF2-40B4-BE49-F238E27FC236}">
                <a16:creationId xmlns:a16="http://schemas.microsoft.com/office/drawing/2014/main" id="{19C0C974-754B-054B-A85F-7568B4B41D48}"/>
              </a:ext>
            </a:extLst>
          </p:cNvPr>
          <p:cNvSpPr>
            <a:spLocks noGrp="1"/>
          </p:cNvSpPr>
          <p:nvPr>
            <p:ph type="body" sz="quarter" idx="22" hasCustomPrompt="1"/>
          </p:nvPr>
        </p:nvSpPr>
        <p:spPr>
          <a:xfrm>
            <a:off x="839788" y="1980000"/>
            <a:ext cx="9726612" cy="4041388"/>
          </a:xfrm>
          <a:prstGeom prst="rect">
            <a:avLst/>
          </a:prstGeom>
        </p:spPr>
        <p:txBody>
          <a:bodyPr>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9">
            <a:extLst>
              <a:ext uri="{FF2B5EF4-FFF2-40B4-BE49-F238E27FC236}">
                <a16:creationId xmlns:a16="http://schemas.microsoft.com/office/drawing/2014/main" id="{A56990A5-C2E7-7E47-B45E-23B9156F10DF}"/>
              </a:ext>
            </a:extLst>
          </p:cNvPr>
          <p:cNvSpPr>
            <a:spLocks noGrp="1"/>
          </p:cNvSpPr>
          <p:nvPr>
            <p:ph type="body" sz="quarter" idx="25" hasCustomPrompt="1"/>
          </p:nvPr>
        </p:nvSpPr>
        <p:spPr>
          <a:xfrm>
            <a:off x="839787" y="826339"/>
            <a:ext cx="9456212" cy="349896"/>
          </a:xfrm>
          <a:prstGeom prst="rect">
            <a:avLst/>
          </a:prstGeom>
        </p:spPr>
        <p:txBody>
          <a:bodyPr/>
          <a:lstStyle>
            <a:lvl1pPr marL="0" indent="-144000">
              <a:buClr>
                <a:srgbClr val="CEC3BB"/>
              </a:buClr>
              <a:buFont typeface="System Font Regular"/>
              <a:buChar char="−"/>
              <a:defRPr sz="1600">
                <a:solidFill>
                  <a:srgbClr val="B4ACA5"/>
                </a:solidFill>
              </a:defRPr>
            </a:lvl1pPr>
          </a:lstStyle>
          <a:p>
            <a:pPr lvl="0"/>
            <a:r>
              <a:rPr lang="en-US" dirty="0"/>
              <a:t>Subtitle</a:t>
            </a:r>
          </a:p>
        </p:txBody>
      </p:sp>
      <p:sp>
        <p:nvSpPr>
          <p:cNvPr id="19" name="Text Placeholder 3">
            <a:extLst>
              <a:ext uri="{FF2B5EF4-FFF2-40B4-BE49-F238E27FC236}">
                <a16:creationId xmlns:a16="http://schemas.microsoft.com/office/drawing/2014/main" id="{3DC2E339-4B49-B647-AC27-0E29F4193861}"/>
              </a:ext>
            </a:extLst>
          </p:cNvPr>
          <p:cNvSpPr>
            <a:spLocks noGrp="1"/>
          </p:cNvSpPr>
          <p:nvPr>
            <p:ph type="body" sz="quarter" idx="27" hasCustomPrompt="1"/>
          </p:nvPr>
        </p:nvSpPr>
        <p:spPr>
          <a:xfrm>
            <a:off x="839787" y="307590"/>
            <a:ext cx="9456211" cy="504000"/>
          </a:xfrm>
          <a:prstGeom prst="rect">
            <a:avLst/>
          </a:prstGeom>
        </p:spPr>
        <p:txBody>
          <a:bodyPr wrap="square" anchor="ctr" anchorCtr="0">
            <a:normAutofit/>
          </a:bodyPr>
          <a:lstStyle>
            <a:lvl1pPr marL="0" indent="0">
              <a:spcBef>
                <a:spcPts val="0"/>
              </a:spcBef>
              <a:buNone/>
              <a:defRPr sz="3000">
                <a:solidFill>
                  <a:schemeClr val="bg1"/>
                </a:solidFill>
              </a:defRPr>
            </a:lvl1pPr>
            <a:lvl2pPr marL="198000" indent="0">
              <a:buNone/>
              <a:defRPr/>
            </a:lvl2pPr>
            <a:lvl3pPr marL="396000" indent="0">
              <a:buNone/>
              <a:defRPr/>
            </a:lvl3pPr>
            <a:lvl4pPr marL="594000" indent="0">
              <a:buNone/>
              <a:defRPr/>
            </a:lvl4pPr>
            <a:lvl5pPr marL="792000" indent="0">
              <a:buNone/>
              <a:defRPr/>
            </a:lvl5pPr>
          </a:lstStyle>
          <a:p>
            <a:pPr lvl="0"/>
            <a:r>
              <a:rPr lang="en-US" dirty="0"/>
              <a:t>Title</a:t>
            </a:r>
          </a:p>
        </p:txBody>
      </p:sp>
      <p:pic>
        <p:nvPicPr>
          <p:cNvPr id="12" name="Graphic 11">
            <a:extLst>
              <a:ext uri="{FF2B5EF4-FFF2-40B4-BE49-F238E27FC236}">
                <a16:creationId xmlns:a16="http://schemas.microsoft.com/office/drawing/2014/main" id="{633296FC-3240-42E8-9DAE-3F69BB65F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26312" y="360000"/>
            <a:ext cx="907152" cy="291629"/>
          </a:xfrm>
          <a:prstGeom prst="rect">
            <a:avLst/>
          </a:prstGeom>
        </p:spPr>
      </p:pic>
      <p:sp>
        <p:nvSpPr>
          <p:cNvPr id="8" name="Date Placeholder 7">
            <a:extLst>
              <a:ext uri="{FF2B5EF4-FFF2-40B4-BE49-F238E27FC236}">
                <a16:creationId xmlns:a16="http://schemas.microsoft.com/office/drawing/2014/main" id="{3BD9E6AA-3D27-44A5-9BB8-3B2E3C5518EC}"/>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10" name="Footer Placeholder 9">
            <a:extLst>
              <a:ext uri="{FF2B5EF4-FFF2-40B4-BE49-F238E27FC236}">
                <a16:creationId xmlns:a16="http://schemas.microsoft.com/office/drawing/2014/main" id="{D95DD5AC-17E6-454E-B3B4-4E71E152E9AD}"/>
              </a:ext>
            </a:extLst>
          </p:cNvPr>
          <p:cNvSpPr>
            <a:spLocks noGrp="1"/>
          </p:cNvSpPr>
          <p:nvPr>
            <p:ph type="ftr" sz="quarter" idx="29"/>
          </p:nvPr>
        </p:nvSpPr>
        <p:spPr/>
        <p:txBody>
          <a:bodyPr/>
          <a:lstStyle/>
          <a:p>
            <a:r>
              <a:rPr lang="en-US"/>
              <a:t>| © Alfa Laval</a:t>
            </a:r>
            <a:endParaRPr lang="en-US" dirty="0"/>
          </a:p>
        </p:txBody>
      </p:sp>
      <p:sp>
        <p:nvSpPr>
          <p:cNvPr id="13" name="Slide Number Placeholder 12">
            <a:extLst>
              <a:ext uri="{FF2B5EF4-FFF2-40B4-BE49-F238E27FC236}">
                <a16:creationId xmlns:a16="http://schemas.microsoft.com/office/drawing/2014/main" id="{42D1D776-124E-4767-A305-BF3444B82F1F}"/>
              </a:ext>
            </a:extLst>
          </p:cNvPr>
          <p:cNvSpPr>
            <a:spLocks noGrp="1"/>
          </p:cNvSpPr>
          <p:nvPr>
            <p:ph type="sldNum" sz="quarter" idx="30"/>
          </p:nvPr>
        </p:nvSpPr>
        <p:spPr/>
        <p:txBody>
          <a:bodyPr/>
          <a:lstStyle/>
          <a:p>
            <a:fld id="{E1781896-7108-754B-A195-4B41D5296C65}" type="slidenum">
              <a:rPr lang="en-US" smtClean="0"/>
              <a:pPr/>
              <a:t>‹#›</a:t>
            </a:fld>
            <a:r>
              <a:rPr lang="en-US"/>
              <a:t> |</a:t>
            </a:r>
          </a:p>
        </p:txBody>
      </p:sp>
    </p:spTree>
    <p:extLst>
      <p:ext uri="{BB962C8B-B14F-4D97-AF65-F5344CB8AC3E}">
        <p14:creationId xmlns:p14="http://schemas.microsoft.com/office/powerpoint/2010/main" val="333972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6" userDrawn="1">
          <p15:clr>
            <a:srgbClr val="FBAE40"/>
          </p15:clr>
        </p15:guide>
        <p15:guide id="2" orient="horz" pos="3796" userDrawn="1">
          <p15:clr>
            <a:srgbClr val="FBAE40"/>
          </p15:clr>
        </p15:guide>
        <p15:guide id="3" pos="527" userDrawn="1">
          <p15:clr>
            <a:srgbClr val="FBAE40"/>
          </p15:clr>
        </p15:guide>
        <p15:guide id="6" pos="6656" userDrawn="1">
          <p15:clr>
            <a:srgbClr val="FBAE40"/>
          </p15:clr>
        </p15:guide>
        <p15:guide id="7" orient="horz" pos="741" userDrawn="1">
          <p15:clr>
            <a:srgbClr val="FBAE40"/>
          </p15:clr>
        </p15:guide>
        <p15:guide id="8" orient="horz" pos="19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7C41C2-9635-E740-B449-D09EF90CF6C9}"/>
              </a:ext>
            </a:extLst>
          </p:cNvPr>
          <p:cNvSpPr>
            <a:spLocks noGrp="1"/>
          </p:cNvSpPr>
          <p:nvPr>
            <p:ph type="title"/>
          </p:nvPr>
        </p:nvSpPr>
        <p:spPr>
          <a:xfrm>
            <a:off x="839788" y="365125"/>
            <a:ext cx="10514012" cy="639891"/>
          </a:xfrm>
          <a:prstGeom prst="rect">
            <a:avLst/>
          </a:prstGeom>
        </p:spPr>
        <p:txBody>
          <a:bodyPr vert="horz" lIns="0" tIns="0" rIns="0" bIns="0" rtlCol="0" anchor="b" anchorCtr="0">
            <a:noAutofit/>
          </a:bodyPr>
          <a:lstStyle/>
          <a:p>
            <a:r>
              <a:rPr lang="en-US" dirty="0"/>
              <a:t>Click to edit Master title style</a:t>
            </a:r>
          </a:p>
        </p:txBody>
      </p:sp>
      <p:sp>
        <p:nvSpPr>
          <p:cNvPr id="9" name="Slide Number Placeholder 5">
            <a:extLst>
              <a:ext uri="{FF2B5EF4-FFF2-40B4-BE49-F238E27FC236}">
                <a16:creationId xmlns:a16="http://schemas.microsoft.com/office/drawing/2014/main" id="{6234497B-B5D8-D949-8C6E-596F50E48BCC}"/>
              </a:ext>
            </a:extLst>
          </p:cNvPr>
          <p:cNvSpPr>
            <a:spLocks noGrp="1"/>
          </p:cNvSpPr>
          <p:nvPr>
            <p:ph type="sldNum" sz="quarter" idx="4"/>
          </p:nvPr>
        </p:nvSpPr>
        <p:spPr>
          <a:xfrm>
            <a:off x="10663419" y="6530350"/>
            <a:ext cx="248206" cy="125283"/>
          </a:xfrm>
          <a:prstGeom prst="rect">
            <a:avLst/>
          </a:prstGeom>
        </p:spPr>
        <p:txBody>
          <a:bodyPr vert="horz" lIns="0" tIns="0" rIns="0" bIns="0" anchor="ctr" anchorCtr="0"/>
          <a:lstStyle>
            <a:lvl1pPr algn="r">
              <a:defRPr sz="800">
                <a:solidFill>
                  <a:schemeClr val="tx1"/>
                </a:solidFill>
              </a:defRPr>
            </a:lvl1pPr>
          </a:lstStyle>
          <a:p>
            <a:fld id="{E1781896-7108-754B-A195-4B41D5296C65}" type="slidenum">
              <a:rPr lang="en-US" smtClean="0"/>
              <a:pPr/>
              <a:t>‹#›</a:t>
            </a:fld>
            <a:r>
              <a:rPr lang="en-US"/>
              <a:t> |</a:t>
            </a:r>
          </a:p>
        </p:txBody>
      </p:sp>
      <p:sp>
        <p:nvSpPr>
          <p:cNvPr id="5" name="Footer Placeholder 4">
            <a:extLst>
              <a:ext uri="{FF2B5EF4-FFF2-40B4-BE49-F238E27FC236}">
                <a16:creationId xmlns:a16="http://schemas.microsoft.com/office/drawing/2014/main" id="{FD48CB5E-0146-EA41-BFE8-1EAE50DC3C5B}"/>
              </a:ext>
            </a:extLst>
          </p:cNvPr>
          <p:cNvSpPr>
            <a:spLocks noGrp="1"/>
          </p:cNvSpPr>
          <p:nvPr>
            <p:ph type="ftr" sz="quarter" idx="3"/>
          </p:nvPr>
        </p:nvSpPr>
        <p:spPr>
          <a:xfrm>
            <a:off x="909408" y="6530400"/>
            <a:ext cx="1800000" cy="125999"/>
          </a:xfrm>
          <a:prstGeom prst="rect">
            <a:avLst/>
          </a:prstGeom>
        </p:spPr>
        <p:txBody>
          <a:bodyPr vert="horz" lIns="0" tIns="0" rIns="0" bIns="0" rtlCol="0" anchor="ctr" anchorCtr="0"/>
          <a:lstStyle>
            <a:lvl1pPr algn="l">
              <a:defRPr sz="800">
                <a:solidFill>
                  <a:schemeClr val="tx1"/>
                </a:solidFill>
              </a:defRPr>
            </a:lvl1pPr>
          </a:lstStyle>
          <a:p>
            <a:r>
              <a:rPr lang="en-US"/>
              <a:t>| © Alfa Laval</a:t>
            </a:r>
            <a:endParaRPr lang="en-US" dirty="0"/>
          </a:p>
        </p:txBody>
      </p:sp>
      <p:sp>
        <p:nvSpPr>
          <p:cNvPr id="7" name="TextBox 6">
            <a:extLst>
              <a:ext uri="{FF2B5EF4-FFF2-40B4-BE49-F238E27FC236}">
                <a16:creationId xmlns:a16="http://schemas.microsoft.com/office/drawing/2014/main" id="{FB7B87F3-BE77-4A22-85FC-47173C444A21}"/>
              </a:ext>
            </a:extLst>
          </p:cNvPr>
          <p:cNvSpPr txBox="1"/>
          <p:nvPr userDrawn="1"/>
        </p:nvSpPr>
        <p:spPr>
          <a:xfrm>
            <a:off x="12349329" y="1"/>
            <a:ext cx="2700000" cy="3960000"/>
          </a:xfrm>
          <a:prstGeom prst="rect">
            <a:avLst/>
          </a:prstGeom>
          <a:solidFill>
            <a:schemeClr val="accent6">
              <a:lumMod val="20000"/>
              <a:lumOff val="80000"/>
            </a:schemeClr>
          </a:solidFill>
          <a:ln w="6350">
            <a:solidFill>
              <a:schemeClr val="accent6"/>
            </a:solidFill>
          </a:ln>
        </p:spPr>
        <p:txBody>
          <a:bodyPr wrap="square" lIns="91440" tIns="91440" rIns="91440" bIns="91440" rtlCol="0">
            <a:noAutofit/>
          </a:bodyPr>
          <a:lstStyle/>
          <a:p>
            <a:pPr algn="l">
              <a:spcAft>
                <a:spcPts val="600"/>
              </a:spcAft>
            </a:pPr>
            <a:r>
              <a:rPr lang="en-GB" sz="1100" b="1" dirty="0">
                <a:solidFill>
                  <a:schemeClr val="tx1"/>
                </a:solidFill>
              </a:rPr>
              <a:t>Copying from external sources:</a:t>
            </a:r>
          </a:p>
          <a:p>
            <a:pPr algn="l"/>
            <a:r>
              <a:rPr lang="en-GB" sz="1000" b="1" dirty="0">
                <a:solidFill>
                  <a:schemeClr val="tx1"/>
                </a:solidFill>
              </a:rPr>
              <a:t>Content</a:t>
            </a:r>
          </a:p>
          <a:p>
            <a:pPr algn="l"/>
            <a:r>
              <a:rPr lang="en-GB" sz="1000" b="0" dirty="0">
                <a:solidFill>
                  <a:schemeClr val="tx1"/>
                </a:solidFill>
              </a:rPr>
              <a:t>DO NOT copy/paste new slides from other presentations, particularly with different templates/ themes.</a:t>
            </a:r>
          </a:p>
          <a:p>
            <a:pPr algn="l"/>
            <a:r>
              <a:rPr lang="en-GB" sz="1000" b="0" dirty="0">
                <a:solidFill>
                  <a:schemeClr val="tx1"/>
                </a:solidFill>
              </a:rPr>
              <a:t>Instead, copy the content (images and text) into the most suitable layout provided within this template.</a:t>
            </a:r>
          </a:p>
          <a:p>
            <a:pPr algn="l"/>
            <a:r>
              <a:rPr lang="en-GB" sz="1000" b="0" dirty="0">
                <a:solidFill>
                  <a:schemeClr val="tx1"/>
                </a:solidFill>
              </a:rPr>
              <a:t>Ensure no new Master templates are added into the presentation resulting in formatting clashes and larger file size.</a:t>
            </a:r>
            <a:endParaRPr lang="en-GB" sz="1000" b="1" dirty="0">
              <a:solidFill>
                <a:schemeClr val="tx1"/>
              </a:solidFill>
            </a:endParaRPr>
          </a:p>
          <a:p>
            <a:pPr algn="l"/>
            <a:endParaRPr lang="en-GB" sz="1000" b="1" dirty="0">
              <a:solidFill>
                <a:schemeClr val="tx1"/>
              </a:solidFill>
            </a:endParaRPr>
          </a:p>
          <a:p>
            <a:pPr algn="l"/>
            <a:r>
              <a:rPr lang="en-GB" sz="1000" b="1" dirty="0">
                <a:solidFill>
                  <a:schemeClr val="tx1"/>
                </a:solidFill>
              </a:rPr>
              <a:t>Text</a:t>
            </a:r>
          </a:p>
          <a:p>
            <a:pPr algn="l">
              <a:spcAft>
                <a:spcPts val="600"/>
              </a:spcAft>
            </a:pPr>
            <a:r>
              <a:rPr lang="en-GB" sz="1000" dirty="0">
                <a:solidFill>
                  <a:schemeClr val="tx1"/>
                </a:solidFill>
              </a:rPr>
              <a:t>When copy/pasting text, a small </a:t>
            </a:r>
            <a:r>
              <a:rPr lang="en-GB" sz="1000" b="1" dirty="0">
                <a:solidFill>
                  <a:schemeClr val="tx1"/>
                </a:solidFill>
              </a:rPr>
              <a:t>‘Paste Options’ </a:t>
            </a:r>
            <a:r>
              <a:rPr lang="en-GB" sz="1000" dirty="0">
                <a:solidFill>
                  <a:schemeClr val="tx1"/>
                </a:solidFill>
              </a:rPr>
              <a:t>button will appear at the bottom of the text box.</a:t>
            </a:r>
          </a:p>
          <a:p>
            <a:pPr algn="l"/>
            <a:r>
              <a:rPr lang="en-GB" sz="1000" dirty="0">
                <a:solidFill>
                  <a:schemeClr val="tx1"/>
                </a:solidFill>
              </a:rPr>
              <a:t>Use the </a:t>
            </a:r>
            <a:r>
              <a:rPr lang="en-GB" sz="1000" b="1" dirty="0">
                <a:solidFill>
                  <a:schemeClr val="tx1"/>
                </a:solidFill>
              </a:rPr>
              <a:t>‘Keep Text Only’ </a:t>
            </a:r>
            <a:r>
              <a:rPr lang="en-GB" sz="1000" dirty="0">
                <a:solidFill>
                  <a:schemeClr val="tx1"/>
                </a:solidFill>
              </a:rPr>
              <a:t>option to integrate it into this template’s formatting.</a:t>
            </a:r>
            <a:endParaRPr lang="en-US" sz="1000" b="1" dirty="0">
              <a:solidFill>
                <a:schemeClr val="tx1"/>
              </a:solidFill>
            </a:endParaRPr>
          </a:p>
        </p:txBody>
      </p:sp>
      <p:sp>
        <p:nvSpPr>
          <p:cNvPr id="8" name="TextBox 7">
            <a:extLst>
              <a:ext uri="{FF2B5EF4-FFF2-40B4-BE49-F238E27FC236}">
                <a16:creationId xmlns:a16="http://schemas.microsoft.com/office/drawing/2014/main" id="{DD1A43B0-42B7-40F6-AB4B-9B97DE153328}"/>
              </a:ext>
            </a:extLst>
          </p:cNvPr>
          <p:cNvSpPr txBox="1"/>
          <p:nvPr userDrawn="1"/>
        </p:nvSpPr>
        <p:spPr>
          <a:xfrm>
            <a:off x="-2857329" y="0"/>
            <a:ext cx="2700000" cy="2739211"/>
          </a:xfrm>
          <a:prstGeom prst="rect">
            <a:avLst/>
          </a:prstGeom>
          <a:solidFill>
            <a:schemeClr val="accent6">
              <a:lumMod val="20000"/>
              <a:lumOff val="80000"/>
            </a:schemeClr>
          </a:solidFill>
          <a:ln w="6350">
            <a:solidFill>
              <a:schemeClr val="accent6"/>
            </a:solidFill>
          </a:ln>
        </p:spPr>
        <p:txBody>
          <a:bodyPr wrap="square" lIns="91440" tIns="91440" rIns="91440" bIns="91440" rtlCol="0">
            <a:spAutoFit/>
          </a:bodyPr>
          <a:lstStyle/>
          <a:p>
            <a:pPr algn="l">
              <a:spcAft>
                <a:spcPts val="600"/>
              </a:spcAft>
            </a:pPr>
            <a:r>
              <a:rPr lang="en-GB" sz="1100" b="1" i="0" dirty="0">
                <a:solidFill>
                  <a:schemeClr val="tx1"/>
                </a:solidFill>
              </a:rPr>
              <a:t>Using template layouts:</a:t>
            </a:r>
          </a:p>
          <a:p>
            <a:pPr algn="l"/>
            <a:r>
              <a:rPr lang="en-GB" sz="1000" b="1" i="0" dirty="0">
                <a:solidFill>
                  <a:schemeClr val="tx1"/>
                </a:solidFill>
              </a:rPr>
              <a:t>Several layout options </a:t>
            </a:r>
            <a:r>
              <a:rPr lang="en-GB" sz="1000" i="0" dirty="0">
                <a:solidFill>
                  <a:schemeClr val="tx1"/>
                </a:solidFill>
              </a:rPr>
              <a:t>to help you present can be found on </a:t>
            </a:r>
            <a:r>
              <a:rPr lang="en-GB" sz="1000" b="1" i="0" dirty="0">
                <a:solidFill>
                  <a:schemeClr val="tx1"/>
                </a:solidFill>
              </a:rPr>
              <a:t>‘</a:t>
            </a:r>
            <a:r>
              <a:rPr lang="en-GB" sz="1000" b="1" i="0" kern="1200" dirty="0">
                <a:solidFill>
                  <a:schemeClr val="tx1"/>
                </a:solidFill>
                <a:latin typeface="+mn-lt"/>
                <a:ea typeface="+mn-ea"/>
                <a:cs typeface="+mn-cs"/>
              </a:rPr>
              <a:t>Home tab &gt; (Slides) Layout</a:t>
            </a:r>
            <a:r>
              <a:rPr lang="en-GB" sz="1000" b="1" i="0" dirty="0">
                <a:solidFill>
                  <a:schemeClr val="tx1"/>
                </a:solidFill>
              </a:rPr>
              <a:t>’</a:t>
            </a:r>
            <a:endParaRPr lang="en-GB" sz="1000" b="1" i="0" kern="1200" dirty="0">
              <a:solidFill>
                <a:schemeClr val="tx1"/>
              </a:solidFill>
              <a:latin typeface="+mn-lt"/>
              <a:ea typeface="+mn-ea"/>
              <a:cs typeface="+mn-cs"/>
            </a:endParaRPr>
          </a:p>
          <a:p>
            <a:pPr algn="l"/>
            <a:endParaRPr lang="en-GB" sz="1000" b="1" i="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i="0" dirty="0">
                <a:solidFill>
                  <a:schemeClr val="tx1"/>
                </a:solidFill>
              </a:rPr>
              <a:t>Avoid stretching the elements. </a:t>
            </a:r>
            <a:r>
              <a:rPr lang="en-GB" sz="1000" b="0" i="0" dirty="0">
                <a:solidFill>
                  <a:schemeClr val="tx1"/>
                </a:solidFill>
              </a:rPr>
              <a:t>If you feel that you done so or have moved elements around, reset the template by</a:t>
            </a:r>
            <a:r>
              <a:rPr lang="en-GB" sz="1000" i="0" dirty="0">
                <a:solidFill>
                  <a:schemeClr val="tx1"/>
                </a:solidFill>
              </a:rPr>
              <a:t> </a:t>
            </a:r>
            <a:r>
              <a:rPr lang="en-GB" sz="1000" b="1" i="0" dirty="0">
                <a:solidFill>
                  <a:schemeClr val="tx1"/>
                </a:solidFill>
              </a:rPr>
              <a:t>‘</a:t>
            </a:r>
            <a:r>
              <a:rPr lang="en-GB" sz="1000" b="1" i="0" kern="1200" dirty="0">
                <a:solidFill>
                  <a:schemeClr val="tx1"/>
                </a:solidFill>
                <a:latin typeface="+mn-lt"/>
                <a:ea typeface="+mn-ea"/>
                <a:cs typeface="+mn-cs"/>
              </a:rPr>
              <a:t>Home tab &gt; (Slides) Reset</a:t>
            </a:r>
            <a:r>
              <a:rPr lang="en-GB" sz="1000" b="1" i="0" dirty="0">
                <a:solidFill>
                  <a:schemeClr val="tx1"/>
                </a:solidFill>
              </a:rPr>
              <a:t>’</a:t>
            </a:r>
            <a:endParaRPr lang="en-GB" sz="1000" b="0" i="0" dirty="0">
              <a:solidFill>
                <a:schemeClr val="tx1"/>
              </a:solidFill>
            </a:endParaRPr>
          </a:p>
          <a:p>
            <a:pPr algn="l"/>
            <a:endParaRPr lang="en-GB" sz="1000" b="1" i="0" dirty="0">
              <a:solidFill>
                <a:schemeClr val="tx1"/>
              </a:solidFill>
            </a:endParaRPr>
          </a:p>
          <a:p>
            <a:pPr algn="l"/>
            <a:r>
              <a:rPr lang="en-GB" sz="1000" b="1" i="0" dirty="0">
                <a:solidFill>
                  <a:schemeClr val="tx1"/>
                </a:solidFill>
              </a:rPr>
              <a:t>Guides</a:t>
            </a:r>
            <a:r>
              <a:rPr lang="en-GB" sz="1000" b="0" i="0" dirty="0">
                <a:solidFill>
                  <a:schemeClr val="tx1"/>
                </a:solidFill>
              </a:rPr>
              <a:t> have been provided to maintain proper alignment and spacing of your slide elements. If you want to create a custom layout, pick one of the blank layouts and use the margins as your guides. </a:t>
            </a:r>
            <a:r>
              <a:rPr lang="en-GB" sz="1000" b="1" i="0" dirty="0">
                <a:solidFill>
                  <a:schemeClr val="tx1"/>
                </a:solidFill>
              </a:rPr>
              <a:t>‘View tab &gt; checkmark Guides’ </a:t>
            </a:r>
          </a:p>
        </p:txBody>
      </p:sp>
      <p:grpSp>
        <p:nvGrpSpPr>
          <p:cNvPr id="11" name="Group 10">
            <a:extLst>
              <a:ext uri="{FF2B5EF4-FFF2-40B4-BE49-F238E27FC236}">
                <a16:creationId xmlns:a16="http://schemas.microsoft.com/office/drawing/2014/main" id="{6FFBB6E1-8DB1-460B-94A5-416C550329EA}"/>
              </a:ext>
            </a:extLst>
          </p:cNvPr>
          <p:cNvGrpSpPr/>
          <p:nvPr userDrawn="1"/>
        </p:nvGrpSpPr>
        <p:grpSpPr>
          <a:xfrm>
            <a:off x="12450582" y="3139228"/>
            <a:ext cx="1560729" cy="735579"/>
            <a:chOff x="12565930" y="1791092"/>
            <a:chExt cx="1560729" cy="735579"/>
          </a:xfrm>
        </p:grpSpPr>
        <p:pic>
          <p:nvPicPr>
            <p:cNvPr id="10" name="Picture 9">
              <a:extLst>
                <a:ext uri="{FF2B5EF4-FFF2-40B4-BE49-F238E27FC236}">
                  <a16:creationId xmlns:a16="http://schemas.microsoft.com/office/drawing/2014/main" id="{A13AC11B-C0C5-4B82-8176-762E0DE9A40E}"/>
                </a:ext>
              </a:extLst>
            </p:cNvPr>
            <p:cNvPicPr>
              <a:picLocks noChangeAspect="1"/>
            </p:cNvPicPr>
            <p:nvPr userDrawn="1"/>
          </p:nvPicPr>
          <p:blipFill rotWithShape="1">
            <a:blip r:embed="rId37" cstate="hqprint">
              <a:extLst>
                <a:ext uri="{28A0092B-C50C-407E-A947-70E740481C1C}">
                  <a14:useLocalDpi xmlns:a14="http://schemas.microsoft.com/office/drawing/2010/main"/>
                </a:ext>
              </a:extLst>
            </a:blip>
            <a:srcRect/>
            <a:stretch/>
          </p:blipFill>
          <p:spPr>
            <a:xfrm>
              <a:off x="12565930" y="1791092"/>
              <a:ext cx="1560729" cy="735579"/>
            </a:xfrm>
            <a:prstGeom prst="rect">
              <a:avLst/>
            </a:prstGeom>
          </p:spPr>
        </p:pic>
        <p:sp>
          <p:nvSpPr>
            <p:cNvPr id="3" name="Rectangle 2">
              <a:extLst>
                <a:ext uri="{FF2B5EF4-FFF2-40B4-BE49-F238E27FC236}">
                  <a16:creationId xmlns:a16="http://schemas.microsoft.com/office/drawing/2014/main" id="{7A759E34-F0F3-4B36-BC11-09B23F632391}"/>
                </a:ext>
              </a:extLst>
            </p:cNvPr>
            <p:cNvSpPr/>
            <p:nvPr userDrawn="1"/>
          </p:nvSpPr>
          <p:spPr>
            <a:xfrm>
              <a:off x="12743154" y="1791092"/>
              <a:ext cx="1383505" cy="94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Slide Number Placeholder 5">
            <a:extLst>
              <a:ext uri="{FF2B5EF4-FFF2-40B4-BE49-F238E27FC236}">
                <a16:creationId xmlns:a16="http://schemas.microsoft.com/office/drawing/2014/main" id="{F9010001-7E96-244E-88C8-7E0B83AB4F37}"/>
              </a:ext>
            </a:extLst>
          </p:cNvPr>
          <p:cNvSpPr txBox="1">
            <a:spLocks/>
          </p:cNvSpPr>
          <p:nvPr userDrawn="1"/>
        </p:nvSpPr>
        <p:spPr>
          <a:xfrm>
            <a:off x="10911625" y="6530349"/>
            <a:ext cx="872200" cy="125283"/>
          </a:xfrm>
          <a:prstGeom prst="rect">
            <a:avLst/>
          </a:prstGeom>
        </p:spPr>
        <p:txBody>
          <a:bodyPr vert="horz" lIns="0" tIns="0" rIns="0" bIns="0" anchor="ctr" anchorCtr="0"/>
          <a:lstStyle>
            <a:defPPr>
              <a:defRPr lang="en-US"/>
            </a:defPPr>
            <a:lvl1pPr marL="0" algn="r" defTabSz="914400" rtl="0" eaLnBrk="1" latinLnBrk="0" hangingPunct="1">
              <a:defRPr sz="80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err="1">
                <a:solidFill>
                  <a:schemeClr val="tx2"/>
                </a:solidFill>
              </a:rPr>
              <a:t>www.alfalaval.com</a:t>
            </a:r>
            <a:endParaRPr lang="en-US">
              <a:solidFill>
                <a:schemeClr val="tx2"/>
              </a:solidFill>
            </a:endParaRPr>
          </a:p>
        </p:txBody>
      </p:sp>
      <p:sp>
        <p:nvSpPr>
          <p:cNvPr id="20" name="Text Placeholder 19">
            <a:extLst>
              <a:ext uri="{FF2B5EF4-FFF2-40B4-BE49-F238E27FC236}">
                <a16:creationId xmlns:a16="http://schemas.microsoft.com/office/drawing/2014/main" id="{FE362774-9C2C-4594-852B-7E922D1DCD82}"/>
              </a:ext>
            </a:extLst>
          </p:cNvPr>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6864D59-B798-4DF3-A458-92930AF7FA09}"/>
              </a:ext>
            </a:extLst>
          </p:cNvPr>
          <p:cNvSpPr>
            <a:spLocks noGrp="1"/>
          </p:cNvSpPr>
          <p:nvPr>
            <p:ph type="dt" sz="half" idx="2"/>
          </p:nvPr>
        </p:nvSpPr>
        <p:spPr>
          <a:xfrm>
            <a:off x="360000" y="6531166"/>
            <a:ext cx="549408" cy="125233"/>
          </a:xfrm>
          <a:prstGeom prst="rect">
            <a:avLst/>
          </a:prstGeom>
        </p:spPr>
        <p:txBody>
          <a:bodyPr vert="horz" lIns="0" tIns="0" rIns="0" bIns="0" rtlCol="0" anchor="ctr"/>
          <a:lstStyle>
            <a:lvl1pPr marL="0" algn="l" defTabSz="914400" rtl="0" eaLnBrk="1" latinLnBrk="0" hangingPunct="1">
              <a:defRPr lang="en-US" sz="800" kern="1200" smtClean="0">
                <a:solidFill>
                  <a:schemeClr val="tx1"/>
                </a:solidFill>
                <a:latin typeface="+mn-lt"/>
                <a:ea typeface="+mn-ea"/>
                <a:cs typeface="+mn-cs"/>
              </a:defRPr>
            </a:lvl1pPr>
          </a:lstStyle>
          <a:p>
            <a:fld id="{B729B07A-EEA1-46DC-BEA7-87187C1D8A2A}" type="datetime1">
              <a:rPr lang="en-GB" smtClean="0"/>
              <a:pPr/>
              <a:t>16/04/2020</a:t>
            </a:fld>
            <a:endParaRPr lang="en-GB" dirty="0"/>
          </a:p>
        </p:txBody>
      </p:sp>
      <p:sp>
        <p:nvSpPr>
          <p:cNvPr id="6" name="Rectangle 5">
            <a:extLst>
              <a:ext uri="{FF2B5EF4-FFF2-40B4-BE49-F238E27FC236}">
                <a16:creationId xmlns:a16="http://schemas.microsoft.com/office/drawing/2014/main" id="{79DB1D5F-F3F0-4129-989A-0F1FC6A33E2D}"/>
              </a:ext>
            </a:extLst>
          </p:cNvPr>
          <p:cNvSpPr/>
          <p:nvPr userDrawn="1"/>
        </p:nvSpPr>
        <p:spPr>
          <a:xfrm>
            <a:off x="-2857329" y="2944251"/>
            <a:ext cx="2700000" cy="1431161"/>
          </a:xfrm>
          <a:prstGeom prst="rect">
            <a:avLst/>
          </a:prstGeom>
          <a:solidFill>
            <a:schemeClr val="accent6">
              <a:lumMod val="20000"/>
              <a:lumOff val="80000"/>
            </a:schemeClr>
          </a:solidFill>
          <a:ln w="6350">
            <a:solidFill>
              <a:schemeClr val="accent6"/>
            </a:solidFill>
          </a:ln>
        </p:spPr>
        <p:txBody>
          <a:bodyPr wrap="square" lIns="91440" tIns="91440" rIns="91440" bIns="91440" rtlCol="0">
            <a:spAutoFit/>
          </a:bodyPr>
          <a:lstStyle/>
          <a:p>
            <a:pPr lvl="0">
              <a:spcAft>
                <a:spcPts val="600"/>
              </a:spcAft>
            </a:pPr>
            <a:r>
              <a:rPr lang="en-US" sz="1100" b="1" i="0" dirty="0">
                <a:solidFill>
                  <a:schemeClr val="tx1"/>
                </a:solidFill>
              </a:rPr>
              <a:t>To add images to placeholders:</a:t>
            </a:r>
          </a:p>
          <a:p>
            <a:pPr lvl="0">
              <a:spcAft>
                <a:spcPts val="600"/>
              </a:spcAft>
            </a:pPr>
            <a:r>
              <a:rPr lang="en-US" sz="1000" b="0" i="0" dirty="0">
                <a:solidFill>
                  <a:schemeClr val="tx1"/>
                </a:solidFill>
              </a:rPr>
              <a:t>Drag and drop: Drag an image from your desktop (or any file folder) and drop into the placeholder </a:t>
            </a:r>
            <a:r>
              <a:rPr lang="en-US" sz="1000" b="1" i="0" dirty="0">
                <a:solidFill>
                  <a:schemeClr val="tx1"/>
                </a:solidFill>
              </a:rPr>
              <a:t>OR</a:t>
            </a:r>
            <a:r>
              <a:rPr lang="en-US" sz="1000" b="0" i="0" dirty="0">
                <a:solidFill>
                  <a:schemeClr val="tx1"/>
                </a:solidFill>
              </a:rPr>
              <a:t> </a:t>
            </a:r>
          </a:p>
          <a:p>
            <a:pPr lvl="0">
              <a:spcAft>
                <a:spcPts val="600"/>
              </a:spcAft>
            </a:pPr>
            <a:r>
              <a:rPr lang="en-US" sz="1000" b="0" i="0" dirty="0">
                <a:solidFill>
                  <a:schemeClr val="tx1"/>
                </a:solidFill>
              </a:rPr>
              <a:t>Browse: Click the icon in the center of the placeholder and locate your desired image file from the popup.</a:t>
            </a:r>
          </a:p>
        </p:txBody>
      </p:sp>
      <p:sp>
        <p:nvSpPr>
          <p:cNvPr id="12" name="Rectangle 11">
            <a:extLst>
              <a:ext uri="{FF2B5EF4-FFF2-40B4-BE49-F238E27FC236}">
                <a16:creationId xmlns:a16="http://schemas.microsoft.com/office/drawing/2014/main" id="{7D920EA1-D470-415E-B38B-2EA328CE696C}"/>
              </a:ext>
            </a:extLst>
          </p:cNvPr>
          <p:cNvSpPr/>
          <p:nvPr userDrawn="1"/>
        </p:nvSpPr>
        <p:spPr>
          <a:xfrm>
            <a:off x="-2857329" y="4580453"/>
            <a:ext cx="2700000" cy="2277547"/>
          </a:xfrm>
          <a:prstGeom prst="rect">
            <a:avLst/>
          </a:prstGeom>
          <a:solidFill>
            <a:schemeClr val="accent6">
              <a:lumMod val="20000"/>
              <a:lumOff val="80000"/>
            </a:schemeClr>
          </a:solidFill>
          <a:ln w="6350">
            <a:solidFill>
              <a:schemeClr val="accent6"/>
            </a:solidFill>
          </a:ln>
        </p:spPr>
        <p:txBody>
          <a:bodyPr wrap="square" lIns="91440" tIns="91440" rIns="91440" bIns="91440" rtlCol="0">
            <a:spAutoFit/>
          </a:bodyPr>
          <a:lstStyle/>
          <a:p>
            <a:pPr lvl="0">
              <a:spcAft>
                <a:spcPts val="600"/>
              </a:spcAft>
            </a:pPr>
            <a:r>
              <a:rPr lang="en-US" sz="1100" b="1" i="0" dirty="0">
                <a:solidFill>
                  <a:schemeClr val="tx1"/>
                </a:solidFill>
              </a:rPr>
              <a:t>To adjust image size/location without changing placeholder dimensions:</a:t>
            </a:r>
          </a:p>
          <a:p>
            <a:pPr lvl="0">
              <a:spcAft>
                <a:spcPts val="600"/>
              </a:spcAft>
            </a:pPr>
            <a:r>
              <a:rPr lang="en-US" sz="1000" b="0" i="0" dirty="0">
                <a:solidFill>
                  <a:schemeClr val="tx1"/>
                </a:solidFill>
              </a:rPr>
              <a:t>Right click the image and select Crop. Adjust the size of the image by grabbing one corner and scale up or down while holding the Shift key to maintain the proper ratio.</a:t>
            </a:r>
          </a:p>
          <a:p>
            <a:pPr lvl="0">
              <a:spcAft>
                <a:spcPts val="600"/>
              </a:spcAft>
            </a:pPr>
            <a:r>
              <a:rPr lang="en-US" sz="1000" b="0" i="0" dirty="0">
                <a:solidFill>
                  <a:schemeClr val="tx1"/>
                </a:solidFill>
              </a:rPr>
              <a:t>To move the image within the placeholder, hover over the image (while in Crop mode) and a 4 way arrow icon will appear. Grab the image and move to desired location. </a:t>
            </a:r>
          </a:p>
          <a:p>
            <a:pPr lvl="0">
              <a:spcAft>
                <a:spcPts val="600"/>
              </a:spcAft>
            </a:pPr>
            <a:r>
              <a:rPr lang="en-US" sz="1000" b="0" i="0" dirty="0">
                <a:solidFill>
                  <a:schemeClr val="tx1"/>
                </a:solidFill>
              </a:rPr>
              <a:t>Click anywhere outside the image to finalize the task.</a:t>
            </a:r>
          </a:p>
        </p:txBody>
      </p:sp>
    </p:spTree>
    <p:extLst>
      <p:ext uri="{BB962C8B-B14F-4D97-AF65-F5344CB8AC3E}">
        <p14:creationId xmlns:p14="http://schemas.microsoft.com/office/powerpoint/2010/main" val="1316991566"/>
      </p:ext>
    </p:extLst>
  </p:cSld>
  <p:clrMap bg1="lt1" tx1="dk1" bg2="lt2" tx2="dk2" accent1="accent1" accent2="accent2" accent3="accent3" accent4="accent4" accent5="accent5" accent6="accent6" hlink="hlink" folHlink="folHlink"/>
  <p:sldLayoutIdLst>
    <p:sldLayoutId id="2147483657" r:id="rId1"/>
    <p:sldLayoutId id="2147483656" r:id="rId2"/>
    <p:sldLayoutId id="2147483658" r:id="rId3"/>
    <p:sldLayoutId id="2147483659" r:id="rId4"/>
    <p:sldLayoutId id="2147483660" r:id="rId5"/>
    <p:sldLayoutId id="2147483661" r:id="rId6"/>
    <p:sldLayoutId id="2147483691" r:id="rId7"/>
    <p:sldLayoutId id="2147483662" r:id="rId8"/>
    <p:sldLayoutId id="2147483693" r:id="rId9"/>
    <p:sldLayoutId id="2147483692" r:id="rId10"/>
    <p:sldLayoutId id="2147483703" r:id="rId11"/>
    <p:sldLayoutId id="2147483704" r:id="rId12"/>
    <p:sldLayoutId id="2147483677" r:id="rId13"/>
    <p:sldLayoutId id="2147483676" r:id="rId14"/>
    <p:sldLayoutId id="2147483695" r:id="rId15"/>
    <p:sldLayoutId id="2147483694" r:id="rId16"/>
    <p:sldLayoutId id="2147483697" r:id="rId17"/>
    <p:sldLayoutId id="2147483696" r:id="rId18"/>
    <p:sldLayoutId id="2147483701" r:id="rId19"/>
    <p:sldLayoutId id="2147483702" r:id="rId20"/>
    <p:sldLayoutId id="2147483681" r:id="rId21"/>
    <p:sldLayoutId id="2147483680" r:id="rId22"/>
    <p:sldLayoutId id="2147483684" r:id="rId23"/>
    <p:sldLayoutId id="2147483682" r:id="rId24"/>
    <p:sldLayoutId id="2147483683" r:id="rId25"/>
    <p:sldLayoutId id="2147483698" r:id="rId26"/>
    <p:sldLayoutId id="2147483699" r:id="rId27"/>
    <p:sldLayoutId id="2147483707" r:id="rId28"/>
    <p:sldLayoutId id="2147483688" r:id="rId29"/>
    <p:sldLayoutId id="2147483685" r:id="rId30"/>
    <p:sldLayoutId id="2147483687" r:id="rId31"/>
    <p:sldLayoutId id="2147483700" r:id="rId32"/>
    <p:sldLayoutId id="2147483686" r:id="rId33"/>
    <p:sldLayoutId id="2147483708" r:id="rId34"/>
    <p:sldLayoutId id="2147483689" r:id="rId35"/>
  </p:sldLayoutIdLst>
  <p:hf hdr="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10.xml"/><Relationship Id="rId5" Type="http://schemas.microsoft.com/office/2007/relationships/hdphoto" Target="../media/hdphoto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ags" Target="../tags/tag1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4.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3.emf"/><Relationship Id="rId2" Type="http://schemas.openxmlformats.org/officeDocument/2006/relationships/tags" Target="../tags/tag14.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6.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tags" Target="../tags/tag18.xml"/><Relationship Id="rId4" Type="http://schemas.openxmlformats.org/officeDocument/2006/relationships/hyperlink" Target="https://www.youtube.com/watch?v=rKYAqYCp5ds&amp;t=2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0.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3.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4.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28.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slideLayout" Target="../slideLayouts/slideLayout18.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0.xml"/><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37.jpe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slideLayout" Target="../slideLayouts/slideLayout13.xml"/><Relationship Id="rId1" Type="http://schemas.openxmlformats.org/officeDocument/2006/relationships/tags" Target="../tags/tag33.xml"/><Relationship Id="rId5" Type="http://schemas.openxmlformats.org/officeDocument/2006/relationships/image" Target="../media/image40.jp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slideLayout" Target="../slideLayouts/slideLayout19.xml"/><Relationship Id="rId1" Type="http://schemas.openxmlformats.org/officeDocument/2006/relationships/tags" Target="../tags/tag34.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hyperlink" Target="https://www.bimobject.com/en-us/product?brand=alfa-laval" TargetMode="External"/><Relationship Id="rId2" Type="http://schemas.openxmlformats.org/officeDocument/2006/relationships/slideLayout" Target="../slideLayouts/slideLayout19.xml"/><Relationship Id="rId1" Type="http://schemas.openxmlformats.org/officeDocument/2006/relationships/tags" Target="../tags/tag3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xml"/><Relationship Id="rId1" Type="http://schemas.openxmlformats.org/officeDocument/2006/relationships/tags" Target="../tags/tag36.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3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9.xml"/><Relationship Id="rId4" Type="http://schemas.openxmlformats.org/officeDocument/2006/relationships/image" Target="../media/image5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comments" Target="../comments/comment1.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53.JP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0.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8.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8" Type="http://schemas.microsoft.com/office/2007/relationships/media" Target="../media/media5.mp4"/><Relationship Id="rId13" Type="http://schemas.openxmlformats.org/officeDocument/2006/relationships/video" Target="../media/media7.mp4"/><Relationship Id="rId18" Type="http://schemas.openxmlformats.org/officeDocument/2006/relationships/image" Target="../media/image59.png"/><Relationship Id="rId3" Type="http://schemas.openxmlformats.org/officeDocument/2006/relationships/video" Target="../media/media2.mp4"/><Relationship Id="rId7" Type="http://schemas.openxmlformats.org/officeDocument/2006/relationships/video" Target="../media/media4.mp4"/><Relationship Id="rId12" Type="http://schemas.microsoft.com/office/2007/relationships/media" Target="../media/media7.mp4"/><Relationship Id="rId17" Type="http://schemas.openxmlformats.org/officeDocument/2006/relationships/image" Target="../media/image58.png"/><Relationship Id="rId2" Type="http://schemas.microsoft.com/office/2007/relationships/media" Target="../media/media2.mp4"/><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tags" Target="../tags/tag44.xml"/><Relationship Id="rId6" Type="http://schemas.microsoft.com/office/2007/relationships/media" Target="../media/media4.mp4"/><Relationship Id="rId11" Type="http://schemas.openxmlformats.org/officeDocument/2006/relationships/video" Target="../media/media6.mp4"/><Relationship Id="rId5" Type="http://schemas.openxmlformats.org/officeDocument/2006/relationships/video" Target="../media/media3.mp4"/><Relationship Id="rId15" Type="http://schemas.openxmlformats.org/officeDocument/2006/relationships/image" Target="../media/image56.png"/><Relationship Id="rId10" Type="http://schemas.microsoft.com/office/2007/relationships/media" Target="../media/media6.mp4"/><Relationship Id="rId19" Type="http://schemas.openxmlformats.org/officeDocument/2006/relationships/image" Target="../media/image60.png"/><Relationship Id="rId4" Type="http://schemas.microsoft.com/office/2007/relationships/media" Target="../media/media3.mp4"/><Relationship Id="rId9" Type="http://schemas.openxmlformats.org/officeDocument/2006/relationships/video" Target="../media/media5.mp4"/><Relationship Id="rId14"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slideLayout" Target="../slideLayouts/slideLayout17.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48.xml"/><Relationship Id="rId4" Type="http://schemas.openxmlformats.org/officeDocument/2006/relationships/image" Target="../media/image64.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65.jp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5" Type="http://schemas.openxmlformats.org/officeDocument/2006/relationships/image" Target="../media/image13.png"/><Relationship Id="rId4"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ags" Target="../tags/tag50.xml"/><Relationship Id="rId4" Type="http://schemas.openxmlformats.org/officeDocument/2006/relationships/image" Target="../media/image66.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66.jp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2.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11.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8.xml"/><Relationship Id="rId5" Type="http://schemas.openxmlformats.org/officeDocument/2006/relationships/image" Target="../media/image1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9.xml"/><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8267433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A33F1-218F-47EA-986F-7E0A2408C8DA}"/>
              </a:ext>
            </a:extLst>
          </p:cNvPr>
          <p:cNvSpPr>
            <a:spLocks noGrp="1"/>
          </p:cNvSpPr>
          <p:nvPr>
            <p:ph type="body" sz="quarter" idx="22"/>
          </p:nvPr>
        </p:nvSpPr>
        <p:spPr>
          <a:xfrm>
            <a:off x="839788" y="1980000"/>
            <a:ext cx="3945046" cy="4041388"/>
          </a:xfrm>
        </p:spPr>
        <p:txBody>
          <a:bodyPr/>
          <a:lstStyle/>
          <a:p>
            <a:r>
              <a:rPr lang="en-US" dirty="0"/>
              <a:t>Flow rates</a:t>
            </a:r>
          </a:p>
          <a:p>
            <a:r>
              <a:rPr lang="en-US" dirty="0"/>
              <a:t>Temperatures</a:t>
            </a:r>
          </a:p>
          <a:p>
            <a:r>
              <a:rPr lang="en-US" dirty="0"/>
              <a:t>Allowed pressure drops</a:t>
            </a:r>
          </a:p>
          <a:p>
            <a:r>
              <a:rPr lang="en-US" dirty="0"/>
              <a:t>Fluid properties</a:t>
            </a:r>
          </a:p>
          <a:p>
            <a:r>
              <a:rPr lang="en-US" dirty="0"/>
              <a:t>Design pressures</a:t>
            </a:r>
          </a:p>
          <a:p>
            <a:r>
              <a:rPr lang="en-US" dirty="0"/>
              <a:t>Design temperatures</a:t>
            </a:r>
          </a:p>
          <a:p>
            <a:r>
              <a:rPr lang="en-US" dirty="0"/>
              <a:t>Particle sizes</a:t>
            </a:r>
          </a:p>
          <a:p>
            <a:r>
              <a:rPr lang="en-US" dirty="0"/>
              <a:t>Is the fluid fouling</a:t>
            </a:r>
          </a:p>
          <a:p>
            <a:r>
              <a:rPr lang="en-US" dirty="0"/>
              <a:t>Total heat transferred</a:t>
            </a:r>
            <a:endParaRPr lang="sv-SE" dirty="0"/>
          </a:p>
          <a:p>
            <a:endParaRPr lang="sv-SE" dirty="0"/>
          </a:p>
        </p:txBody>
      </p:sp>
      <p:sp>
        <p:nvSpPr>
          <p:cNvPr id="3" name="Text Placeholder 2">
            <a:extLst>
              <a:ext uri="{FF2B5EF4-FFF2-40B4-BE49-F238E27FC236}">
                <a16:creationId xmlns:a16="http://schemas.microsoft.com/office/drawing/2014/main" id="{3AAFED54-AFCB-407A-89EE-0D729F00B764}"/>
              </a:ext>
            </a:extLst>
          </p:cNvPr>
          <p:cNvSpPr>
            <a:spLocks noGrp="1"/>
          </p:cNvSpPr>
          <p:nvPr>
            <p:ph type="body" sz="quarter" idx="25"/>
          </p:nvPr>
        </p:nvSpPr>
        <p:spPr/>
        <p:txBody>
          <a:bodyPr/>
          <a:lstStyle/>
          <a:p>
            <a:r>
              <a:rPr lang="sv-SE" dirty="0"/>
              <a:t>Required information</a:t>
            </a:r>
          </a:p>
        </p:txBody>
      </p:sp>
      <p:sp>
        <p:nvSpPr>
          <p:cNvPr id="4" name="Text Placeholder 3">
            <a:extLst>
              <a:ext uri="{FF2B5EF4-FFF2-40B4-BE49-F238E27FC236}">
                <a16:creationId xmlns:a16="http://schemas.microsoft.com/office/drawing/2014/main" id="{8BD81B11-C24A-4ACF-9B63-7135104FD4A4}"/>
              </a:ext>
            </a:extLst>
          </p:cNvPr>
          <p:cNvSpPr>
            <a:spLocks noGrp="1"/>
          </p:cNvSpPr>
          <p:nvPr>
            <p:ph type="body" sz="quarter" idx="27"/>
          </p:nvPr>
        </p:nvSpPr>
        <p:spPr/>
        <p:txBody>
          <a:bodyPr>
            <a:normAutofit lnSpcReduction="10000"/>
          </a:bodyPr>
          <a:lstStyle/>
          <a:p>
            <a:r>
              <a:rPr lang="sv-SE" dirty="0"/>
              <a:t>The duty</a:t>
            </a:r>
          </a:p>
        </p:txBody>
      </p:sp>
      <p:sp>
        <p:nvSpPr>
          <p:cNvPr id="5" name="Date Placeholder 4">
            <a:extLst>
              <a:ext uri="{FF2B5EF4-FFF2-40B4-BE49-F238E27FC236}">
                <a16:creationId xmlns:a16="http://schemas.microsoft.com/office/drawing/2014/main" id="{1F74D450-F1BE-44C0-904E-81B932524DB7}"/>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A3A41490-65ED-4E85-8B2A-581DFBFA9D26}"/>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8A2DA4C0-1E69-4C3D-8854-C0A7D204C1A2}"/>
              </a:ext>
            </a:extLst>
          </p:cNvPr>
          <p:cNvSpPr>
            <a:spLocks noGrp="1"/>
          </p:cNvSpPr>
          <p:nvPr>
            <p:ph type="sldNum" sz="quarter" idx="30"/>
          </p:nvPr>
        </p:nvSpPr>
        <p:spPr/>
        <p:txBody>
          <a:bodyPr/>
          <a:lstStyle/>
          <a:p>
            <a:fld id="{E1781896-7108-754B-A195-4B41D5296C65}" type="slidenum">
              <a:rPr lang="en-US" smtClean="0"/>
              <a:pPr/>
              <a:t>10</a:t>
            </a:fld>
            <a:r>
              <a:rPr lang="en-US"/>
              <a:t> |</a:t>
            </a:r>
          </a:p>
        </p:txBody>
      </p:sp>
      <p:pic>
        <p:nvPicPr>
          <p:cNvPr id="10" name="Picture 9" descr="A screenshot of a cell phone&#10;&#10;Description automatically generated">
            <a:extLst>
              <a:ext uri="{FF2B5EF4-FFF2-40B4-BE49-F238E27FC236}">
                <a16:creationId xmlns:a16="http://schemas.microsoft.com/office/drawing/2014/main" id="{C9408198-4EFD-4F6B-B5A3-8EB898DF861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933174" y="1768172"/>
            <a:ext cx="6730245" cy="4327208"/>
          </a:xfrm>
          <a:prstGeom prst="rect">
            <a:avLst/>
          </a:prstGeom>
        </p:spPr>
      </p:pic>
    </p:spTree>
    <p:custDataLst>
      <p:tags r:id="rId1"/>
    </p:custDataLst>
    <p:extLst>
      <p:ext uri="{BB962C8B-B14F-4D97-AF65-F5344CB8AC3E}">
        <p14:creationId xmlns:p14="http://schemas.microsoft.com/office/powerpoint/2010/main" val="20223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 close up of a map&#10;&#10;Description automatically generated">
            <a:extLst>
              <a:ext uri="{FF2B5EF4-FFF2-40B4-BE49-F238E27FC236}">
                <a16:creationId xmlns:a16="http://schemas.microsoft.com/office/drawing/2014/main" id="{F889F5E3-8FF0-4F66-8734-D6B605049299}"/>
              </a:ext>
            </a:extLst>
          </p:cNvPr>
          <p:cNvPicPr>
            <a:picLocks noChangeAspect="1"/>
          </p:cNvPicPr>
          <p:nvPr/>
        </p:nvPicPr>
        <p:blipFill>
          <a:blip r:embed="rId4"/>
          <a:stretch>
            <a:fillRect/>
          </a:stretch>
        </p:blipFill>
        <p:spPr>
          <a:xfrm>
            <a:off x="5341061" y="1866130"/>
            <a:ext cx="6011151" cy="3790561"/>
          </a:xfrm>
          <a:prstGeom prst="rect">
            <a:avLst/>
          </a:prstGeom>
        </p:spPr>
      </p:pic>
      <p:sp>
        <p:nvSpPr>
          <p:cNvPr id="2" name="Text Placeholder 1">
            <a:extLst>
              <a:ext uri="{FF2B5EF4-FFF2-40B4-BE49-F238E27FC236}">
                <a16:creationId xmlns:a16="http://schemas.microsoft.com/office/drawing/2014/main" id="{7960D925-F65C-45E8-872B-71264080711F}"/>
              </a:ext>
            </a:extLst>
          </p:cNvPr>
          <p:cNvSpPr>
            <a:spLocks noGrp="1"/>
          </p:cNvSpPr>
          <p:nvPr>
            <p:ph type="body" sz="quarter" idx="23"/>
          </p:nvPr>
        </p:nvSpPr>
        <p:spPr>
          <a:xfrm>
            <a:off x="839788" y="1964454"/>
            <a:ext cx="4741503" cy="3790562"/>
          </a:xfrm>
          <a:prstGeom prst="rect">
            <a:avLst/>
          </a:prstGeom>
        </p:spPr>
        <p:txBody>
          <a:bodyPr vert="horz" lIns="0" tIns="45720" rIns="0" bIns="45720" rtlCol="0">
            <a:normAutofit/>
          </a:bodyPr>
          <a:lstStyle/>
          <a:p>
            <a:pPr>
              <a:lnSpc>
                <a:spcPct val="90000"/>
              </a:lnSpc>
            </a:pPr>
            <a:r>
              <a:rPr lang="en-US" sz="1400" kern="1200">
                <a:solidFill>
                  <a:schemeClr val="tx2"/>
                </a:solidFill>
                <a:latin typeface="+mn-lt"/>
                <a:ea typeface="+mn-ea"/>
                <a:cs typeface="+mn-cs"/>
              </a:rPr>
              <a:t>Sizing the model depends on the port size</a:t>
            </a:r>
          </a:p>
          <a:p>
            <a:pPr>
              <a:lnSpc>
                <a:spcPct val="90000"/>
              </a:lnSpc>
            </a:pPr>
            <a:r>
              <a:rPr lang="en-US" sz="1400" kern="1200">
                <a:solidFill>
                  <a:schemeClr val="tx2"/>
                </a:solidFill>
                <a:latin typeface="+mn-lt"/>
                <a:ea typeface="+mn-ea"/>
                <a:cs typeface="+mn-cs"/>
              </a:rPr>
              <a:t>There are maximum flow rates for port sizes</a:t>
            </a:r>
          </a:p>
          <a:p>
            <a:pPr lvl="1">
              <a:lnSpc>
                <a:spcPct val="90000"/>
              </a:lnSpc>
            </a:pPr>
            <a:r>
              <a:rPr lang="en-US" sz="1400" kern="1200">
                <a:solidFill>
                  <a:schemeClr val="tx2"/>
                </a:solidFill>
                <a:latin typeface="+mn-lt"/>
                <a:ea typeface="+mn-ea"/>
                <a:cs typeface="+mn-cs"/>
              </a:rPr>
              <a:t>ΔP (price for efficiency, don’t waste it in the port)</a:t>
            </a:r>
          </a:p>
          <a:p>
            <a:pPr lvl="1">
              <a:lnSpc>
                <a:spcPct val="90000"/>
              </a:lnSpc>
            </a:pPr>
            <a:r>
              <a:rPr lang="en-US" sz="1400" kern="1200">
                <a:solidFill>
                  <a:schemeClr val="tx2"/>
                </a:solidFill>
                <a:latin typeface="+mn-lt"/>
                <a:ea typeface="+mn-ea"/>
                <a:cs typeface="+mn-cs"/>
              </a:rPr>
              <a:t>Noise</a:t>
            </a:r>
          </a:p>
          <a:p>
            <a:pPr lvl="1">
              <a:lnSpc>
                <a:spcPct val="90000"/>
              </a:lnSpc>
            </a:pPr>
            <a:r>
              <a:rPr lang="en-US" sz="1400" kern="1200">
                <a:solidFill>
                  <a:schemeClr val="tx2"/>
                </a:solidFill>
                <a:latin typeface="+mn-lt"/>
                <a:ea typeface="+mn-ea"/>
                <a:cs typeface="+mn-cs"/>
              </a:rPr>
              <a:t>Erosion</a:t>
            </a:r>
          </a:p>
          <a:p>
            <a:pPr>
              <a:lnSpc>
                <a:spcPct val="90000"/>
              </a:lnSpc>
            </a:pPr>
            <a:r>
              <a:rPr lang="en-US" sz="1400" kern="1200">
                <a:solidFill>
                  <a:schemeClr val="tx2"/>
                </a:solidFill>
                <a:latin typeface="+mn-lt"/>
                <a:ea typeface="+mn-ea"/>
                <a:cs typeface="+mn-cs"/>
              </a:rPr>
              <a:t>Sizing the model depends on the port size</a:t>
            </a:r>
          </a:p>
          <a:p>
            <a:pPr lvl="1">
              <a:lnSpc>
                <a:spcPct val="90000"/>
              </a:lnSpc>
            </a:pPr>
            <a:r>
              <a:rPr lang="en-US" sz="1400" kern="1200">
                <a:solidFill>
                  <a:schemeClr val="tx2"/>
                </a:solidFill>
                <a:latin typeface="+mn-lt"/>
                <a:ea typeface="+mn-ea"/>
                <a:cs typeface="+mn-cs"/>
              </a:rPr>
              <a:t>The size of the unit has to be optimized for one of the flows so the other side may suffer</a:t>
            </a:r>
          </a:p>
          <a:p>
            <a:pPr lvl="1">
              <a:lnSpc>
                <a:spcPct val="90000"/>
              </a:lnSpc>
            </a:pPr>
            <a:r>
              <a:rPr lang="en-US" sz="1400" kern="1200">
                <a:solidFill>
                  <a:schemeClr val="tx2"/>
                </a:solidFill>
                <a:latin typeface="+mn-lt"/>
                <a:ea typeface="+mn-ea"/>
                <a:cs typeface="+mn-cs"/>
              </a:rPr>
              <a:t>Less shear stress</a:t>
            </a:r>
          </a:p>
          <a:p>
            <a:pPr lvl="2">
              <a:lnSpc>
                <a:spcPct val="90000"/>
              </a:lnSpc>
            </a:pPr>
            <a:r>
              <a:rPr lang="en-US" sz="1400" kern="1200">
                <a:solidFill>
                  <a:schemeClr val="tx2"/>
                </a:solidFill>
                <a:latin typeface="+mn-lt"/>
                <a:ea typeface="+mn-ea"/>
                <a:cs typeface="+mn-cs"/>
              </a:rPr>
              <a:t>Less turbulence</a:t>
            </a:r>
          </a:p>
          <a:p>
            <a:pPr lvl="3">
              <a:lnSpc>
                <a:spcPct val="90000"/>
              </a:lnSpc>
            </a:pPr>
            <a:r>
              <a:rPr lang="en-US" sz="1400" kern="1200">
                <a:solidFill>
                  <a:schemeClr val="tx2"/>
                </a:solidFill>
                <a:latin typeface="+mn-lt"/>
                <a:ea typeface="+mn-ea"/>
                <a:cs typeface="+mn-cs"/>
              </a:rPr>
              <a:t>Lower heat transfer</a:t>
            </a:r>
          </a:p>
          <a:p>
            <a:pPr lvl="3">
              <a:lnSpc>
                <a:spcPct val="90000"/>
              </a:lnSpc>
            </a:pPr>
            <a:r>
              <a:rPr lang="en-US" sz="1400" kern="1200">
                <a:solidFill>
                  <a:schemeClr val="tx2"/>
                </a:solidFill>
                <a:latin typeface="+mn-lt"/>
                <a:ea typeface="+mn-ea"/>
                <a:cs typeface="+mn-cs"/>
              </a:rPr>
              <a:t>More fouling</a:t>
            </a:r>
          </a:p>
          <a:p>
            <a:pPr lvl="4">
              <a:lnSpc>
                <a:spcPct val="90000"/>
              </a:lnSpc>
            </a:pPr>
            <a:r>
              <a:rPr lang="en-US" sz="1400" kern="1200">
                <a:solidFill>
                  <a:schemeClr val="tx2"/>
                </a:solidFill>
                <a:latin typeface="+mn-lt"/>
                <a:ea typeface="+mn-ea"/>
                <a:cs typeface="+mn-cs"/>
              </a:rPr>
              <a:t>Bigger more costly unit</a:t>
            </a:r>
          </a:p>
          <a:p>
            <a:pPr>
              <a:lnSpc>
                <a:spcPct val="90000"/>
              </a:lnSpc>
            </a:pPr>
            <a:endParaRPr lang="en-US" sz="1400" kern="1200">
              <a:solidFill>
                <a:schemeClr val="tx2"/>
              </a:solidFill>
              <a:latin typeface="+mn-lt"/>
              <a:ea typeface="+mn-ea"/>
              <a:cs typeface="+mn-cs"/>
            </a:endParaRPr>
          </a:p>
        </p:txBody>
      </p:sp>
      <p:sp>
        <p:nvSpPr>
          <p:cNvPr id="11" name="TextBox 10">
            <a:extLst>
              <a:ext uri="{FF2B5EF4-FFF2-40B4-BE49-F238E27FC236}">
                <a16:creationId xmlns:a16="http://schemas.microsoft.com/office/drawing/2014/main" id="{F6C24C85-328D-4CB4-8789-DC8E1464685A}"/>
              </a:ext>
            </a:extLst>
          </p:cNvPr>
          <p:cNvSpPr txBox="1"/>
          <p:nvPr/>
        </p:nvSpPr>
        <p:spPr>
          <a:xfrm>
            <a:off x="839786" y="5840177"/>
            <a:ext cx="9456212" cy="349896"/>
          </a:xfrm>
          <a:prstGeom prst="rect">
            <a:avLst/>
          </a:prstGeom>
        </p:spPr>
        <p:txBody>
          <a:bodyPr vert="horz" lIns="0" tIns="45720" rIns="0" bIns="45720" rtlCol="0">
            <a:normAutofit/>
          </a:bodyPr>
          <a:lstStyle/>
          <a:p>
            <a:pPr indent="-144000">
              <a:spcBef>
                <a:spcPts val="1200"/>
              </a:spcBef>
              <a:buClr>
                <a:schemeClr val="tx2"/>
              </a:buClr>
              <a:buFont typeface="System Font Regular"/>
              <a:buChar char="−"/>
            </a:pPr>
            <a:r>
              <a:rPr lang="en-US" sz="1600" kern="1200" dirty="0">
                <a:solidFill>
                  <a:srgbClr val="FF0000"/>
                </a:solidFill>
                <a:latin typeface="+mn-lt"/>
                <a:ea typeface="+mn-ea"/>
                <a:cs typeface="+mn-cs"/>
              </a:rPr>
              <a:t>Plate heat exchangers work best with similar flow rates on each side</a:t>
            </a:r>
          </a:p>
          <a:p>
            <a:pPr indent="-144000">
              <a:spcBef>
                <a:spcPts val="1200"/>
              </a:spcBef>
              <a:buClr>
                <a:schemeClr val="tx2"/>
              </a:buClr>
              <a:buFont typeface="System Font Regular"/>
              <a:buChar char="−"/>
            </a:pPr>
            <a:endParaRPr lang="en-US" sz="1600" kern="1200" dirty="0">
              <a:solidFill>
                <a:srgbClr val="FF0000"/>
              </a:solidFill>
              <a:latin typeface="+mn-lt"/>
              <a:ea typeface="+mn-ea"/>
              <a:cs typeface="+mn-cs"/>
            </a:endParaRPr>
          </a:p>
        </p:txBody>
      </p:sp>
      <p:sp>
        <p:nvSpPr>
          <p:cNvPr id="4" name="Text Placeholder 3">
            <a:extLst>
              <a:ext uri="{FF2B5EF4-FFF2-40B4-BE49-F238E27FC236}">
                <a16:creationId xmlns:a16="http://schemas.microsoft.com/office/drawing/2014/main" id="{726F9776-78BF-4B21-9805-7F47FCFEAC12}"/>
              </a:ext>
            </a:extLst>
          </p:cNvPr>
          <p:cNvSpPr>
            <a:spLocks noGrp="1"/>
          </p:cNvSpPr>
          <p:nvPr>
            <p:ph type="body" sz="quarter" idx="27"/>
          </p:nvPr>
        </p:nvSpPr>
        <p:spPr>
          <a:xfrm>
            <a:off x="839787" y="307590"/>
            <a:ext cx="9456211" cy="504000"/>
          </a:xfrm>
          <a:prstGeom prst="rect">
            <a:avLst/>
          </a:prstGeom>
        </p:spPr>
        <p:txBody>
          <a:bodyPr vert="horz" wrap="square" lIns="0" tIns="45720" rIns="0" bIns="45720" rtlCol="0" anchor="ctr" anchorCtr="0">
            <a:normAutofit/>
          </a:bodyPr>
          <a:lstStyle/>
          <a:p>
            <a:pPr>
              <a:lnSpc>
                <a:spcPct val="90000"/>
              </a:lnSpc>
              <a:spcAft>
                <a:spcPts val="600"/>
              </a:spcAft>
              <a:buClr>
                <a:schemeClr val="tx2"/>
              </a:buClr>
            </a:pPr>
            <a:r>
              <a:rPr lang="en-US" sz="3000" kern="1200">
                <a:solidFill>
                  <a:schemeClr val="tx2"/>
                </a:solidFill>
                <a:latin typeface="+mn-lt"/>
                <a:ea typeface="+mn-ea"/>
                <a:cs typeface="+mn-cs"/>
              </a:rPr>
              <a:t>Flow rates</a:t>
            </a:r>
          </a:p>
        </p:txBody>
      </p:sp>
      <p:sp>
        <p:nvSpPr>
          <p:cNvPr id="6" name="Date Placeholder 5">
            <a:extLst>
              <a:ext uri="{FF2B5EF4-FFF2-40B4-BE49-F238E27FC236}">
                <a16:creationId xmlns:a16="http://schemas.microsoft.com/office/drawing/2014/main" id="{88B7D22D-4C3E-4F45-B0A9-50F293C32EED}"/>
              </a:ext>
            </a:extLst>
          </p:cNvPr>
          <p:cNvSpPr>
            <a:spLocks noGrp="1"/>
          </p:cNvSpPr>
          <p:nvPr>
            <p:ph type="dt" sz="half" idx="28"/>
          </p:nvPr>
        </p:nvSpPr>
        <p:spPr>
          <a:xfrm>
            <a:off x="360000" y="6531166"/>
            <a:ext cx="549408" cy="125233"/>
          </a:xfrm>
          <a:prstGeom prst="rect">
            <a:avLst/>
          </a:prstGeom>
        </p:spPr>
        <p:txBody>
          <a:bodyPr vert="horz" lIns="0" tIns="0" rIns="0" bIns="0" rtlCol="0" anchor="ctr">
            <a:normAutofit/>
          </a:bodyPr>
          <a:lstStyle/>
          <a:p>
            <a:pPr>
              <a:spcAft>
                <a:spcPts val="600"/>
              </a:spcAft>
            </a:pPr>
            <a:fld id="{4B02E6E6-08E2-48F6-A6FE-9EF31616BBF1}" type="datetime1">
              <a:rPr lang="en-GB" sz="800" kern="1200" smtClean="0">
                <a:solidFill>
                  <a:schemeClr val="tx1"/>
                </a:solidFill>
                <a:latin typeface="+mn-lt"/>
                <a:ea typeface="+mn-ea"/>
                <a:cs typeface="+mn-cs"/>
              </a:rPr>
              <a:pPr>
                <a:spcAft>
                  <a:spcPts val="600"/>
                </a:spcAft>
              </a:pPr>
              <a:t>16/04/2020</a:t>
            </a:fld>
            <a:endParaRPr lang="en-US" sz="800" kern="1200">
              <a:solidFill>
                <a:schemeClr val="tx1"/>
              </a:solidFill>
              <a:latin typeface="+mn-lt"/>
              <a:ea typeface="+mn-ea"/>
              <a:cs typeface="+mn-cs"/>
            </a:endParaRPr>
          </a:p>
        </p:txBody>
      </p:sp>
      <p:sp>
        <p:nvSpPr>
          <p:cNvPr id="7" name="Footer Placeholder 6">
            <a:extLst>
              <a:ext uri="{FF2B5EF4-FFF2-40B4-BE49-F238E27FC236}">
                <a16:creationId xmlns:a16="http://schemas.microsoft.com/office/drawing/2014/main" id="{1F1196E5-5013-4A85-9D86-51D853B36C81}"/>
              </a:ext>
            </a:extLst>
          </p:cNvPr>
          <p:cNvSpPr>
            <a:spLocks noGrp="1"/>
          </p:cNvSpPr>
          <p:nvPr>
            <p:ph type="ftr" sz="quarter" idx="29"/>
          </p:nvPr>
        </p:nvSpPr>
        <p:spPr>
          <a:xfrm>
            <a:off x="909408" y="6530400"/>
            <a:ext cx="1800000" cy="125999"/>
          </a:xfrm>
          <a:prstGeom prst="rect">
            <a:avLst/>
          </a:prstGeom>
        </p:spPr>
        <p:txBody>
          <a:bodyPr vert="horz" lIns="0" tIns="0" rIns="0" bIns="0" rtlCol="0" anchor="ctr" anchorCtr="0">
            <a:normAutofit/>
          </a:bodyPr>
          <a:lstStyle/>
          <a:p>
            <a:pPr>
              <a:spcAft>
                <a:spcPts val="600"/>
              </a:spcAft>
            </a:pPr>
            <a:r>
              <a:rPr lang="en-US" sz="800" kern="1200">
                <a:solidFill>
                  <a:schemeClr val="tx1"/>
                </a:solidFill>
                <a:latin typeface="+mn-lt"/>
                <a:ea typeface="+mn-ea"/>
                <a:cs typeface="+mn-cs"/>
              </a:rPr>
              <a:t>| © Alfa Laval</a:t>
            </a:r>
          </a:p>
        </p:txBody>
      </p:sp>
      <p:sp>
        <p:nvSpPr>
          <p:cNvPr id="8" name="Slide Number Placeholder 7">
            <a:extLst>
              <a:ext uri="{FF2B5EF4-FFF2-40B4-BE49-F238E27FC236}">
                <a16:creationId xmlns:a16="http://schemas.microsoft.com/office/drawing/2014/main" id="{D4A62E94-DB74-4C1E-B819-43228FF3F384}"/>
              </a:ext>
            </a:extLst>
          </p:cNvPr>
          <p:cNvSpPr>
            <a:spLocks noGrp="1"/>
          </p:cNvSpPr>
          <p:nvPr>
            <p:ph type="sldNum" sz="quarter" idx="30"/>
          </p:nvPr>
        </p:nvSpPr>
        <p:spPr>
          <a:xfrm>
            <a:off x="10663419" y="6530350"/>
            <a:ext cx="248206" cy="125283"/>
          </a:xfrm>
          <a:prstGeom prst="rect">
            <a:avLst/>
          </a:prstGeom>
        </p:spPr>
        <p:txBody>
          <a:bodyPr vert="horz" lIns="0" tIns="0" rIns="0" bIns="0" anchor="ctr" anchorCtr="0">
            <a:normAutofit/>
          </a:bodyPr>
          <a:lstStyle/>
          <a:p>
            <a:pPr>
              <a:spcAft>
                <a:spcPts val="600"/>
              </a:spcAft>
            </a:pPr>
            <a:fld id="{E1781896-7108-754B-A195-4B41D5296C65}" type="slidenum">
              <a:rPr lang="en-US" sz="800" kern="1200" smtClean="0">
                <a:solidFill>
                  <a:schemeClr val="tx1"/>
                </a:solidFill>
                <a:latin typeface="+mn-lt"/>
                <a:ea typeface="+mn-ea"/>
                <a:cs typeface="+mn-cs"/>
              </a:rPr>
              <a:pPr>
                <a:spcAft>
                  <a:spcPts val="600"/>
                </a:spcAft>
              </a:pPr>
              <a:t>11</a:t>
            </a:fld>
            <a:r>
              <a:rPr lang="en-US" sz="800" kern="1200">
                <a:solidFill>
                  <a:schemeClr val="tx1"/>
                </a:solidFill>
                <a:latin typeface="+mn-lt"/>
                <a:ea typeface="+mn-ea"/>
                <a:cs typeface="+mn-cs"/>
              </a:rPr>
              <a:t> |</a:t>
            </a:r>
          </a:p>
        </p:txBody>
      </p:sp>
    </p:spTree>
    <p:custDataLst>
      <p:tags r:id="rId1"/>
    </p:custDataLst>
    <p:extLst>
      <p:ext uri="{BB962C8B-B14F-4D97-AF65-F5344CB8AC3E}">
        <p14:creationId xmlns:p14="http://schemas.microsoft.com/office/powerpoint/2010/main" val="39478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7AD62D-1AF6-41E0-858E-0C7A73A43316}"/>
              </a:ext>
            </a:extLst>
          </p:cNvPr>
          <p:cNvSpPr>
            <a:spLocks noGrp="1"/>
          </p:cNvSpPr>
          <p:nvPr>
            <p:ph type="body" sz="quarter" idx="22"/>
          </p:nvPr>
        </p:nvSpPr>
        <p:spPr>
          <a:xfrm>
            <a:off x="839788" y="1980000"/>
            <a:ext cx="5561012" cy="4041388"/>
          </a:xfrm>
        </p:spPr>
        <p:txBody>
          <a:bodyPr/>
          <a:lstStyle/>
          <a:p>
            <a:r>
              <a:rPr lang="sv-SE" sz="2200" dirty="0"/>
              <a:t>Affects the gasket selection</a:t>
            </a:r>
          </a:p>
          <a:p>
            <a:pPr lvl="1"/>
            <a:r>
              <a:rPr lang="en-US" sz="1800" dirty="0"/>
              <a:t>Very high or very low temperatures may mean more expensive gaskets </a:t>
            </a:r>
          </a:p>
          <a:p>
            <a:pPr lvl="1"/>
            <a:r>
              <a:rPr lang="sv-SE" sz="1800" dirty="0"/>
              <a:t>Specifying excessively high or low design conditions also affects the gasket type used</a:t>
            </a:r>
          </a:p>
          <a:p>
            <a:r>
              <a:rPr lang="sv-SE" sz="2200" dirty="0"/>
              <a:t>Temperature approach</a:t>
            </a:r>
          </a:p>
          <a:p>
            <a:pPr lvl="1"/>
            <a:r>
              <a:rPr lang="sv-SE" sz="1800" dirty="0"/>
              <a:t>LMTD</a:t>
            </a:r>
          </a:p>
          <a:p>
            <a:pPr lvl="1"/>
            <a:r>
              <a:rPr lang="sv-SE" sz="1800" dirty="0"/>
              <a:t>Theta </a:t>
            </a:r>
            <a:r>
              <a:rPr lang="el-GR" sz="1800" dirty="0"/>
              <a:t>θ</a:t>
            </a:r>
            <a:endParaRPr lang="sv-SE" sz="1800" dirty="0"/>
          </a:p>
        </p:txBody>
      </p:sp>
      <p:sp>
        <p:nvSpPr>
          <p:cNvPr id="4" name="Text Placeholder 3">
            <a:extLst>
              <a:ext uri="{FF2B5EF4-FFF2-40B4-BE49-F238E27FC236}">
                <a16:creationId xmlns:a16="http://schemas.microsoft.com/office/drawing/2014/main" id="{D7A1AD16-A3C7-4F3A-B82A-181B2AA24CAB}"/>
              </a:ext>
            </a:extLst>
          </p:cNvPr>
          <p:cNvSpPr>
            <a:spLocks noGrp="1"/>
          </p:cNvSpPr>
          <p:nvPr>
            <p:ph type="body" sz="quarter" idx="27"/>
          </p:nvPr>
        </p:nvSpPr>
        <p:spPr/>
        <p:txBody>
          <a:bodyPr>
            <a:normAutofit lnSpcReduction="10000"/>
          </a:bodyPr>
          <a:lstStyle/>
          <a:p>
            <a:r>
              <a:rPr lang="sv-SE" dirty="0"/>
              <a:t>Temperatures</a:t>
            </a:r>
          </a:p>
        </p:txBody>
      </p:sp>
      <p:sp>
        <p:nvSpPr>
          <p:cNvPr id="6" name="Date Placeholder 5">
            <a:extLst>
              <a:ext uri="{FF2B5EF4-FFF2-40B4-BE49-F238E27FC236}">
                <a16:creationId xmlns:a16="http://schemas.microsoft.com/office/drawing/2014/main" id="{0EB395F7-177D-4982-AB80-E9F7273B4858}"/>
              </a:ext>
            </a:extLst>
          </p:cNvPr>
          <p:cNvSpPr>
            <a:spLocks noGrp="1"/>
          </p:cNvSpPr>
          <p:nvPr>
            <p:ph type="dt" sz="half" idx="28"/>
          </p:nvPr>
        </p:nvSpPr>
        <p:spPr/>
        <p:txBody>
          <a:bodyPr/>
          <a:lstStyle/>
          <a:p>
            <a:fld id="{4B02E6E6-08E2-48F6-A6FE-9EF31616BBF1}" type="datetime1">
              <a:rPr lang="en-GB" smtClean="0"/>
              <a:t>16/04/2020</a:t>
            </a:fld>
            <a:endParaRPr lang="en-US" dirty="0"/>
          </a:p>
        </p:txBody>
      </p:sp>
      <p:sp>
        <p:nvSpPr>
          <p:cNvPr id="7" name="Footer Placeholder 6">
            <a:extLst>
              <a:ext uri="{FF2B5EF4-FFF2-40B4-BE49-F238E27FC236}">
                <a16:creationId xmlns:a16="http://schemas.microsoft.com/office/drawing/2014/main" id="{9D5E8B43-948F-41C1-B2CE-12F4397011AD}"/>
              </a:ext>
            </a:extLst>
          </p:cNvPr>
          <p:cNvSpPr>
            <a:spLocks noGrp="1"/>
          </p:cNvSpPr>
          <p:nvPr>
            <p:ph type="ftr" sz="quarter" idx="29"/>
          </p:nvPr>
        </p:nvSpPr>
        <p:spPr/>
        <p:txBody>
          <a:bodyPr/>
          <a:lstStyle/>
          <a:p>
            <a:r>
              <a:rPr lang="en-US" dirty="0"/>
              <a:t>| © Alfa Laval</a:t>
            </a:r>
          </a:p>
        </p:txBody>
      </p:sp>
      <p:sp>
        <p:nvSpPr>
          <p:cNvPr id="8" name="Slide Number Placeholder 7">
            <a:extLst>
              <a:ext uri="{FF2B5EF4-FFF2-40B4-BE49-F238E27FC236}">
                <a16:creationId xmlns:a16="http://schemas.microsoft.com/office/drawing/2014/main" id="{DAE922E2-0ABD-4677-9E78-0CDEE2738406}"/>
              </a:ext>
            </a:extLst>
          </p:cNvPr>
          <p:cNvSpPr>
            <a:spLocks noGrp="1"/>
          </p:cNvSpPr>
          <p:nvPr>
            <p:ph type="sldNum" sz="quarter" idx="30"/>
          </p:nvPr>
        </p:nvSpPr>
        <p:spPr/>
        <p:txBody>
          <a:bodyPr/>
          <a:lstStyle/>
          <a:p>
            <a:fld id="{E1781896-7108-754B-A195-4B41D5296C65}" type="slidenum">
              <a:rPr lang="en-US" smtClean="0"/>
              <a:pPr/>
              <a:t>12</a:t>
            </a:fld>
            <a:r>
              <a:rPr lang="en-US"/>
              <a:t> |</a:t>
            </a:r>
          </a:p>
        </p:txBody>
      </p:sp>
      <p:pic>
        <p:nvPicPr>
          <p:cNvPr id="5" name="Picture 4" descr="A screenshot of a cell phone&#10;&#10;Description automatically generated">
            <a:extLst>
              <a:ext uri="{FF2B5EF4-FFF2-40B4-BE49-F238E27FC236}">
                <a16:creationId xmlns:a16="http://schemas.microsoft.com/office/drawing/2014/main" id="{FDFDDA5E-A2DC-4CAD-9AE3-9507261857E5}"/>
              </a:ext>
            </a:extLst>
          </p:cNvPr>
          <p:cNvPicPr>
            <a:picLocks noChangeAspect="1"/>
          </p:cNvPicPr>
          <p:nvPr/>
        </p:nvPicPr>
        <p:blipFill>
          <a:blip r:embed="rId4"/>
          <a:stretch>
            <a:fillRect/>
          </a:stretch>
        </p:blipFill>
        <p:spPr>
          <a:xfrm>
            <a:off x="6606639" y="1619061"/>
            <a:ext cx="3789664" cy="4402327"/>
          </a:xfrm>
          <a:prstGeom prst="rect">
            <a:avLst/>
          </a:prstGeom>
        </p:spPr>
      </p:pic>
    </p:spTree>
    <p:custDataLst>
      <p:tags r:id="rId1"/>
    </p:custDataLst>
    <p:extLst>
      <p:ext uri="{BB962C8B-B14F-4D97-AF65-F5344CB8AC3E}">
        <p14:creationId xmlns:p14="http://schemas.microsoft.com/office/powerpoint/2010/main" val="50785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29AD-D47A-4CA5-B904-3BE1C13E1F30}"/>
              </a:ext>
            </a:extLst>
          </p:cNvPr>
          <p:cNvSpPr>
            <a:spLocks noGrp="1"/>
          </p:cNvSpPr>
          <p:nvPr>
            <p:ph type="title"/>
          </p:nvPr>
        </p:nvSpPr>
        <p:spPr/>
        <p:txBody>
          <a:bodyPr anchor="ctr"/>
          <a:lstStyle/>
          <a:p>
            <a:pPr>
              <a:lnSpc>
                <a:spcPct val="100000"/>
              </a:lnSpc>
            </a:pPr>
            <a:r>
              <a:rPr lang="sv-SE" dirty="0"/>
              <a:t>Logarithmic Mean Temperature Difference – LMTD</a:t>
            </a:r>
          </a:p>
        </p:txBody>
      </p:sp>
      <p:sp>
        <p:nvSpPr>
          <p:cNvPr id="3" name="Date Placeholder 2">
            <a:extLst>
              <a:ext uri="{FF2B5EF4-FFF2-40B4-BE49-F238E27FC236}">
                <a16:creationId xmlns:a16="http://schemas.microsoft.com/office/drawing/2014/main" id="{4F497EAF-2698-4C19-A359-F01E6CCA15C9}"/>
              </a:ext>
            </a:extLst>
          </p:cNvPr>
          <p:cNvSpPr>
            <a:spLocks noGrp="1"/>
          </p:cNvSpPr>
          <p:nvPr>
            <p:ph type="dt" sz="half" idx="10"/>
          </p:nvPr>
        </p:nvSpPr>
        <p:spPr/>
        <p:txBody>
          <a:bodyPr/>
          <a:lstStyle/>
          <a:p>
            <a:fld id="{A4DCAED8-B121-423C-91E1-B50F994C291D}" type="datetime1">
              <a:rPr lang="en-GB" smtClean="0"/>
              <a:t>16/04/2020</a:t>
            </a:fld>
            <a:endParaRPr lang="en-US" dirty="0"/>
          </a:p>
        </p:txBody>
      </p:sp>
      <p:sp>
        <p:nvSpPr>
          <p:cNvPr id="4" name="Footer Placeholder 3">
            <a:extLst>
              <a:ext uri="{FF2B5EF4-FFF2-40B4-BE49-F238E27FC236}">
                <a16:creationId xmlns:a16="http://schemas.microsoft.com/office/drawing/2014/main" id="{2E258C0D-C39D-4AC6-9305-1D136383EA2F}"/>
              </a:ext>
            </a:extLst>
          </p:cNvPr>
          <p:cNvSpPr>
            <a:spLocks noGrp="1"/>
          </p:cNvSpPr>
          <p:nvPr>
            <p:ph type="ftr" sz="quarter" idx="11"/>
          </p:nvPr>
        </p:nvSpPr>
        <p:spPr/>
        <p:txBody>
          <a:bodyPr/>
          <a:lstStyle/>
          <a:p>
            <a:r>
              <a:rPr lang="en-US"/>
              <a:t>| © Alfa Laval</a:t>
            </a:r>
            <a:endParaRPr lang="en-US" dirty="0"/>
          </a:p>
        </p:txBody>
      </p:sp>
      <p:sp>
        <p:nvSpPr>
          <p:cNvPr id="5" name="Slide Number Placeholder 4">
            <a:extLst>
              <a:ext uri="{FF2B5EF4-FFF2-40B4-BE49-F238E27FC236}">
                <a16:creationId xmlns:a16="http://schemas.microsoft.com/office/drawing/2014/main" id="{C09D0181-3231-426D-9B36-99FA3A549EF2}"/>
              </a:ext>
            </a:extLst>
          </p:cNvPr>
          <p:cNvSpPr>
            <a:spLocks noGrp="1"/>
          </p:cNvSpPr>
          <p:nvPr>
            <p:ph type="sldNum" sz="quarter" idx="12"/>
          </p:nvPr>
        </p:nvSpPr>
        <p:spPr/>
        <p:txBody>
          <a:bodyPr/>
          <a:lstStyle/>
          <a:p>
            <a:fld id="{E1781896-7108-754B-A195-4B41D5296C65}" type="slidenum">
              <a:rPr lang="en-US" smtClean="0"/>
              <a:pPr/>
              <a:t>13</a:t>
            </a:fld>
            <a:r>
              <a:rPr lang="en-US"/>
              <a:t> |</a:t>
            </a:r>
          </a:p>
        </p:txBody>
      </p:sp>
    </p:spTree>
    <p:custDataLst>
      <p:tags r:id="rId1"/>
    </p:custDataLst>
    <p:extLst>
      <p:ext uri="{BB962C8B-B14F-4D97-AF65-F5344CB8AC3E}">
        <p14:creationId xmlns:p14="http://schemas.microsoft.com/office/powerpoint/2010/main" val="232960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A6247C86-1BA7-481D-AA60-C06A6930E4CD}"/>
              </a:ext>
            </a:extLst>
          </p:cNvPr>
          <p:cNvSpPr/>
          <p:nvPr/>
        </p:nvSpPr>
        <p:spPr>
          <a:xfrm>
            <a:off x="844084" y="2011682"/>
            <a:ext cx="4176198" cy="1535998"/>
          </a:xfrm>
          <a:prstGeom prst="roundRect">
            <a:avLst>
              <a:gd name="adj" fmla="val 1043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p>
        </p:txBody>
      </p:sp>
      <p:sp>
        <p:nvSpPr>
          <p:cNvPr id="2" name="Text Placeholder 1">
            <a:extLst>
              <a:ext uri="{FF2B5EF4-FFF2-40B4-BE49-F238E27FC236}">
                <a16:creationId xmlns:a16="http://schemas.microsoft.com/office/drawing/2014/main" id="{A655426E-D407-41F0-80B4-AB159437D6B9}"/>
              </a:ext>
            </a:extLst>
          </p:cNvPr>
          <p:cNvSpPr>
            <a:spLocks noGrp="1"/>
          </p:cNvSpPr>
          <p:nvPr>
            <p:ph type="body" sz="quarter" idx="22"/>
          </p:nvPr>
        </p:nvSpPr>
        <p:spPr>
          <a:xfrm>
            <a:off x="839788" y="4030224"/>
            <a:ext cx="9726612" cy="446020"/>
          </a:xfrm>
        </p:spPr>
        <p:txBody>
          <a:bodyPr/>
          <a:lstStyle/>
          <a:p>
            <a:pPr marL="0" indent="0">
              <a:buNone/>
            </a:pPr>
            <a:r>
              <a:rPr lang="en-US" dirty="0"/>
              <a:t>The closer the approach temperature </a:t>
            </a:r>
            <a:r>
              <a:rPr lang="sv-SE" dirty="0"/>
              <a:t>∆</a:t>
            </a:r>
            <a:r>
              <a:rPr lang="en-US" dirty="0"/>
              <a:t>1, </a:t>
            </a:r>
            <a:r>
              <a:rPr lang="sv-SE" dirty="0"/>
              <a:t>∆</a:t>
            </a:r>
            <a:r>
              <a:rPr lang="en-US" dirty="0"/>
              <a:t>2 … the smaller the LMTD.</a:t>
            </a:r>
            <a:endParaRPr lang="sv-SE" dirty="0"/>
          </a:p>
        </p:txBody>
      </p:sp>
      <p:sp>
        <p:nvSpPr>
          <p:cNvPr id="4" name="Text Placeholder 3">
            <a:extLst>
              <a:ext uri="{FF2B5EF4-FFF2-40B4-BE49-F238E27FC236}">
                <a16:creationId xmlns:a16="http://schemas.microsoft.com/office/drawing/2014/main" id="{356AA8CE-B5F8-4E63-8461-023C0A0671C7}"/>
              </a:ext>
            </a:extLst>
          </p:cNvPr>
          <p:cNvSpPr>
            <a:spLocks noGrp="1"/>
          </p:cNvSpPr>
          <p:nvPr>
            <p:ph type="body" sz="quarter" idx="27"/>
          </p:nvPr>
        </p:nvSpPr>
        <p:spPr>
          <a:xfrm>
            <a:off x="839787" y="307590"/>
            <a:ext cx="9456211" cy="504000"/>
          </a:xfrm>
        </p:spPr>
        <p:txBody>
          <a:bodyPr>
            <a:normAutofit lnSpcReduction="10000"/>
          </a:bodyPr>
          <a:lstStyle/>
          <a:p>
            <a:r>
              <a:rPr lang="sv-SE" dirty="0"/>
              <a:t>LMTD</a:t>
            </a:r>
          </a:p>
        </p:txBody>
      </p:sp>
      <p:sp>
        <p:nvSpPr>
          <p:cNvPr id="5" name="Date Placeholder 4">
            <a:extLst>
              <a:ext uri="{FF2B5EF4-FFF2-40B4-BE49-F238E27FC236}">
                <a16:creationId xmlns:a16="http://schemas.microsoft.com/office/drawing/2014/main" id="{5C357F95-44E7-4E94-A12E-AA63EF24CAAE}"/>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D88F99B3-28C9-47D9-B9C9-D326A2FF1509}"/>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22971838-62F4-4308-8DC9-FFEB317749CD}"/>
              </a:ext>
            </a:extLst>
          </p:cNvPr>
          <p:cNvSpPr>
            <a:spLocks noGrp="1"/>
          </p:cNvSpPr>
          <p:nvPr>
            <p:ph type="sldNum" sz="quarter" idx="30"/>
          </p:nvPr>
        </p:nvSpPr>
        <p:spPr/>
        <p:txBody>
          <a:bodyPr/>
          <a:lstStyle/>
          <a:p>
            <a:fld id="{E1781896-7108-754B-A195-4B41D5296C65}" type="slidenum">
              <a:rPr lang="en-US" smtClean="0"/>
              <a:pPr/>
              <a:t>14</a:t>
            </a:fld>
            <a:r>
              <a:rPr lang="en-US"/>
              <a:t> |</a:t>
            </a:r>
          </a:p>
        </p:txBody>
      </p:sp>
      <mc:AlternateContent xmlns:mc="http://schemas.openxmlformats.org/markup-compatibility/2006" xmlns:a14="http://schemas.microsoft.com/office/drawing/2010/main">
        <mc:Choice Requires="a14">
          <p:sp>
            <p:nvSpPr>
              <p:cNvPr id="8" name="Object 25">
                <a:extLst>
                  <a:ext uri="{FF2B5EF4-FFF2-40B4-BE49-F238E27FC236}">
                    <a16:creationId xmlns:a16="http://schemas.microsoft.com/office/drawing/2014/main" id="{0ACAF671-4847-4627-95C2-2D44C2E097A6}"/>
                  </a:ext>
                </a:extLst>
              </p:cNvPr>
              <p:cNvSpPr txBox="1"/>
              <p:nvPr/>
            </p:nvSpPr>
            <p:spPr bwMode="auto">
              <a:xfrm>
                <a:off x="842496" y="2333897"/>
                <a:ext cx="4176198" cy="1032041"/>
              </a:xfrm>
              <a:prstGeom prst="rect">
                <a:avLst/>
              </a:prstGeom>
              <a:noFill/>
              <a:ln>
                <a:noFill/>
              </a:ln>
              <a:effectLst/>
            </p:spPr>
            <p:txBody>
              <a:bodyPr>
                <a:normAutofit/>
              </a:bodyPr>
              <a:lstStyle/>
              <a:p>
                <a:pPr algn="ctr"/>
                <a:r>
                  <a:rPr lang="sv-SE" sz="3200" dirty="0">
                    <a:solidFill>
                      <a:schemeClr val="bg1"/>
                    </a:solidFill>
                  </a:rPr>
                  <a:t>LMTD </a:t>
                </a:r>
                <a14:m>
                  <m:oMath xmlns:m="http://schemas.openxmlformats.org/officeDocument/2006/math">
                    <m:r>
                      <a:rPr lang="sv-SE" sz="3200" i="1">
                        <a:solidFill>
                          <a:schemeClr val="bg1"/>
                        </a:solidFill>
                        <a:latin typeface="Cambria Math" panose="02040503050406030204" pitchFamily="18" charset="0"/>
                      </a:rPr>
                      <m:t>=</m:t>
                    </m:r>
                    <m:f>
                      <m:fPr>
                        <m:ctrlPr>
                          <a:rPr lang="sv-SE" sz="3200" i="1">
                            <a:solidFill>
                              <a:schemeClr val="bg1"/>
                            </a:solidFill>
                            <a:latin typeface="Cambria Math" panose="02040503050406030204" pitchFamily="18" charset="0"/>
                          </a:rPr>
                        </m:ctrlPr>
                      </m:fPr>
                      <m:num>
                        <m:r>
                          <m:rPr>
                            <m:sty m:val="p"/>
                          </m:rPr>
                          <a:rPr lang="sv-SE" sz="3200" i="1">
                            <a:solidFill>
                              <a:schemeClr val="bg1"/>
                            </a:solidFill>
                            <a:latin typeface="Cambria Math" panose="02040503050406030204" pitchFamily="18" charset="0"/>
                          </a:rPr>
                          <m:t>Δ</m:t>
                        </m:r>
                        <m:r>
                          <a:rPr lang="sv-SE" sz="3200" i="1">
                            <a:solidFill>
                              <a:schemeClr val="bg1"/>
                            </a:solidFill>
                            <a:latin typeface="Cambria Math" panose="02040503050406030204" pitchFamily="18" charset="0"/>
                          </a:rPr>
                          <m:t>1−</m:t>
                        </m:r>
                        <m:r>
                          <m:rPr>
                            <m:sty m:val="p"/>
                          </m:rPr>
                          <a:rPr lang="sv-SE" sz="3200" i="1">
                            <a:solidFill>
                              <a:schemeClr val="bg1"/>
                            </a:solidFill>
                            <a:latin typeface="Cambria Math" panose="02040503050406030204" pitchFamily="18" charset="0"/>
                          </a:rPr>
                          <m:t>Δ</m:t>
                        </m:r>
                        <m:r>
                          <a:rPr lang="sv-SE" sz="3200" i="1">
                            <a:solidFill>
                              <a:schemeClr val="bg1"/>
                            </a:solidFill>
                            <a:latin typeface="Cambria Math" panose="02040503050406030204" pitchFamily="18" charset="0"/>
                          </a:rPr>
                          <m:t>2</m:t>
                        </m:r>
                      </m:num>
                      <m:den>
                        <m:func>
                          <m:funcPr>
                            <m:ctrlPr>
                              <a:rPr lang="sv-SE" sz="3200" i="1">
                                <a:solidFill>
                                  <a:schemeClr val="bg1"/>
                                </a:solidFill>
                                <a:latin typeface="Cambria Math" panose="02040503050406030204" pitchFamily="18" charset="0"/>
                              </a:rPr>
                            </m:ctrlPr>
                          </m:funcPr>
                          <m:fName>
                            <m:r>
                              <m:rPr>
                                <m:sty m:val="p"/>
                              </m:rPr>
                              <a:rPr lang="sv-SE" sz="3200" i="0">
                                <a:solidFill>
                                  <a:schemeClr val="bg1"/>
                                </a:solidFill>
                                <a:latin typeface="Cambria Math" panose="02040503050406030204" pitchFamily="18" charset="0"/>
                              </a:rPr>
                              <m:t>ln</m:t>
                            </m:r>
                          </m:fName>
                          <m:e>
                            <m:d>
                              <m:dPr>
                                <m:ctrlPr>
                                  <a:rPr lang="sv-SE" sz="3200" i="1">
                                    <a:solidFill>
                                      <a:schemeClr val="bg1"/>
                                    </a:solidFill>
                                    <a:latin typeface="Cambria Math" panose="02040503050406030204" pitchFamily="18" charset="0"/>
                                  </a:rPr>
                                </m:ctrlPr>
                              </m:dPr>
                              <m:e>
                                <m:f>
                                  <m:fPr>
                                    <m:ctrlPr>
                                      <a:rPr lang="sv-SE" sz="3200" i="1">
                                        <a:solidFill>
                                          <a:schemeClr val="bg1"/>
                                        </a:solidFill>
                                        <a:latin typeface="Cambria Math" panose="02040503050406030204" pitchFamily="18" charset="0"/>
                                      </a:rPr>
                                    </m:ctrlPr>
                                  </m:fPr>
                                  <m:num>
                                    <m:r>
                                      <m:rPr>
                                        <m:sty m:val="p"/>
                                      </m:rPr>
                                      <a:rPr lang="sv-SE" sz="3200" i="1">
                                        <a:solidFill>
                                          <a:schemeClr val="bg1"/>
                                        </a:solidFill>
                                        <a:latin typeface="Cambria Math" panose="02040503050406030204" pitchFamily="18" charset="0"/>
                                      </a:rPr>
                                      <m:t>Δ</m:t>
                                    </m:r>
                                    <m:r>
                                      <a:rPr lang="sv-SE" sz="3200" i="1">
                                        <a:solidFill>
                                          <a:schemeClr val="bg1"/>
                                        </a:solidFill>
                                        <a:latin typeface="Cambria Math" panose="02040503050406030204" pitchFamily="18" charset="0"/>
                                      </a:rPr>
                                      <m:t>1</m:t>
                                    </m:r>
                                  </m:num>
                                  <m:den>
                                    <m:r>
                                      <m:rPr>
                                        <m:sty m:val="p"/>
                                      </m:rPr>
                                      <a:rPr lang="sv-SE" sz="3200" i="1">
                                        <a:solidFill>
                                          <a:schemeClr val="bg1"/>
                                        </a:solidFill>
                                        <a:latin typeface="Cambria Math" panose="02040503050406030204" pitchFamily="18" charset="0"/>
                                      </a:rPr>
                                      <m:t>Δ</m:t>
                                    </m:r>
                                    <m:r>
                                      <a:rPr lang="sv-SE" sz="3200" i="1">
                                        <a:solidFill>
                                          <a:schemeClr val="bg1"/>
                                        </a:solidFill>
                                        <a:latin typeface="Cambria Math" panose="02040503050406030204" pitchFamily="18" charset="0"/>
                                      </a:rPr>
                                      <m:t>2</m:t>
                                    </m:r>
                                  </m:den>
                                </m:f>
                              </m:e>
                            </m:d>
                          </m:e>
                        </m:func>
                      </m:den>
                    </m:f>
                  </m:oMath>
                </a14:m>
                <a:endParaRPr lang="sv-SE" sz="2400" dirty="0">
                  <a:solidFill>
                    <a:schemeClr val="bg1"/>
                  </a:solidFill>
                </a:endParaRPr>
              </a:p>
            </p:txBody>
          </p:sp>
        </mc:Choice>
        <mc:Fallback xmlns="">
          <p:sp>
            <p:nvSpPr>
              <p:cNvPr id="8" name="Object 25">
                <a:extLst>
                  <a:ext uri="{FF2B5EF4-FFF2-40B4-BE49-F238E27FC236}">
                    <a16:creationId xmlns:a16="http://schemas.microsoft.com/office/drawing/2014/main" id="{0ACAF671-4847-4627-95C2-2D44C2E097A6}"/>
                  </a:ext>
                </a:extLst>
              </p:cNvPr>
              <p:cNvSpPr txBox="1">
                <a:spLocks noRot="1" noChangeAspect="1" noMove="1" noResize="1" noEditPoints="1" noAdjustHandles="1" noChangeArrowheads="1" noChangeShapeType="1" noTextEdit="1"/>
              </p:cNvSpPr>
              <p:nvPr/>
            </p:nvSpPr>
            <p:spPr bwMode="auto">
              <a:xfrm>
                <a:off x="842496" y="2333897"/>
                <a:ext cx="4176198" cy="1032041"/>
              </a:xfrm>
              <a:prstGeom prst="rect">
                <a:avLst/>
              </a:prstGeom>
              <a:blipFill>
                <a:blip r:embed="rId5"/>
                <a:stretch>
                  <a:fillRect/>
                </a:stretch>
              </a:blipFill>
              <a:ln>
                <a:noFill/>
              </a:ln>
              <a:effectLst/>
            </p:spPr>
            <p:txBody>
              <a:bodyPr/>
              <a:lstStyle/>
              <a:p>
                <a:r>
                  <a:rPr lang="sv-SE">
                    <a:noFill/>
                  </a:rPr>
                  <a:t> </a:t>
                </a:r>
              </a:p>
            </p:txBody>
          </p:sp>
        </mc:Fallback>
      </mc:AlternateContent>
      <p:sp>
        <p:nvSpPr>
          <p:cNvPr id="24" name="Rectangle 17">
            <a:extLst>
              <a:ext uri="{FF2B5EF4-FFF2-40B4-BE49-F238E27FC236}">
                <a16:creationId xmlns:a16="http://schemas.microsoft.com/office/drawing/2014/main" id="{6DF81479-07E9-4740-BCC8-20C611B6EA7E}"/>
              </a:ext>
            </a:extLst>
          </p:cNvPr>
          <p:cNvSpPr>
            <a:spLocks noChangeArrowheads="1"/>
          </p:cNvSpPr>
          <p:nvPr/>
        </p:nvSpPr>
        <p:spPr bwMode="auto">
          <a:xfrm>
            <a:off x="5121881" y="1885443"/>
            <a:ext cx="1219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Aft>
                <a:spcPct val="0"/>
              </a:spcAft>
              <a:buClrTx/>
              <a:buSzTx/>
              <a:buFontTx/>
              <a:buNone/>
            </a:pPr>
            <a:endParaRPr lang="en-US" altLang="en-US" sz="2000" dirty="0">
              <a:latin typeface="Times New Roman" charset="0"/>
            </a:endParaRPr>
          </a:p>
        </p:txBody>
      </p:sp>
      <p:grpSp>
        <p:nvGrpSpPr>
          <p:cNvPr id="3" name="Group 2">
            <a:extLst>
              <a:ext uri="{FF2B5EF4-FFF2-40B4-BE49-F238E27FC236}">
                <a16:creationId xmlns:a16="http://schemas.microsoft.com/office/drawing/2014/main" id="{37B5254A-DE40-409A-9CD3-0A0946A817CB}"/>
              </a:ext>
            </a:extLst>
          </p:cNvPr>
          <p:cNvGrpSpPr/>
          <p:nvPr/>
        </p:nvGrpSpPr>
        <p:grpSpPr>
          <a:xfrm>
            <a:off x="5325081" y="1580643"/>
            <a:ext cx="4470400" cy="2271713"/>
            <a:chOff x="4565650" y="1580643"/>
            <a:chExt cx="4470400" cy="2271713"/>
          </a:xfrm>
        </p:grpSpPr>
        <p:sp>
          <p:nvSpPr>
            <p:cNvPr id="14" name="Line 6">
              <a:extLst>
                <a:ext uri="{FF2B5EF4-FFF2-40B4-BE49-F238E27FC236}">
                  <a16:creationId xmlns:a16="http://schemas.microsoft.com/office/drawing/2014/main" id="{01A2A7F7-BE84-4BDC-970A-6B4CFF1E9039}"/>
                </a:ext>
              </a:extLst>
            </p:cNvPr>
            <p:cNvSpPr>
              <a:spLocks noChangeShapeType="1"/>
            </p:cNvSpPr>
            <p:nvPr/>
          </p:nvSpPr>
          <p:spPr bwMode="auto">
            <a:xfrm>
              <a:off x="5378450" y="2037843"/>
              <a:ext cx="0" cy="17526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7">
              <a:extLst>
                <a:ext uri="{FF2B5EF4-FFF2-40B4-BE49-F238E27FC236}">
                  <a16:creationId xmlns:a16="http://schemas.microsoft.com/office/drawing/2014/main" id="{D9FA7C74-DD89-479F-B21A-0CAE1C70C1C1}"/>
                </a:ext>
              </a:extLst>
            </p:cNvPr>
            <p:cNvSpPr>
              <a:spLocks noChangeShapeType="1"/>
            </p:cNvSpPr>
            <p:nvPr/>
          </p:nvSpPr>
          <p:spPr bwMode="auto">
            <a:xfrm>
              <a:off x="5378450" y="3790443"/>
              <a:ext cx="25733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8">
              <a:extLst>
                <a:ext uri="{FF2B5EF4-FFF2-40B4-BE49-F238E27FC236}">
                  <a16:creationId xmlns:a16="http://schemas.microsoft.com/office/drawing/2014/main" id="{9ED800A6-DA78-49D1-A51A-45706138E775}"/>
                </a:ext>
              </a:extLst>
            </p:cNvPr>
            <p:cNvSpPr>
              <a:spLocks noChangeShapeType="1"/>
            </p:cNvSpPr>
            <p:nvPr/>
          </p:nvSpPr>
          <p:spPr bwMode="auto">
            <a:xfrm flipV="1">
              <a:off x="7951788" y="2114043"/>
              <a:ext cx="0" cy="1676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9">
              <a:extLst>
                <a:ext uri="{FF2B5EF4-FFF2-40B4-BE49-F238E27FC236}">
                  <a16:creationId xmlns:a16="http://schemas.microsoft.com/office/drawing/2014/main" id="{5B5E747F-EE51-4948-A012-91BCF7405D02}"/>
                </a:ext>
              </a:extLst>
            </p:cNvPr>
            <p:cNvSpPr>
              <a:spLocks noChangeShapeType="1"/>
            </p:cNvSpPr>
            <p:nvPr/>
          </p:nvSpPr>
          <p:spPr bwMode="auto">
            <a:xfrm>
              <a:off x="5378450" y="2266443"/>
              <a:ext cx="2573338" cy="838200"/>
            </a:xfrm>
            <a:prstGeom prst="line">
              <a:avLst/>
            </a:prstGeom>
            <a:noFill/>
            <a:ln w="28575">
              <a:solidFill>
                <a:srgbClr val="C72817"/>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Line 10">
              <a:extLst>
                <a:ext uri="{FF2B5EF4-FFF2-40B4-BE49-F238E27FC236}">
                  <a16:creationId xmlns:a16="http://schemas.microsoft.com/office/drawing/2014/main" id="{6C5333F2-0B5B-4F1C-B142-5624550E5335}"/>
                </a:ext>
              </a:extLst>
            </p:cNvPr>
            <p:cNvSpPr>
              <a:spLocks noChangeShapeType="1"/>
            </p:cNvSpPr>
            <p:nvPr/>
          </p:nvSpPr>
          <p:spPr bwMode="auto">
            <a:xfrm flipH="1" flipV="1">
              <a:off x="5378450" y="2647443"/>
              <a:ext cx="2573338" cy="838200"/>
            </a:xfrm>
            <a:prstGeom prst="line">
              <a:avLst/>
            </a:prstGeom>
            <a:noFill/>
            <a:ln w="28575">
              <a:solidFill>
                <a:srgbClr val="0C02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9" name="Text Box 12">
              <a:extLst>
                <a:ext uri="{FF2B5EF4-FFF2-40B4-BE49-F238E27FC236}">
                  <a16:creationId xmlns:a16="http://schemas.microsoft.com/office/drawing/2014/main" id="{6FE51A55-21DF-41AC-A8D2-52C56C8A0958}"/>
                </a:ext>
              </a:extLst>
            </p:cNvPr>
            <p:cNvSpPr txBox="1">
              <a:spLocks noChangeArrowheads="1"/>
            </p:cNvSpPr>
            <p:nvPr/>
          </p:nvSpPr>
          <p:spPr bwMode="auto">
            <a:xfrm>
              <a:off x="4718050" y="1885443"/>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olidFill>
                    <a:srgbClr val="C00000"/>
                  </a:solidFill>
                </a:rPr>
                <a:t>T</a:t>
              </a:r>
              <a:r>
                <a:rPr lang="en-GB" altLang="en-US" sz="1800" baseline="-25000" dirty="0">
                  <a:solidFill>
                    <a:srgbClr val="C00000"/>
                  </a:solidFill>
                </a:rPr>
                <a:t>1 in</a:t>
              </a:r>
              <a:endParaRPr lang="en-GB" altLang="en-US" sz="1800" dirty="0">
                <a:solidFill>
                  <a:srgbClr val="C00000"/>
                </a:solidFill>
              </a:endParaRPr>
            </a:p>
          </p:txBody>
        </p:sp>
        <p:sp>
          <p:nvSpPr>
            <p:cNvPr id="20" name="Text Box 13">
              <a:extLst>
                <a:ext uri="{FF2B5EF4-FFF2-40B4-BE49-F238E27FC236}">
                  <a16:creationId xmlns:a16="http://schemas.microsoft.com/office/drawing/2014/main" id="{C3AA6E0F-17A3-4A3F-B2CB-DC560AE6ACF8}"/>
                </a:ext>
              </a:extLst>
            </p:cNvPr>
            <p:cNvSpPr txBox="1">
              <a:spLocks noChangeArrowheads="1"/>
            </p:cNvSpPr>
            <p:nvPr/>
          </p:nvSpPr>
          <p:spPr bwMode="auto">
            <a:xfrm>
              <a:off x="7943850" y="3485643"/>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olidFill>
                    <a:schemeClr val="tx2">
                      <a:lumMod val="50000"/>
                    </a:schemeClr>
                  </a:solidFill>
                </a:rPr>
                <a:t>T</a:t>
              </a:r>
              <a:r>
                <a:rPr lang="en-GB" altLang="en-US" sz="1800" baseline="-25000" dirty="0">
                  <a:solidFill>
                    <a:schemeClr val="tx2">
                      <a:lumMod val="50000"/>
                    </a:schemeClr>
                  </a:solidFill>
                </a:rPr>
                <a:t>2 in</a:t>
              </a:r>
              <a:endParaRPr lang="en-GB" altLang="en-US" sz="1800" dirty="0">
                <a:solidFill>
                  <a:schemeClr val="tx2">
                    <a:lumMod val="50000"/>
                  </a:schemeClr>
                </a:solidFill>
              </a:endParaRPr>
            </a:p>
          </p:txBody>
        </p:sp>
        <p:sp>
          <p:nvSpPr>
            <p:cNvPr id="21" name="Text Box 14">
              <a:extLst>
                <a:ext uri="{FF2B5EF4-FFF2-40B4-BE49-F238E27FC236}">
                  <a16:creationId xmlns:a16="http://schemas.microsoft.com/office/drawing/2014/main" id="{483036B4-FDFB-4926-8800-1C662AC86F42}"/>
                </a:ext>
              </a:extLst>
            </p:cNvPr>
            <p:cNvSpPr txBox="1">
              <a:spLocks noChangeArrowheads="1"/>
            </p:cNvSpPr>
            <p:nvPr/>
          </p:nvSpPr>
          <p:spPr bwMode="auto">
            <a:xfrm>
              <a:off x="8045450" y="2754599"/>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olidFill>
                    <a:srgbClr val="C00000"/>
                  </a:solidFill>
                </a:rPr>
                <a:t>T</a:t>
              </a:r>
              <a:r>
                <a:rPr lang="en-GB" altLang="en-US" sz="1800" baseline="-25000" dirty="0">
                  <a:solidFill>
                    <a:srgbClr val="C00000"/>
                  </a:solidFill>
                </a:rPr>
                <a:t>1 out</a:t>
              </a:r>
              <a:endParaRPr lang="en-GB" altLang="en-US" sz="1800" dirty="0">
                <a:solidFill>
                  <a:srgbClr val="C00000"/>
                </a:solidFill>
              </a:endParaRPr>
            </a:p>
          </p:txBody>
        </p:sp>
        <p:sp>
          <p:nvSpPr>
            <p:cNvPr id="22" name="Text Box 15">
              <a:extLst>
                <a:ext uri="{FF2B5EF4-FFF2-40B4-BE49-F238E27FC236}">
                  <a16:creationId xmlns:a16="http://schemas.microsoft.com/office/drawing/2014/main" id="{22B967D5-8B2F-47A6-AB1E-7D2D8916D050}"/>
                </a:ext>
              </a:extLst>
            </p:cNvPr>
            <p:cNvSpPr txBox="1">
              <a:spLocks noChangeArrowheads="1"/>
            </p:cNvSpPr>
            <p:nvPr/>
          </p:nvSpPr>
          <p:spPr bwMode="auto">
            <a:xfrm>
              <a:off x="4565650" y="2571243"/>
              <a:ext cx="109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olidFill>
                    <a:schemeClr val="tx2">
                      <a:lumMod val="50000"/>
                    </a:schemeClr>
                  </a:solidFill>
                </a:rPr>
                <a:t>T</a:t>
              </a:r>
              <a:r>
                <a:rPr lang="en-GB" altLang="en-US" sz="1800" baseline="-25000" dirty="0">
                  <a:solidFill>
                    <a:schemeClr val="tx2">
                      <a:lumMod val="50000"/>
                    </a:schemeClr>
                  </a:solidFill>
                </a:rPr>
                <a:t>2 out</a:t>
              </a:r>
              <a:endParaRPr lang="en-GB" altLang="en-US" sz="1800" dirty="0">
                <a:solidFill>
                  <a:schemeClr val="tx2">
                    <a:lumMod val="50000"/>
                  </a:schemeClr>
                </a:solidFill>
              </a:endParaRPr>
            </a:p>
          </p:txBody>
        </p:sp>
        <p:sp>
          <p:nvSpPr>
            <p:cNvPr id="23" name="Text Box 16">
              <a:extLst>
                <a:ext uri="{FF2B5EF4-FFF2-40B4-BE49-F238E27FC236}">
                  <a16:creationId xmlns:a16="http://schemas.microsoft.com/office/drawing/2014/main" id="{5830890B-CAF7-4AEF-9A70-9CB85EC6E0B7}"/>
                </a:ext>
              </a:extLst>
            </p:cNvPr>
            <p:cNvSpPr txBox="1">
              <a:spLocks noChangeArrowheads="1"/>
            </p:cNvSpPr>
            <p:nvPr/>
          </p:nvSpPr>
          <p:spPr bwMode="auto">
            <a:xfrm>
              <a:off x="5505450" y="1580643"/>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olidFill>
                    <a:srgbClr val="11387F"/>
                  </a:solidFill>
                </a:rPr>
                <a:t>Counter-current flow</a:t>
              </a:r>
            </a:p>
          </p:txBody>
        </p:sp>
        <p:sp>
          <p:nvSpPr>
            <p:cNvPr id="25" name="AutoShape 18">
              <a:extLst>
                <a:ext uri="{FF2B5EF4-FFF2-40B4-BE49-F238E27FC236}">
                  <a16:creationId xmlns:a16="http://schemas.microsoft.com/office/drawing/2014/main" id="{DA84FBAA-BE61-4E7F-B1A1-B589C15194E0}"/>
                </a:ext>
              </a:extLst>
            </p:cNvPr>
            <p:cNvSpPr>
              <a:spLocks/>
            </p:cNvSpPr>
            <p:nvPr/>
          </p:nvSpPr>
          <p:spPr bwMode="auto">
            <a:xfrm flipH="1">
              <a:off x="5124450" y="2266443"/>
              <a:ext cx="228600" cy="381000"/>
            </a:xfrm>
            <a:prstGeom prst="rightBrace">
              <a:avLst>
                <a:gd name="adj1" fmla="val 138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Aft>
                  <a:spcPct val="0"/>
                </a:spcAft>
                <a:buClrTx/>
                <a:buSzTx/>
                <a:buFontTx/>
                <a:buNone/>
              </a:pPr>
              <a:endParaRPr lang="en-US" altLang="en-US" sz="2000" dirty="0">
                <a:latin typeface="Times New Roman" charset="0"/>
              </a:endParaRPr>
            </a:p>
          </p:txBody>
        </p:sp>
        <p:sp>
          <p:nvSpPr>
            <p:cNvPr id="26" name="Text Box 19">
              <a:extLst>
                <a:ext uri="{FF2B5EF4-FFF2-40B4-BE49-F238E27FC236}">
                  <a16:creationId xmlns:a16="http://schemas.microsoft.com/office/drawing/2014/main" id="{08A4459A-FCCB-460C-9891-CA9A9E7FD895}"/>
                </a:ext>
              </a:extLst>
            </p:cNvPr>
            <p:cNvSpPr txBox="1">
              <a:spLocks noChangeArrowheads="1"/>
            </p:cNvSpPr>
            <p:nvPr/>
          </p:nvSpPr>
          <p:spPr bwMode="auto">
            <a:xfrm>
              <a:off x="4719638" y="2266443"/>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ym typeface="Symbol" pitchFamily="18" charset="2"/>
                </a:rPr>
                <a:t></a:t>
              </a:r>
              <a:r>
                <a:rPr lang="en-GB" altLang="en-US" sz="1800" dirty="0"/>
                <a:t>1</a:t>
              </a:r>
            </a:p>
          </p:txBody>
        </p:sp>
        <p:sp>
          <p:nvSpPr>
            <p:cNvPr id="27" name="AutoShape 20">
              <a:extLst>
                <a:ext uri="{FF2B5EF4-FFF2-40B4-BE49-F238E27FC236}">
                  <a16:creationId xmlns:a16="http://schemas.microsoft.com/office/drawing/2014/main" id="{BFB0765A-FA62-4547-A0D8-0D5686087D0E}"/>
                </a:ext>
              </a:extLst>
            </p:cNvPr>
            <p:cNvSpPr>
              <a:spLocks/>
            </p:cNvSpPr>
            <p:nvPr/>
          </p:nvSpPr>
          <p:spPr bwMode="auto">
            <a:xfrm>
              <a:off x="7943850" y="3104643"/>
              <a:ext cx="228600" cy="381000"/>
            </a:xfrm>
            <a:prstGeom prst="rightBrace">
              <a:avLst>
                <a:gd name="adj1" fmla="val 13889"/>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Aft>
                  <a:spcPct val="0"/>
                </a:spcAft>
                <a:buClrTx/>
                <a:buSzTx/>
                <a:buFontTx/>
                <a:buNone/>
              </a:pPr>
              <a:endParaRPr lang="en-US" altLang="en-US" sz="2000" dirty="0">
                <a:latin typeface="Times New Roman" charset="0"/>
              </a:endParaRPr>
            </a:p>
          </p:txBody>
        </p:sp>
        <p:sp>
          <p:nvSpPr>
            <p:cNvPr id="28" name="Text Box 21">
              <a:extLst>
                <a:ext uri="{FF2B5EF4-FFF2-40B4-BE49-F238E27FC236}">
                  <a16:creationId xmlns:a16="http://schemas.microsoft.com/office/drawing/2014/main" id="{3F626AC4-913A-4287-9401-8C9BC2FAB623}"/>
                </a:ext>
              </a:extLst>
            </p:cNvPr>
            <p:cNvSpPr txBox="1">
              <a:spLocks noChangeArrowheads="1"/>
            </p:cNvSpPr>
            <p:nvPr/>
          </p:nvSpPr>
          <p:spPr bwMode="auto">
            <a:xfrm flipH="1">
              <a:off x="8172450" y="3104643"/>
              <a:ext cx="86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GB" altLang="en-US" sz="1800" dirty="0">
                  <a:sym typeface="Symbol" pitchFamily="18" charset="2"/>
                </a:rPr>
                <a:t></a:t>
              </a:r>
              <a:r>
                <a:rPr lang="en-GB" altLang="en-US" sz="1800" dirty="0"/>
                <a:t>2</a:t>
              </a:r>
            </a:p>
          </p:txBody>
        </p:sp>
      </p:grpSp>
      <p:graphicFrame>
        <p:nvGraphicFramePr>
          <p:cNvPr id="29" name="Object 34">
            <a:extLst>
              <a:ext uri="{FF2B5EF4-FFF2-40B4-BE49-F238E27FC236}">
                <a16:creationId xmlns:a16="http://schemas.microsoft.com/office/drawing/2014/main" id="{B16EF22D-8399-4CCC-8BFD-E344C0D5FAFE}"/>
              </a:ext>
            </a:extLst>
          </p:cNvPr>
          <p:cNvGraphicFramePr>
            <a:graphicFrameLocks noChangeAspect="1"/>
          </p:cNvGraphicFramePr>
          <p:nvPr>
            <p:extLst>
              <p:ext uri="{D42A27DB-BD31-4B8C-83A1-F6EECF244321}">
                <p14:modId xmlns:p14="http://schemas.microsoft.com/office/powerpoint/2010/main" val="3185573002"/>
              </p:ext>
            </p:extLst>
          </p:nvPr>
        </p:nvGraphicFramePr>
        <p:xfrm>
          <a:off x="2160588" y="4678363"/>
          <a:ext cx="5059362" cy="1425575"/>
        </p:xfrm>
        <a:graphic>
          <a:graphicData uri="http://schemas.openxmlformats.org/presentationml/2006/ole">
            <mc:AlternateContent xmlns:mc="http://schemas.openxmlformats.org/markup-compatibility/2006">
              <mc:Choice xmlns:v="urn:schemas-microsoft-com:vml" Requires="v">
                <p:oleObj spid="_x0000_s1026" name="Document" r:id="rId6" imgW="4957597" imgH="1395017" progId="Word.Document.12">
                  <p:embed/>
                </p:oleObj>
              </mc:Choice>
              <mc:Fallback>
                <p:oleObj name="Document" r:id="rId6" imgW="4957597" imgH="1395017" progId="Word.Document.12">
                  <p:embed/>
                  <p:pic>
                    <p:nvPicPr>
                      <p:cNvPr id="29" name="Object 34">
                        <a:extLst>
                          <a:ext uri="{FF2B5EF4-FFF2-40B4-BE49-F238E27FC236}">
                            <a16:creationId xmlns:a16="http://schemas.microsoft.com/office/drawing/2014/main" id="{B16EF22D-8399-4CCC-8BFD-E344C0D5FAFE}"/>
                          </a:ext>
                        </a:extLst>
                      </p:cNvPr>
                      <p:cNvPicPr>
                        <a:picLocks noChangeAspect="1" noChangeArrowheads="1"/>
                      </p:cNvPicPr>
                      <p:nvPr/>
                    </p:nvPicPr>
                    <p:blipFill>
                      <a:blip r:embed="rId7"/>
                      <a:srcRect/>
                      <a:stretch>
                        <a:fillRect/>
                      </a:stretch>
                    </p:blipFill>
                    <p:spPr bwMode="auto">
                      <a:xfrm>
                        <a:off x="2160588" y="4678363"/>
                        <a:ext cx="5059362" cy="1425575"/>
                      </a:xfrm>
                      <a:prstGeom prst="rect">
                        <a:avLst/>
                      </a:prstGeom>
                      <a:noFill/>
                      <a:ln>
                        <a:noFill/>
                      </a:ln>
                      <a:effectLst/>
                    </p:spPr>
                  </p:pic>
                </p:oleObj>
              </mc:Fallback>
            </mc:AlternateContent>
          </a:graphicData>
        </a:graphic>
      </p:graphicFrame>
      <p:sp>
        <p:nvSpPr>
          <p:cNvPr id="30" name="Text Placeholder 1">
            <a:extLst>
              <a:ext uri="{FF2B5EF4-FFF2-40B4-BE49-F238E27FC236}">
                <a16:creationId xmlns:a16="http://schemas.microsoft.com/office/drawing/2014/main" id="{6CC8B48C-A4A2-4CE1-B107-C00351AE17BB}"/>
              </a:ext>
            </a:extLst>
          </p:cNvPr>
          <p:cNvSpPr txBox="1">
            <a:spLocks/>
          </p:cNvSpPr>
          <p:nvPr/>
        </p:nvSpPr>
        <p:spPr>
          <a:xfrm>
            <a:off x="839787" y="5637791"/>
            <a:ext cx="10071837" cy="446020"/>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t>Theta describes how difficult a duty is, the higher the theta the more difficult the duty.</a:t>
            </a:r>
          </a:p>
        </p:txBody>
      </p:sp>
    </p:spTree>
    <p:custDataLst>
      <p:tags r:id="rId2"/>
    </p:custDataLst>
    <p:extLst>
      <p:ext uri="{BB962C8B-B14F-4D97-AF65-F5344CB8AC3E}">
        <p14:creationId xmlns:p14="http://schemas.microsoft.com/office/powerpoint/2010/main" val="376911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BE8E08-A83B-43D4-A19F-447C72159859}"/>
              </a:ext>
            </a:extLst>
          </p:cNvPr>
          <p:cNvSpPr>
            <a:spLocks noGrp="1"/>
          </p:cNvSpPr>
          <p:nvPr>
            <p:ph type="body" sz="quarter" idx="22"/>
          </p:nvPr>
        </p:nvSpPr>
        <p:spPr>
          <a:xfrm>
            <a:off x="839787" y="3645613"/>
            <a:ext cx="5419121" cy="1901747"/>
          </a:xfrm>
        </p:spPr>
        <p:txBody>
          <a:bodyPr/>
          <a:lstStyle/>
          <a:p>
            <a:pPr marL="0" indent="0">
              <a:buNone/>
            </a:pPr>
            <a:r>
              <a:rPr lang="sv-SE" sz="1800" dirty="0"/>
              <a:t>Where:</a:t>
            </a:r>
          </a:p>
          <a:p>
            <a:pPr lvl="2"/>
            <a:r>
              <a:rPr lang="sv-SE" sz="1600" dirty="0"/>
              <a:t>Q = Heat transferred (Btu/hr)</a:t>
            </a:r>
          </a:p>
          <a:p>
            <a:pPr lvl="2"/>
            <a:r>
              <a:rPr lang="sv-SE" sz="1600" dirty="0"/>
              <a:t>U = Overall heat transfer coefficient (Btu/hr, ft², °F)</a:t>
            </a:r>
            <a:endParaRPr lang="en-US" sz="1800" dirty="0">
              <a:solidFill>
                <a:srgbClr val="11387F"/>
              </a:solidFill>
            </a:endParaRPr>
          </a:p>
          <a:p>
            <a:pPr lvl="2"/>
            <a:r>
              <a:rPr lang="en-US" sz="1800" dirty="0">
                <a:solidFill>
                  <a:srgbClr val="11387F"/>
                </a:solidFill>
              </a:rPr>
              <a:t>A = Heat transfer surface area (ft²)</a:t>
            </a:r>
          </a:p>
          <a:p>
            <a:pPr lvl="2"/>
            <a:r>
              <a:rPr lang="en-US" sz="1800" dirty="0">
                <a:solidFill>
                  <a:srgbClr val="11387F"/>
                </a:solidFill>
              </a:rPr>
              <a:t>LMTD = Log Mean Temperature Difference (°F)</a:t>
            </a:r>
          </a:p>
          <a:p>
            <a:pPr lvl="1"/>
            <a:endParaRPr lang="sv-SE" dirty="0">
              <a:solidFill>
                <a:srgbClr val="11387F"/>
              </a:solidFill>
            </a:endParaRPr>
          </a:p>
        </p:txBody>
      </p:sp>
      <p:sp>
        <p:nvSpPr>
          <p:cNvPr id="4" name="Text Placeholder 3">
            <a:extLst>
              <a:ext uri="{FF2B5EF4-FFF2-40B4-BE49-F238E27FC236}">
                <a16:creationId xmlns:a16="http://schemas.microsoft.com/office/drawing/2014/main" id="{2A2DDD92-F245-421D-9A3D-1D91AA59BA84}"/>
              </a:ext>
            </a:extLst>
          </p:cNvPr>
          <p:cNvSpPr>
            <a:spLocks noGrp="1"/>
          </p:cNvSpPr>
          <p:nvPr>
            <p:ph type="body" sz="quarter" idx="27"/>
          </p:nvPr>
        </p:nvSpPr>
        <p:spPr/>
        <p:txBody>
          <a:bodyPr>
            <a:normAutofit lnSpcReduction="10000"/>
          </a:bodyPr>
          <a:lstStyle/>
          <a:p>
            <a:r>
              <a:rPr lang="sv-SE" dirty="0"/>
              <a:t>Thermal design parameters</a:t>
            </a:r>
          </a:p>
        </p:txBody>
      </p:sp>
      <p:sp>
        <p:nvSpPr>
          <p:cNvPr id="5" name="Date Placeholder 4">
            <a:extLst>
              <a:ext uri="{FF2B5EF4-FFF2-40B4-BE49-F238E27FC236}">
                <a16:creationId xmlns:a16="http://schemas.microsoft.com/office/drawing/2014/main" id="{A20FEB11-0BAA-436D-875E-CB6F566B0636}"/>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32AA1F26-7BEC-4F5E-B5C9-E7624D9A1E29}"/>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6E6D2CDF-B8CC-4C57-82DF-4253DE1318A1}"/>
              </a:ext>
            </a:extLst>
          </p:cNvPr>
          <p:cNvSpPr>
            <a:spLocks noGrp="1"/>
          </p:cNvSpPr>
          <p:nvPr>
            <p:ph type="sldNum" sz="quarter" idx="30"/>
          </p:nvPr>
        </p:nvSpPr>
        <p:spPr/>
        <p:txBody>
          <a:bodyPr/>
          <a:lstStyle/>
          <a:p>
            <a:fld id="{E1781896-7108-754B-A195-4B41D5296C65}" type="slidenum">
              <a:rPr lang="en-US" smtClean="0"/>
              <a:pPr/>
              <a:t>15</a:t>
            </a:fld>
            <a:r>
              <a:rPr lang="en-US"/>
              <a:t> |</a:t>
            </a:r>
          </a:p>
        </p:txBody>
      </p:sp>
      <p:sp>
        <p:nvSpPr>
          <p:cNvPr id="8" name="Text Placeholder 1">
            <a:extLst>
              <a:ext uri="{FF2B5EF4-FFF2-40B4-BE49-F238E27FC236}">
                <a16:creationId xmlns:a16="http://schemas.microsoft.com/office/drawing/2014/main" id="{8CA41240-FF9C-4506-9A0E-68217CCFC00F}"/>
              </a:ext>
            </a:extLst>
          </p:cNvPr>
          <p:cNvSpPr txBox="1">
            <a:spLocks/>
          </p:cNvSpPr>
          <p:nvPr/>
        </p:nvSpPr>
        <p:spPr>
          <a:xfrm>
            <a:off x="6487510" y="1980000"/>
            <a:ext cx="4078888" cy="348275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Q is fixed by the amount of heat that is to be transferred</a:t>
            </a:r>
          </a:p>
          <a:p>
            <a:r>
              <a:rPr lang="en-US" sz="2200" dirty="0"/>
              <a:t>U is a function of the fluid and heat exchanger selected (somewhat fixed)</a:t>
            </a:r>
          </a:p>
          <a:p>
            <a:r>
              <a:rPr lang="en-US" sz="2200" dirty="0"/>
              <a:t>A is what we want to minimize</a:t>
            </a:r>
          </a:p>
          <a:p>
            <a:r>
              <a:rPr lang="en-US" sz="2200" dirty="0"/>
              <a:t>Therefore a larger LMTD gives us a smaller exchanger</a:t>
            </a:r>
          </a:p>
        </p:txBody>
      </p:sp>
      <p:sp>
        <p:nvSpPr>
          <p:cNvPr id="9" name="Rectangle: Rounded Corners 8">
            <a:extLst>
              <a:ext uri="{FF2B5EF4-FFF2-40B4-BE49-F238E27FC236}">
                <a16:creationId xmlns:a16="http://schemas.microsoft.com/office/drawing/2014/main" id="{9D8635DB-62CB-482D-BD54-8437544417A0}"/>
              </a:ext>
            </a:extLst>
          </p:cNvPr>
          <p:cNvSpPr/>
          <p:nvPr/>
        </p:nvSpPr>
        <p:spPr>
          <a:xfrm>
            <a:off x="839787" y="2011682"/>
            <a:ext cx="4176000" cy="1535998"/>
          </a:xfrm>
          <a:prstGeom prst="roundRect">
            <a:avLst>
              <a:gd name="adj" fmla="val 1043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p>
        </p:txBody>
      </p:sp>
      <p:sp>
        <p:nvSpPr>
          <p:cNvPr id="10" name="Text Placeholder 1">
            <a:extLst>
              <a:ext uri="{FF2B5EF4-FFF2-40B4-BE49-F238E27FC236}">
                <a16:creationId xmlns:a16="http://schemas.microsoft.com/office/drawing/2014/main" id="{FA4673C8-F3E7-4C97-8FF6-415C128F3C06}"/>
              </a:ext>
            </a:extLst>
          </p:cNvPr>
          <p:cNvSpPr txBox="1">
            <a:spLocks/>
          </p:cNvSpPr>
          <p:nvPr/>
        </p:nvSpPr>
        <p:spPr>
          <a:xfrm>
            <a:off x="839788" y="2450646"/>
            <a:ext cx="4176000" cy="771909"/>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sv-SE" sz="3600" dirty="0">
                <a:solidFill>
                  <a:schemeClr val="bg1"/>
                </a:solidFill>
              </a:rPr>
              <a:t>Q = U A (LMTD)</a:t>
            </a:r>
            <a:endParaRPr lang="sv-SE" dirty="0">
              <a:solidFill>
                <a:srgbClr val="11387F"/>
              </a:solidFill>
            </a:endParaRPr>
          </a:p>
        </p:txBody>
      </p:sp>
    </p:spTree>
    <p:custDataLst>
      <p:tags r:id="rId1"/>
    </p:custDataLst>
    <p:extLst>
      <p:ext uri="{BB962C8B-B14F-4D97-AF65-F5344CB8AC3E}">
        <p14:creationId xmlns:p14="http://schemas.microsoft.com/office/powerpoint/2010/main" val="49305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7AD4346A-B4F3-4782-B826-1E64948E602C}"/>
              </a:ext>
            </a:extLst>
          </p:cNvPr>
          <p:cNvPicPr>
            <a:picLocks noChangeAspect="1"/>
          </p:cNvPicPr>
          <p:nvPr/>
        </p:nvPicPr>
        <p:blipFill>
          <a:blip r:embed="rId4"/>
          <a:stretch>
            <a:fillRect/>
          </a:stretch>
        </p:blipFill>
        <p:spPr>
          <a:xfrm>
            <a:off x="2489964" y="1420281"/>
            <a:ext cx="4668024" cy="4506491"/>
          </a:xfrm>
          <a:prstGeom prst="rect">
            <a:avLst/>
          </a:prstGeom>
        </p:spPr>
      </p:pic>
      <p:sp>
        <p:nvSpPr>
          <p:cNvPr id="4" name="Text Placeholder 3">
            <a:extLst>
              <a:ext uri="{FF2B5EF4-FFF2-40B4-BE49-F238E27FC236}">
                <a16:creationId xmlns:a16="http://schemas.microsoft.com/office/drawing/2014/main" id="{F720F8DB-E6E5-454E-BFFD-3EF89C6F0105}"/>
              </a:ext>
            </a:extLst>
          </p:cNvPr>
          <p:cNvSpPr>
            <a:spLocks noGrp="1"/>
          </p:cNvSpPr>
          <p:nvPr>
            <p:ph type="body" sz="quarter" idx="27"/>
          </p:nvPr>
        </p:nvSpPr>
        <p:spPr>
          <a:xfrm>
            <a:off x="839787" y="307590"/>
            <a:ext cx="9660047" cy="504000"/>
          </a:xfrm>
        </p:spPr>
        <p:txBody>
          <a:bodyPr>
            <a:normAutofit fontScale="92500" lnSpcReduction="10000"/>
          </a:bodyPr>
          <a:lstStyle/>
          <a:p>
            <a:r>
              <a:rPr lang="sv-SE" dirty="0"/>
              <a:t>Approach temperature (LMTD) vs. Surface area and cost</a:t>
            </a:r>
          </a:p>
        </p:txBody>
      </p:sp>
      <p:sp>
        <p:nvSpPr>
          <p:cNvPr id="5" name="Date Placeholder 4">
            <a:extLst>
              <a:ext uri="{FF2B5EF4-FFF2-40B4-BE49-F238E27FC236}">
                <a16:creationId xmlns:a16="http://schemas.microsoft.com/office/drawing/2014/main" id="{174F67B2-4F74-4E5F-A978-17B45F4218B7}"/>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045CD63E-4A74-4319-A984-8C8B9950B8AD}"/>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8915CA47-425B-47F7-8620-6D2B474A516E}"/>
              </a:ext>
            </a:extLst>
          </p:cNvPr>
          <p:cNvSpPr>
            <a:spLocks noGrp="1"/>
          </p:cNvSpPr>
          <p:nvPr>
            <p:ph type="sldNum" sz="quarter" idx="30"/>
          </p:nvPr>
        </p:nvSpPr>
        <p:spPr/>
        <p:txBody>
          <a:bodyPr/>
          <a:lstStyle/>
          <a:p>
            <a:fld id="{E1781896-7108-754B-A195-4B41D5296C65}" type="slidenum">
              <a:rPr lang="en-US" smtClean="0"/>
              <a:pPr/>
              <a:t>16</a:t>
            </a:fld>
            <a:r>
              <a:rPr lang="en-US"/>
              <a:t> |</a:t>
            </a:r>
          </a:p>
        </p:txBody>
      </p:sp>
      <p:sp>
        <p:nvSpPr>
          <p:cNvPr id="11" name="Text Box 6">
            <a:extLst>
              <a:ext uri="{FF2B5EF4-FFF2-40B4-BE49-F238E27FC236}">
                <a16:creationId xmlns:a16="http://schemas.microsoft.com/office/drawing/2014/main" id="{811C9DF4-3895-4A7A-839E-B2F7A0B9EA6E}"/>
              </a:ext>
            </a:extLst>
          </p:cNvPr>
          <p:cNvSpPr txBox="1">
            <a:spLocks noChangeArrowheads="1"/>
          </p:cNvSpPr>
          <p:nvPr/>
        </p:nvSpPr>
        <p:spPr bwMode="auto">
          <a:xfrm>
            <a:off x="1022967" y="1420281"/>
            <a:ext cx="1460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lgn="r">
              <a:spcBef>
                <a:spcPct val="50000"/>
              </a:spcBef>
              <a:spcAft>
                <a:spcPct val="0"/>
              </a:spcAft>
              <a:buClrTx/>
              <a:buSzTx/>
              <a:buFontTx/>
              <a:buNone/>
            </a:pPr>
            <a:r>
              <a:rPr lang="en-US" altLang="en-US" sz="1800" dirty="0">
                <a:solidFill>
                  <a:srgbClr val="11387F"/>
                </a:solidFill>
              </a:rPr>
              <a:t>Area (ft</a:t>
            </a:r>
            <a:r>
              <a:rPr lang="en-US" altLang="en-US" sz="1800" baseline="30000" dirty="0">
                <a:solidFill>
                  <a:srgbClr val="11387F"/>
                </a:solidFill>
              </a:rPr>
              <a:t>2</a:t>
            </a:r>
            <a:r>
              <a:rPr lang="en-US" altLang="en-US" sz="1800" dirty="0">
                <a:solidFill>
                  <a:srgbClr val="11387F"/>
                </a:solidFill>
              </a:rPr>
              <a:t>)</a:t>
            </a:r>
          </a:p>
        </p:txBody>
      </p:sp>
      <p:sp>
        <p:nvSpPr>
          <p:cNvPr id="19" name="Text Box 14">
            <a:extLst>
              <a:ext uri="{FF2B5EF4-FFF2-40B4-BE49-F238E27FC236}">
                <a16:creationId xmlns:a16="http://schemas.microsoft.com/office/drawing/2014/main" id="{84174EB2-502D-48DF-B0DA-D46886AA9D6C}"/>
              </a:ext>
            </a:extLst>
          </p:cNvPr>
          <p:cNvSpPr txBox="1">
            <a:spLocks noChangeArrowheads="1"/>
          </p:cNvSpPr>
          <p:nvPr/>
        </p:nvSpPr>
        <p:spPr bwMode="auto">
          <a:xfrm>
            <a:off x="2934300" y="5894433"/>
            <a:ext cx="9321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lgn="ctr">
              <a:spcBef>
                <a:spcPct val="50000"/>
              </a:spcBef>
              <a:spcAft>
                <a:spcPct val="0"/>
              </a:spcAft>
              <a:buClrTx/>
              <a:buSzTx/>
              <a:buFontTx/>
              <a:buNone/>
            </a:pPr>
            <a:r>
              <a:rPr lang="en-US" altLang="en-US" sz="1800" dirty="0">
                <a:solidFill>
                  <a:srgbClr val="11387F"/>
                </a:solidFill>
              </a:rPr>
              <a:t>2.0</a:t>
            </a:r>
            <a:r>
              <a:rPr lang="en-US" altLang="en-US" sz="1800" dirty="0">
                <a:solidFill>
                  <a:srgbClr val="11387F"/>
                </a:solidFill>
                <a:cs typeface="Arial" charset="0"/>
              </a:rPr>
              <a:t>°</a:t>
            </a:r>
            <a:r>
              <a:rPr lang="en-US" altLang="en-US" sz="1800" dirty="0">
                <a:solidFill>
                  <a:srgbClr val="11387F"/>
                </a:solidFill>
              </a:rPr>
              <a:t>F</a:t>
            </a:r>
          </a:p>
        </p:txBody>
      </p:sp>
      <p:sp>
        <p:nvSpPr>
          <p:cNvPr id="20" name="Text Box 15">
            <a:extLst>
              <a:ext uri="{FF2B5EF4-FFF2-40B4-BE49-F238E27FC236}">
                <a16:creationId xmlns:a16="http://schemas.microsoft.com/office/drawing/2014/main" id="{217D769F-EDC0-427A-A6CE-3B22278C7830}"/>
              </a:ext>
            </a:extLst>
          </p:cNvPr>
          <p:cNvSpPr txBox="1">
            <a:spLocks noChangeArrowheads="1"/>
          </p:cNvSpPr>
          <p:nvPr/>
        </p:nvSpPr>
        <p:spPr bwMode="auto">
          <a:xfrm>
            <a:off x="3740951" y="5887866"/>
            <a:ext cx="9723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lgn="ctr">
              <a:spcBef>
                <a:spcPct val="50000"/>
              </a:spcBef>
              <a:spcAft>
                <a:spcPct val="0"/>
              </a:spcAft>
              <a:buClrTx/>
              <a:buSzTx/>
              <a:buFontTx/>
              <a:buNone/>
            </a:pPr>
            <a:r>
              <a:rPr lang="en-US" altLang="en-US" sz="1800" dirty="0"/>
              <a:t>2.5°F</a:t>
            </a:r>
            <a:r>
              <a:rPr lang="en-US" altLang="en-US" sz="1800" dirty="0">
                <a:solidFill>
                  <a:schemeClr val="accent1"/>
                </a:solidFill>
                <a:latin typeface="Times New Roman" pitchFamily="18" charset="0"/>
              </a:rPr>
              <a:t>  </a:t>
            </a:r>
          </a:p>
        </p:txBody>
      </p:sp>
      <p:sp>
        <p:nvSpPr>
          <p:cNvPr id="21" name="Text Box 16">
            <a:extLst>
              <a:ext uri="{FF2B5EF4-FFF2-40B4-BE49-F238E27FC236}">
                <a16:creationId xmlns:a16="http://schemas.microsoft.com/office/drawing/2014/main" id="{D758D020-2DF9-4943-B198-F0B77901B27F}"/>
              </a:ext>
            </a:extLst>
          </p:cNvPr>
          <p:cNvSpPr txBox="1">
            <a:spLocks noChangeArrowheads="1"/>
          </p:cNvSpPr>
          <p:nvPr/>
        </p:nvSpPr>
        <p:spPr bwMode="auto">
          <a:xfrm>
            <a:off x="4762677" y="5880852"/>
            <a:ext cx="8775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lgn="ctr">
              <a:spcBef>
                <a:spcPct val="50000"/>
              </a:spcBef>
              <a:spcAft>
                <a:spcPct val="0"/>
              </a:spcAft>
              <a:buClrTx/>
              <a:buSzTx/>
              <a:buFontTx/>
              <a:buNone/>
            </a:pPr>
            <a:r>
              <a:rPr lang="en-US" altLang="en-US" sz="1800" dirty="0">
                <a:solidFill>
                  <a:srgbClr val="11387F"/>
                </a:solidFill>
              </a:rPr>
              <a:t>3.0°F </a:t>
            </a:r>
          </a:p>
        </p:txBody>
      </p:sp>
      <p:sp>
        <p:nvSpPr>
          <p:cNvPr id="24" name="AutoShape 19">
            <a:extLst>
              <a:ext uri="{FF2B5EF4-FFF2-40B4-BE49-F238E27FC236}">
                <a16:creationId xmlns:a16="http://schemas.microsoft.com/office/drawing/2014/main" id="{AFEE1B3C-5782-4797-92D7-E7C10B8FE944}"/>
              </a:ext>
            </a:extLst>
          </p:cNvPr>
          <p:cNvSpPr>
            <a:spLocks/>
          </p:cNvSpPr>
          <p:nvPr/>
        </p:nvSpPr>
        <p:spPr bwMode="auto">
          <a:xfrm>
            <a:off x="2209800" y="4538340"/>
            <a:ext cx="152400" cy="441360"/>
          </a:xfrm>
          <a:prstGeom prst="leftBrace">
            <a:avLst>
              <a:gd name="adj1" fmla="val 208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Aft>
                <a:spcPct val="0"/>
              </a:spcAft>
              <a:buClrTx/>
              <a:buSzTx/>
              <a:buFontTx/>
              <a:buNone/>
            </a:pPr>
            <a:endParaRPr lang="en-US" altLang="en-US" sz="2000" dirty="0">
              <a:latin typeface="Times New Roman" pitchFamily="18" charset="0"/>
            </a:endParaRPr>
          </a:p>
        </p:txBody>
      </p:sp>
      <p:sp>
        <p:nvSpPr>
          <p:cNvPr id="25" name="AutoShape 20">
            <a:extLst>
              <a:ext uri="{FF2B5EF4-FFF2-40B4-BE49-F238E27FC236}">
                <a16:creationId xmlns:a16="http://schemas.microsoft.com/office/drawing/2014/main" id="{CB1DA26A-762E-42F4-A0F2-6FED9D6382E3}"/>
              </a:ext>
            </a:extLst>
          </p:cNvPr>
          <p:cNvSpPr>
            <a:spLocks/>
          </p:cNvSpPr>
          <p:nvPr/>
        </p:nvSpPr>
        <p:spPr bwMode="auto">
          <a:xfrm>
            <a:off x="2209800" y="3287209"/>
            <a:ext cx="152400" cy="1251131"/>
          </a:xfrm>
          <a:prstGeom prst="leftBrace">
            <a:avLst>
              <a:gd name="adj1" fmla="val 62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Aft>
                <a:spcPct val="0"/>
              </a:spcAft>
              <a:buClrTx/>
              <a:buSzTx/>
              <a:buFontTx/>
              <a:buNone/>
            </a:pPr>
            <a:endParaRPr lang="en-US" altLang="en-US" sz="2000" dirty="0">
              <a:latin typeface="Times New Roman" pitchFamily="18" charset="0"/>
            </a:endParaRPr>
          </a:p>
        </p:txBody>
      </p:sp>
      <p:sp>
        <p:nvSpPr>
          <p:cNvPr id="26" name="Text Box 21">
            <a:extLst>
              <a:ext uri="{FF2B5EF4-FFF2-40B4-BE49-F238E27FC236}">
                <a16:creationId xmlns:a16="http://schemas.microsoft.com/office/drawing/2014/main" id="{7DD21641-8B7A-4EC2-9410-EC09179812A6}"/>
              </a:ext>
            </a:extLst>
          </p:cNvPr>
          <p:cNvSpPr txBox="1">
            <a:spLocks noChangeArrowheads="1"/>
          </p:cNvSpPr>
          <p:nvPr/>
        </p:nvSpPr>
        <p:spPr bwMode="auto">
          <a:xfrm>
            <a:off x="784175" y="4574354"/>
            <a:ext cx="1460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lgn="r">
              <a:spcBef>
                <a:spcPct val="50000"/>
              </a:spcBef>
              <a:spcAft>
                <a:spcPct val="0"/>
              </a:spcAft>
              <a:buClrTx/>
              <a:buSzTx/>
              <a:buFontTx/>
              <a:buNone/>
            </a:pPr>
            <a:r>
              <a:rPr lang="en-US" altLang="en-US" sz="1800" dirty="0">
                <a:solidFill>
                  <a:srgbClr val="11387F"/>
                </a:solidFill>
              </a:rPr>
              <a:t>-10%</a:t>
            </a:r>
          </a:p>
        </p:txBody>
      </p:sp>
      <p:sp>
        <p:nvSpPr>
          <p:cNvPr id="28" name="Text Box 21">
            <a:extLst>
              <a:ext uri="{FF2B5EF4-FFF2-40B4-BE49-F238E27FC236}">
                <a16:creationId xmlns:a16="http://schemas.microsoft.com/office/drawing/2014/main" id="{DC1E287F-8EC7-43DA-9F9C-6BAE09A51856}"/>
              </a:ext>
            </a:extLst>
          </p:cNvPr>
          <p:cNvSpPr txBox="1">
            <a:spLocks noChangeArrowheads="1"/>
          </p:cNvSpPr>
          <p:nvPr/>
        </p:nvSpPr>
        <p:spPr bwMode="auto">
          <a:xfrm>
            <a:off x="784175" y="3704038"/>
            <a:ext cx="1460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lgn="r">
              <a:spcBef>
                <a:spcPct val="50000"/>
              </a:spcBef>
              <a:spcAft>
                <a:spcPct val="0"/>
              </a:spcAft>
              <a:buClrTx/>
              <a:buSzTx/>
              <a:buFontTx/>
              <a:buNone/>
            </a:pPr>
            <a:r>
              <a:rPr lang="en-US" altLang="en-US" sz="1800" dirty="0">
                <a:solidFill>
                  <a:srgbClr val="11387F"/>
                </a:solidFill>
              </a:rPr>
              <a:t>-40%</a:t>
            </a:r>
          </a:p>
        </p:txBody>
      </p:sp>
      <p:sp>
        <p:nvSpPr>
          <p:cNvPr id="12" name="Text Box 7">
            <a:extLst>
              <a:ext uri="{FF2B5EF4-FFF2-40B4-BE49-F238E27FC236}">
                <a16:creationId xmlns:a16="http://schemas.microsoft.com/office/drawing/2014/main" id="{6DE16BC9-DCD6-4CDB-B949-CE6853ACF54A}"/>
              </a:ext>
            </a:extLst>
          </p:cNvPr>
          <p:cNvSpPr txBox="1">
            <a:spLocks noChangeArrowheads="1"/>
          </p:cNvSpPr>
          <p:nvPr/>
        </p:nvSpPr>
        <p:spPr bwMode="auto">
          <a:xfrm>
            <a:off x="7128331" y="5686426"/>
            <a:ext cx="813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Aft>
                <a:spcPct val="0"/>
              </a:spcAft>
              <a:buClrTx/>
              <a:buSzTx/>
              <a:buFontTx/>
              <a:buNone/>
            </a:pPr>
            <a:r>
              <a:rPr lang="en-US" altLang="en-US" sz="1800" dirty="0">
                <a:solidFill>
                  <a:srgbClr val="11387F"/>
                </a:solidFill>
              </a:rPr>
              <a:t>LMTD</a:t>
            </a:r>
          </a:p>
        </p:txBody>
      </p:sp>
    </p:spTree>
    <p:custDataLst>
      <p:tags r:id="rId1"/>
    </p:custDataLst>
    <p:extLst>
      <p:ext uri="{BB962C8B-B14F-4D97-AF65-F5344CB8AC3E}">
        <p14:creationId xmlns:p14="http://schemas.microsoft.com/office/powerpoint/2010/main" val="134196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D1C2F4-745C-41BD-8F9D-3C4F77F26EA9}"/>
              </a:ext>
            </a:extLst>
          </p:cNvPr>
          <p:cNvSpPr/>
          <p:nvPr/>
        </p:nvSpPr>
        <p:spPr>
          <a:xfrm>
            <a:off x="1465753" y="2035076"/>
            <a:ext cx="2586832" cy="1578981"/>
          </a:xfrm>
          <a:prstGeom prst="roundRect">
            <a:avLst>
              <a:gd name="adj" fmla="val 4533"/>
            </a:avLst>
          </a:prstGeom>
          <a:noFill/>
          <a:ln w="19050">
            <a:solidFill>
              <a:srgbClr val="B4ACA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err="1"/>
          </a:p>
        </p:txBody>
      </p:sp>
      <p:sp>
        <p:nvSpPr>
          <p:cNvPr id="4" name="Text Placeholder 3">
            <a:extLst>
              <a:ext uri="{FF2B5EF4-FFF2-40B4-BE49-F238E27FC236}">
                <a16:creationId xmlns:a16="http://schemas.microsoft.com/office/drawing/2014/main" id="{2B129655-DEEF-4B56-A055-78DFA17D52DA}"/>
              </a:ext>
            </a:extLst>
          </p:cNvPr>
          <p:cNvSpPr>
            <a:spLocks noGrp="1"/>
          </p:cNvSpPr>
          <p:nvPr>
            <p:ph type="body" sz="quarter" idx="27"/>
          </p:nvPr>
        </p:nvSpPr>
        <p:spPr/>
        <p:txBody>
          <a:bodyPr>
            <a:normAutofit fontScale="85000" lnSpcReduction="10000"/>
          </a:bodyPr>
          <a:lstStyle/>
          <a:p>
            <a:r>
              <a:rPr lang="sv-SE" dirty="0"/>
              <a:t>Small changes in temperature can have a huge impact on price</a:t>
            </a:r>
          </a:p>
        </p:txBody>
      </p:sp>
      <p:sp>
        <p:nvSpPr>
          <p:cNvPr id="5" name="Date Placeholder 4">
            <a:extLst>
              <a:ext uri="{FF2B5EF4-FFF2-40B4-BE49-F238E27FC236}">
                <a16:creationId xmlns:a16="http://schemas.microsoft.com/office/drawing/2014/main" id="{4252F9B9-2D08-4309-8901-4269E75C1CD9}"/>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16A49ED9-2786-4AC6-91D5-49015FD51E0B}"/>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91519E16-4728-47D2-B469-E878D3A55AC8}"/>
              </a:ext>
            </a:extLst>
          </p:cNvPr>
          <p:cNvSpPr>
            <a:spLocks noGrp="1"/>
          </p:cNvSpPr>
          <p:nvPr>
            <p:ph type="sldNum" sz="quarter" idx="30"/>
          </p:nvPr>
        </p:nvSpPr>
        <p:spPr/>
        <p:txBody>
          <a:bodyPr/>
          <a:lstStyle/>
          <a:p>
            <a:fld id="{E1781896-7108-754B-A195-4B41D5296C65}" type="slidenum">
              <a:rPr lang="en-US" smtClean="0"/>
              <a:pPr/>
              <a:t>17</a:t>
            </a:fld>
            <a:r>
              <a:rPr lang="en-US"/>
              <a:t> |</a:t>
            </a:r>
          </a:p>
        </p:txBody>
      </p:sp>
      <p:sp>
        <p:nvSpPr>
          <p:cNvPr id="8" name="TextBox 7">
            <a:extLst>
              <a:ext uri="{FF2B5EF4-FFF2-40B4-BE49-F238E27FC236}">
                <a16:creationId xmlns:a16="http://schemas.microsoft.com/office/drawing/2014/main" id="{4F813D48-B2D0-4F5B-B466-A3BC3496A52C}"/>
              </a:ext>
            </a:extLst>
          </p:cNvPr>
          <p:cNvSpPr txBox="1"/>
          <p:nvPr/>
        </p:nvSpPr>
        <p:spPr>
          <a:xfrm>
            <a:off x="1963638" y="2035076"/>
            <a:ext cx="1584325" cy="339725"/>
          </a:xfrm>
          <a:prstGeom prst="rect">
            <a:avLst/>
          </a:prstGeom>
          <a:noFill/>
        </p:spPr>
        <p:txBody>
          <a:bodyPr>
            <a:spAutoFit/>
          </a:bodyPr>
          <a:lstStyle/>
          <a:p>
            <a:pPr algn="ctr" fontAlgn="auto">
              <a:spcBef>
                <a:spcPts val="0"/>
              </a:spcBef>
              <a:spcAft>
                <a:spcPts val="0"/>
              </a:spcAft>
              <a:defRPr/>
            </a:pPr>
            <a:r>
              <a:rPr lang="sv-SE" sz="1600" b="1" dirty="0">
                <a:solidFill>
                  <a:schemeClr val="tx2"/>
                </a:solidFill>
                <a:latin typeface="+mn-lt"/>
                <a:cs typeface="+mn-cs"/>
              </a:rPr>
              <a:t>Specified</a:t>
            </a:r>
          </a:p>
        </p:txBody>
      </p:sp>
      <p:sp>
        <p:nvSpPr>
          <p:cNvPr id="9" name="TextBox 8">
            <a:extLst>
              <a:ext uri="{FF2B5EF4-FFF2-40B4-BE49-F238E27FC236}">
                <a16:creationId xmlns:a16="http://schemas.microsoft.com/office/drawing/2014/main" id="{DEE2E4B9-7287-47FA-B364-77D65E202A87}"/>
              </a:ext>
            </a:extLst>
          </p:cNvPr>
          <p:cNvSpPr txBox="1"/>
          <p:nvPr/>
        </p:nvSpPr>
        <p:spPr>
          <a:xfrm>
            <a:off x="4760498" y="2035076"/>
            <a:ext cx="1728788" cy="339725"/>
          </a:xfrm>
          <a:prstGeom prst="rect">
            <a:avLst/>
          </a:prstGeom>
          <a:noFill/>
        </p:spPr>
        <p:txBody>
          <a:bodyPr>
            <a:spAutoFit/>
          </a:bodyPr>
          <a:lstStyle/>
          <a:p>
            <a:pPr algn="ctr" fontAlgn="auto">
              <a:spcBef>
                <a:spcPts val="0"/>
              </a:spcBef>
              <a:spcAft>
                <a:spcPts val="0"/>
              </a:spcAft>
              <a:defRPr/>
            </a:pPr>
            <a:r>
              <a:rPr lang="sv-SE" sz="1600" b="1" dirty="0">
                <a:solidFill>
                  <a:schemeClr val="tx2"/>
                </a:solidFill>
                <a:latin typeface="+mn-lt"/>
                <a:cs typeface="+mn-cs"/>
              </a:rPr>
              <a:t>Offer version 1</a:t>
            </a:r>
          </a:p>
        </p:txBody>
      </p:sp>
      <p:sp>
        <p:nvSpPr>
          <p:cNvPr id="10" name="TextBox 9">
            <a:extLst>
              <a:ext uri="{FF2B5EF4-FFF2-40B4-BE49-F238E27FC236}">
                <a16:creationId xmlns:a16="http://schemas.microsoft.com/office/drawing/2014/main" id="{3F876FD7-C0A0-499C-80AC-17C7D2254455}"/>
              </a:ext>
            </a:extLst>
          </p:cNvPr>
          <p:cNvSpPr txBox="1"/>
          <p:nvPr/>
        </p:nvSpPr>
        <p:spPr>
          <a:xfrm>
            <a:off x="7623072" y="2035076"/>
            <a:ext cx="1787525" cy="339725"/>
          </a:xfrm>
          <a:prstGeom prst="rect">
            <a:avLst/>
          </a:prstGeom>
          <a:noFill/>
        </p:spPr>
        <p:txBody>
          <a:bodyPr>
            <a:spAutoFit/>
          </a:bodyPr>
          <a:lstStyle/>
          <a:p>
            <a:pPr algn="ctr" fontAlgn="auto">
              <a:spcBef>
                <a:spcPts val="0"/>
              </a:spcBef>
              <a:spcAft>
                <a:spcPts val="0"/>
              </a:spcAft>
              <a:defRPr/>
            </a:pPr>
            <a:r>
              <a:rPr lang="sv-SE" sz="1600" b="1" dirty="0">
                <a:solidFill>
                  <a:schemeClr val="tx2"/>
                </a:solidFill>
                <a:latin typeface="+mn-lt"/>
                <a:cs typeface="+mn-cs"/>
              </a:rPr>
              <a:t>Offer version 2</a:t>
            </a:r>
          </a:p>
        </p:txBody>
      </p:sp>
      <p:sp>
        <p:nvSpPr>
          <p:cNvPr id="11" name="TextBox 15">
            <a:extLst>
              <a:ext uri="{FF2B5EF4-FFF2-40B4-BE49-F238E27FC236}">
                <a16:creationId xmlns:a16="http://schemas.microsoft.com/office/drawing/2014/main" id="{9EC01AC9-86B2-49E5-991B-83723D4E5152}"/>
              </a:ext>
            </a:extLst>
          </p:cNvPr>
          <p:cNvSpPr txBox="1">
            <a:spLocks noChangeArrowheads="1"/>
          </p:cNvSpPr>
          <p:nvPr/>
        </p:nvSpPr>
        <p:spPr bwMode="auto">
          <a:xfrm>
            <a:off x="1465753" y="3911501"/>
            <a:ext cx="2160588" cy="1277273"/>
          </a:xfrm>
          <a:prstGeom prst="rect">
            <a:avLst/>
          </a:prstGeom>
          <a:solidFill>
            <a:srgbClr val="E7E0D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altLang="en-US" sz="1100" dirty="0">
                <a:solidFill>
                  <a:srgbClr val="1E1C77"/>
                </a:solidFill>
                <a:latin typeface="+mn-lt"/>
              </a:rPr>
              <a:t>LMTD:   2°F</a:t>
            </a:r>
            <a:r>
              <a:rPr lang="sv-SE" altLang="en-US" sz="1100" dirty="0">
                <a:latin typeface="+mn-lt"/>
              </a:rPr>
              <a:t> </a:t>
            </a:r>
          </a:p>
          <a:p>
            <a:endParaRPr lang="sv-SE" altLang="en-US" sz="1100" dirty="0">
              <a:solidFill>
                <a:srgbClr val="1E1C77"/>
              </a:solidFill>
              <a:latin typeface="+mn-lt"/>
            </a:endParaRPr>
          </a:p>
          <a:p>
            <a:r>
              <a:rPr lang="sv-SE" altLang="en-US" sz="1100" dirty="0">
                <a:solidFill>
                  <a:srgbClr val="1E1C77"/>
                </a:solidFill>
                <a:latin typeface="+mn-lt"/>
              </a:rPr>
              <a:t>Heat transfer area:  6415 ft² </a:t>
            </a:r>
          </a:p>
          <a:p>
            <a:endParaRPr lang="sv-SE" altLang="en-US" sz="1100" dirty="0">
              <a:solidFill>
                <a:srgbClr val="1E1C77"/>
              </a:solidFill>
              <a:latin typeface="+mn-lt"/>
            </a:endParaRPr>
          </a:p>
          <a:p>
            <a:r>
              <a:rPr lang="sv-SE" altLang="en-US" sz="1100" dirty="0">
                <a:solidFill>
                  <a:srgbClr val="1E1C77"/>
                </a:solidFill>
                <a:latin typeface="+mn-lt"/>
              </a:rPr>
              <a:t>Heat load:  12,000 kbtu/hr</a:t>
            </a:r>
          </a:p>
          <a:p>
            <a:endParaRPr lang="sv-SE" altLang="en-US" sz="1100" dirty="0">
              <a:solidFill>
                <a:srgbClr val="1E1C77"/>
              </a:solidFill>
              <a:latin typeface="+mn-lt"/>
            </a:endParaRPr>
          </a:p>
          <a:p>
            <a:r>
              <a:rPr lang="sv-SE" altLang="en-US" sz="1100" dirty="0">
                <a:solidFill>
                  <a:srgbClr val="1E1C77"/>
                </a:solidFill>
                <a:latin typeface="+mn-lt"/>
              </a:rPr>
              <a:t>Price relation:  100%</a:t>
            </a:r>
            <a:endParaRPr lang="sv-SE" altLang="en-US" sz="1600" dirty="0">
              <a:latin typeface="+mn-lt"/>
            </a:endParaRPr>
          </a:p>
        </p:txBody>
      </p:sp>
      <p:sp>
        <p:nvSpPr>
          <p:cNvPr id="12" name="TextBox 16">
            <a:extLst>
              <a:ext uri="{FF2B5EF4-FFF2-40B4-BE49-F238E27FC236}">
                <a16:creationId xmlns:a16="http://schemas.microsoft.com/office/drawing/2014/main" id="{D0355F89-B4BC-4109-ADA9-E8AFEE587C43}"/>
              </a:ext>
            </a:extLst>
          </p:cNvPr>
          <p:cNvSpPr txBox="1">
            <a:spLocks noChangeArrowheads="1"/>
          </p:cNvSpPr>
          <p:nvPr/>
        </p:nvSpPr>
        <p:spPr bwMode="auto">
          <a:xfrm>
            <a:off x="3626341" y="3911501"/>
            <a:ext cx="935037" cy="1277273"/>
          </a:xfrm>
          <a:prstGeom prst="rect">
            <a:avLst/>
          </a:prstGeom>
          <a:solidFill>
            <a:srgbClr val="8C7F7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v-SE" altLang="en-US" sz="1100" dirty="0">
                <a:solidFill>
                  <a:srgbClr val="1E1C77"/>
                </a:solidFill>
                <a:latin typeface="+mn-lt"/>
              </a:rPr>
              <a:t>&lt; 0.5°F</a:t>
            </a:r>
          </a:p>
          <a:p>
            <a:pPr algn="ctr"/>
            <a:endParaRPr lang="sv-SE" altLang="en-US" sz="1100" dirty="0">
              <a:solidFill>
                <a:srgbClr val="1E1C77"/>
              </a:solidFill>
              <a:latin typeface="+mn-lt"/>
            </a:endParaRPr>
          </a:p>
          <a:p>
            <a:pPr algn="ctr"/>
            <a:r>
              <a:rPr lang="sv-SE" altLang="en-US" sz="1100" dirty="0">
                <a:solidFill>
                  <a:srgbClr val="1E1C77"/>
                </a:solidFill>
                <a:latin typeface="+mn-lt"/>
              </a:rPr>
              <a:t>&gt; 29%</a:t>
            </a:r>
          </a:p>
          <a:p>
            <a:pPr algn="ctr"/>
            <a:endParaRPr lang="sv-SE" altLang="en-US" sz="1100" dirty="0">
              <a:solidFill>
                <a:srgbClr val="1E1C77"/>
              </a:solidFill>
              <a:latin typeface="+mn-lt"/>
            </a:endParaRPr>
          </a:p>
          <a:p>
            <a:pPr algn="ctr"/>
            <a:r>
              <a:rPr lang="sv-SE" altLang="en-US" sz="1100" dirty="0">
                <a:solidFill>
                  <a:srgbClr val="1E1C77"/>
                </a:solidFill>
                <a:latin typeface="+mn-lt"/>
              </a:rPr>
              <a:t>&gt; 3.9%</a:t>
            </a:r>
          </a:p>
          <a:p>
            <a:pPr algn="ctr"/>
            <a:endParaRPr lang="sv-SE" altLang="en-US" sz="1100" dirty="0">
              <a:solidFill>
                <a:srgbClr val="1E1C77"/>
              </a:solidFill>
              <a:latin typeface="+mn-lt"/>
            </a:endParaRPr>
          </a:p>
          <a:p>
            <a:pPr algn="ctr"/>
            <a:r>
              <a:rPr lang="sv-SE" altLang="en-US" sz="1100" dirty="0">
                <a:solidFill>
                  <a:srgbClr val="1E1C77"/>
                </a:solidFill>
                <a:latin typeface="+mn-lt"/>
              </a:rPr>
              <a:t>&gt; 27%</a:t>
            </a:r>
          </a:p>
        </p:txBody>
      </p:sp>
      <p:sp>
        <p:nvSpPr>
          <p:cNvPr id="13" name="TextBox 17">
            <a:extLst>
              <a:ext uri="{FF2B5EF4-FFF2-40B4-BE49-F238E27FC236}">
                <a16:creationId xmlns:a16="http://schemas.microsoft.com/office/drawing/2014/main" id="{7EE492A3-5FDD-49A8-89EF-4B7E830A0FDE}"/>
              </a:ext>
            </a:extLst>
          </p:cNvPr>
          <p:cNvSpPr txBox="1">
            <a:spLocks noChangeArrowheads="1"/>
          </p:cNvSpPr>
          <p:nvPr/>
        </p:nvSpPr>
        <p:spPr bwMode="auto">
          <a:xfrm>
            <a:off x="4561378" y="3911501"/>
            <a:ext cx="2071688" cy="1277273"/>
          </a:xfrm>
          <a:prstGeom prst="rect">
            <a:avLst/>
          </a:prstGeom>
          <a:solidFill>
            <a:srgbClr val="E7E0D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altLang="en-US" sz="1100" dirty="0">
                <a:solidFill>
                  <a:srgbClr val="1E1C77"/>
                </a:solidFill>
                <a:latin typeface="+mn-lt"/>
              </a:rPr>
              <a:t>LMTD:   2.5°F</a:t>
            </a:r>
            <a:r>
              <a:rPr lang="sv-SE" altLang="en-US" sz="1100" dirty="0">
                <a:latin typeface="+mn-lt"/>
              </a:rPr>
              <a:t> </a:t>
            </a:r>
          </a:p>
          <a:p>
            <a:endParaRPr lang="sv-SE" altLang="en-US" sz="1100" dirty="0">
              <a:solidFill>
                <a:srgbClr val="1E1C77"/>
              </a:solidFill>
              <a:latin typeface="+mn-lt"/>
            </a:endParaRPr>
          </a:p>
          <a:p>
            <a:r>
              <a:rPr lang="sv-SE" altLang="en-US" sz="1100" dirty="0">
                <a:solidFill>
                  <a:srgbClr val="1E1C77"/>
                </a:solidFill>
                <a:latin typeface="+mn-lt"/>
              </a:rPr>
              <a:t>Heat transfer area:   4553 ft²</a:t>
            </a:r>
          </a:p>
          <a:p>
            <a:endParaRPr lang="sv-SE" altLang="en-US" sz="1100" dirty="0">
              <a:solidFill>
                <a:srgbClr val="1E1C77"/>
              </a:solidFill>
              <a:latin typeface="+mn-lt"/>
            </a:endParaRPr>
          </a:p>
          <a:p>
            <a:r>
              <a:rPr lang="sv-SE" altLang="en-US" sz="1100" dirty="0">
                <a:solidFill>
                  <a:srgbClr val="1E1C77"/>
                </a:solidFill>
                <a:latin typeface="+mn-lt"/>
              </a:rPr>
              <a:t>Heat load:  11,540 kbtu/hr</a:t>
            </a:r>
          </a:p>
          <a:p>
            <a:endParaRPr lang="sv-SE" altLang="en-US" sz="1100" dirty="0">
              <a:solidFill>
                <a:srgbClr val="1E1C77"/>
              </a:solidFill>
              <a:latin typeface="+mn-lt"/>
            </a:endParaRPr>
          </a:p>
          <a:p>
            <a:r>
              <a:rPr lang="sv-SE" altLang="en-US" sz="1100" dirty="0">
                <a:solidFill>
                  <a:srgbClr val="1E1C77"/>
                </a:solidFill>
                <a:latin typeface="+mn-lt"/>
              </a:rPr>
              <a:t>Price relation:  73%</a:t>
            </a:r>
            <a:endParaRPr lang="sv-SE" altLang="en-US" sz="1600" dirty="0">
              <a:latin typeface="+mn-lt"/>
            </a:endParaRPr>
          </a:p>
        </p:txBody>
      </p:sp>
      <p:sp>
        <p:nvSpPr>
          <p:cNvPr id="14" name="TextBox 18">
            <a:extLst>
              <a:ext uri="{FF2B5EF4-FFF2-40B4-BE49-F238E27FC236}">
                <a16:creationId xmlns:a16="http://schemas.microsoft.com/office/drawing/2014/main" id="{0CEA19D7-A9A1-41B3-A810-01FC3325B511}"/>
              </a:ext>
            </a:extLst>
          </p:cNvPr>
          <p:cNvSpPr txBox="1">
            <a:spLocks noChangeArrowheads="1"/>
          </p:cNvSpPr>
          <p:nvPr/>
        </p:nvSpPr>
        <p:spPr bwMode="auto">
          <a:xfrm>
            <a:off x="6633066" y="3911501"/>
            <a:ext cx="862012" cy="1277273"/>
          </a:xfrm>
          <a:prstGeom prst="rect">
            <a:avLst/>
          </a:prstGeom>
          <a:solidFill>
            <a:srgbClr val="8C7F7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sv-SE" altLang="en-US" sz="1100" dirty="0">
                <a:solidFill>
                  <a:srgbClr val="1E1C77"/>
                </a:solidFill>
                <a:latin typeface="+mn-lt"/>
              </a:rPr>
              <a:t>&lt; 1.0°F</a:t>
            </a:r>
          </a:p>
          <a:p>
            <a:pPr algn="ctr"/>
            <a:endParaRPr lang="sv-SE" altLang="en-US" sz="1100" dirty="0">
              <a:solidFill>
                <a:srgbClr val="1E1C77"/>
              </a:solidFill>
              <a:latin typeface="+mn-lt"/>
            </a:endParaRPr>
          </a:p>
          <a:p>
            <a:pPr algn="ctr"/>
            <a:r>
              <a:rPr lang="sv-SE" altLang="en-US" sz="1100" dirty="0">
                <a:solidFill>
                  <a:srgbClr val="1E1C77"/>
                </a:solidFill>
                <a:latin typeface="+mn-lt"/>
              </a:rPr>
              <a:t>&gt; 42%</a:t>
            </a:r>
          </a:p>
          <a:p>
            <a:pPr algn="ctr"/>
            <a:endParaRPr lang="sv-SE" altLang="en-US" sz="1100" dirty="0">
              <a:solidFill>
                <a:srgbClr val="1E1C77"/>
              </a:solidFill>
              <a:latin typeface="+mn-lt"/>
            </a:endParaRPr>
          </a:p>
          <a:p>
            <a:pPr algn="ctr"/>
            <a:r>
              <a:rPr lang="sv-SE" altLang="en-US" sz="1100" dirty="0">
                <a:solidFill>
                  <a:srgbClr val="1E1C77"/>
                </a:solidFill>
                <a:latin typeface="+mn-lt"/>
              </a:rPr>
              <a:t>&gt; 7.2%</a:t>
            </a:r>
          </a:p>
          <a:p>
            <a:pPr algn="ctr"/>
            <a:endParaRPr lang="sv-SE" altLang="en-US" sz="1100" dirty="0">
              <a:solidFill>
                <a:srgbClr val="1E1C77"/>
              </a:solidFill>
              <a:latin typeface="+mn-lt"/>
            </a:endParaRPr>
          </a:p>
          <a:p>
            <a:pPr algn="ctr"/>
            <a:r>
              <a:rPr lang="sv-SE" altLang="en-US" sz="1100" dirty="0">
                <a:solidFill>
                  <a:srgbClr val="1E1C77"/>
                </a:solidFill>
                <a:latin typeface="+mn-lt"/>
              </a:rPr>
              <a:t>&gt; 40%</a:t>
            </a:r>
          </a:p>
        </p:txBody>
      </p:sp>
      <p:sp>
        <p:nvSpPr>
          <p:cNvPr id="15" name="TextBox 19">
            <a:extLst>
              <a:ext uri="{FF2B5EF4-FFF2-40B4-BE49-F238E27FC236}">
                <a16:creationId xmlns:a16="http://schemas.microsoft.com/office/drawing/2014/main" id="{2F952F04-FF48-4F80-9C7B-B20EB6DBF5E0}"/>
              </a:ext>
            </a:extLst>
          </p:cNvPr>
          <p:cNvSpPr txBox="1">
            <a:spLocks noChangeArrowheads="1"/>
          </p:cNvSpPr>
          <p:nvPr/>
        </p:nvSpPr>
        <p:spPr bwMode="auto">
          <a:xfrm>
            <a:off x="7495078" y="3906848"/>
            <a:ext cx="2232025" cy="1277273"/>
          </a:xfrm>
          <a:prstGeom prst="rect">
            <a:avLst/>
          </a:prstGeom>
          <a:solidFill>
            <a:srgbClr val="E7E0D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altLang="en-US" sz="1100" dirty="0">
                <a:solidFill>
                  <a:srgbClr val="1E1C77"/>
                </a:solidFill>
                <a:latin typeface="+mn-lt"/>
              </a:rPr>
              <a:t>LMTD:   3°F</a:t>
            </a:r>
            <a:r>
              <a:rPr lang="sv-SE" altLang="en-US" sz="1100" dirty="0">
                <a:latin typeface="+mn-lt"/>
              </a:rPr>
              <a:t> </a:t>
            </a:r>
          </a:p>
          <a:p>
            <a:endParaRPr lang="sv-SE" altLang="en-US" sz="1100" dirty="0">
              <a:solidFill>
                <a:srgbClr val="1E1C77"/>
              </a:solidFill>
              <a:latin typeface="+mn-lt"/>
            </a:endParaRPr>
          </a:p>
          <a:p>
            <a:r>
              <a:rPr lang="sv-SE" altLang="en-US" sz="1100" dirty="0">
                <a:solidFill>
                  <a:srgbClr val="1E1C77"/>
                </a:solidFill>
                <a:latin typeface="+mn-lt"/>
              </a:rPr>
              <a:t>Heat transfer area:   3714 ft²</a:t>
            </a:r>
          </a:p>
          <a:p>
            <a:endParaRPr lang="sv-SE" altLang="en-US" sz="1100" dirty="0">
              <a:solidFill>
                <a:srgbClr val="1E1C77"/>
              </a:solidFill>
              <a:latin typeface="+mn-lt"/>
            </a:endParaRPr>
          </a:p>
          <a:p>
            <a:r>
              <a:rPr lang="sv-SE" altLang="en-US" sz="1100" dirty="0">
                <a:solidFill>
                  <a:srgbClr val="1E1C77"/>
                </a:solidFill>
                <a:latin typeface="+mn-lt"/>
              </a:rPr>
              <a:t>Heat load:  11,110 kbtu/hr</a:t>
            </a:r>
          </a:p>
          <a:p>
            <a:endParaRPr lang="sv-SE" altLang="en-US" sz="1100" dirty="0">
              <a:solidFill>
                <a:srgbClr val="1E1C77"/>
              </a:solidFill>
              <a:latin typeface="+mn-lt"/>
            </a:endParaRPr>
          </a:p>
          <a:p>
            <a:r>
              <a:rPr lang="sv-SE" altLang="en-US" sz="1100" dirty="0">
                <a:solidFill>
                  <a:srgbClr val="1E1C77"/>
                </a:solidFill>
                <a:latin typeface="+mn-lt"/>
              </a:rPr>
              <a:t>Price relation:  60%</a:t>
            </a:r>
            <a:endParaRPr lang="sv-SE" altLang="en-US" sz="1600" dirty="0">
              <a:latin typeface="+mn-lt"/>
            </a:endParaRPr>
          </a:p>
        </p:txBody>
      </p:sp>
      <p:sp>
        <p:nvSpPr>
          <p:cNvPr id="16" name="TextBox 21">
            <a:extLst>
              <a:ext uri="{FF2B5EF4-FFF2-40B4-BE49-F238E27FC236}">
                <a16:creationId xmlns:a16="http://schemas.microsoft.com/office/drawing/2014/main" id="{2DD56540-2E8B-4EB3-A1F3-1792869FF73F}"/>
              </a:ext>
            </a:extLst>
          </p:cNvPr>
          <p:cNvSpPr txBox="1">
            <a:spLocks noChangeArrowheads="1"/>
          </p:cNvSpPr>
          <p:nvPr/>
        </p:nvSpPr>
        <p:spPr bwMode="auto">
          <a:xfrm>
            <a:off x="1692175" y="2538314"/>
            <a:ext cx="64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rgbClr val="FF0000"/>
                </a:solidFill>
              </a:rPr>
              <a:t>56</a:t>
            </a:r>
            <a:r>
              <a:rPr lang="sv-SE" altLang="en-US" sz="1600" b="1">
                <a:solidFill>
                  <a:srgbClr val="FF0000"/>
                </a:solidFill>
              </a:rPr>
              <a:t>°F</a:t>
            </a:r>
            <a:endParaRPr lang="en-US" altLang="en-US" sz="1600" b="1" dirty="0">
              <a:solidFill>
                <a:srgbClr val="FF0000"/>
              </a:solidFill>
            </a:endParaRPr>
          </a:p>
        </p:txBody>
      </p:sp>
      <p:sp>
        <p:nvSpPr>
          <p:cNvPr id="17" name="TextBox 22">
            <a:extLst>
              <a:ext uri="{FF2B5EF4-FFF2-40B4-BE49-F238E27FC236}">
                <a16:creationId xmlns:a16="http://schemas.microsoft.com/office/drawing/2014/main" id="{AA19A045-74F6-4D4A-A779-6DBD81BC13B8}"/>
              </a:ext>
            </a:extLst>
          </p:cNvPr>
          <p:cNvSpPr txBox="1">
            <a:spLocks noChangeArrowheads="1"/>
          </p:cNvSpPr>
          <p:nvPr/>
        </p:nvSpPr>
        <p:spPr bwMode="auto">
          <a:xfrm>
            <a:off x="1676300" y="3032026"/>
            <a:ext cx="679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chemeClr val="tx2">
                    <a:lumMod val="60000"/>
                    <a:lumOff val="40000"/>
                  </a:schemeClr>
                </a:solidFill>
              </a:rPr>
              <a:t>54</a:t>
            </a:r>
            <a:r>
              <a:rPr lang="sv-SE" altLang="en-US" sz="1600" b="1" dirty="0">
                <a:solidFill>
                  <a:schemeClr val="tx2">
                    <a:lumMod val="60000"/>
                    <a:lumOff val="40000"/>
                  </a:schemeClr>
                </a:solidFill>
              </a:rPr>
              <a:t>°F</a:t>
            </a:r>
            <a:endParaRPr lang="en-US" altLang="en-US" sz="1600" b="1" dirty="0">
              <a:solidFill>
                <a:schemeClr val="tx2">
                  <a:lumMod val="60000"/>
                  <a:lumOff val="40000"/>
                </a:schemeClr>
              </a:solidFill>
            </a:endParaRPr>
          </a:p>
        </p:txBody>
      </p:sp>
      <p:sp>
        <p:nvSpPr>
          <p:cNvPr id="18" name="TextBox 23">
            <a:extLst>
              <a:ext uri="{FF2B5EF4-FFF2-40B4-BE49-F238E27FC236}">
                <a16:creationId xmlns:a16="http://schemas.microsoft.com/office/drawing/2014/main" id="{CB5AE565-9D54-426A-8985-A00AFB2D3B39}"/>
              </a:ext>
            </a:extLst>
          </p:cNvPr>
          <p:cNvSpPr txBox="1">
            <a:spLocks noChangeArrowheads="1"/>
          </p:cNvSpPr>
          <p:nvPr/>
        </p:nvSpPr>
        <p:spPr bwMode="auto">
          <a:xfrm>
            <a:off x="3279675" y="2692301"/>
            <a:ext cx="681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altLang="en-US" sz="1600" b="1">
                <a:solidFill>
                  <a:srgbClr val="FF0000"/>
                </a:solidFill>
              </a:rPr>
              <a:t>42°F</a:t>
            </a:r>
            <a:endParaRPr lang="en-US" altLang="en-US" sz="1600" b="1" dirty="0">
              <a:solidFill>
                <a:srgbClr val="FF0000"/>
              </a:solidFill>
            </a:endParaRPr>
          </a:p>
        </p:txBody>
      </p:sp>
      <p:sp>
        <p:nvSpPr>
          <p:cNvPr id="19" name="TextBox 24">
            <a:extLst>
              <a:ext uri="{FF2B5EF4-FFF2-40B4-BE49-F238E27FC236}">
                <a16:creationId xmlns:a16="http://schemas.microsoft.com/office/drawing/2014/main" id="{66364E1B-FAF4-40C4-AF89-280D86379D67}"/>
              </a:ext>
            </a:extLst>
          </p:cNvPr>
          <p:cNvSpPr txBox="1">
            <a:spLocks noChangeArrowheads="1"/>
          </p:cNvSpPr>
          <p:nvPr/>
        </p:nvSpPr>
        <p:spPr bwMode="auto">
          <a:xfrm>
            <a:off x="3287613" y="3186014"/>
            <a:ext cx="679450" cy="33813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chemeClr val="tx2">
                    <a:lumMod val="60000"/>
                    <a:lumOff val="40000"/>
                  </a:schemeClr>
                </a:solidFill>
              </a:rPr>
              <a:t>40</a:t>
            </a:r>
            <a:r>
              <a:rPr lang="sv-SE" altLang="en-US" sz="1600" b="1">
                <a:solidFill>
                  <a:schemeClr val="tx2">
                    <a:lumMod val="60000"/>
                    <a:lumOff val="40000"/>
                  </a:schemeClr>
                </a:solidFill>
              </a:rPr>
              <a:t>°F</a:t>
            </a:r>
            <a:endParaRPr lang="en-US" altLang="en-US" sz="1600" b="1" dirty="0">
              <a:solidFill>
                <a:schemeClr val="tx2">
                  <a:lumMod val="60000"/>
                  <a:lumOff val="40000"/>
                </a:schemeClr>
              </a:solidFill>
            </a:endParaRPr>
          </a:p>
        </p:txBody>
      </p:sp>
      <p:cxnSp>
        <p:nvCxnSpPr>
          <p:cNvPr id="20" name="Straight Arrow Connector 4">
            <a:extLst>
              <a:ext uri="{FF2B5EF4-FFF2-40B4-BE49-F238E27FC236}">
                <a16:creationId xmlns:a16="http://schemas.microsoft.com/office/drawing/2014/main" id="{72AED797-EBE0-4AA7-BD3D-73177F1ACD1A}"/>
              </a:ext>
            </a:extLst>
          </p:cNvPr>
          <p:cNvCxnSpPr>
            <a:cxnSpLocks noChangeShapeType="1"/>
            <a:stCxn id="16" idx="3"/>
            <a:endCxn id="18" idx="1"/>
          </p:cNvCxnSpPr>
          <p:nvPr/>
        </p:nvCxnSpPr>
        <p:spPr bwMode="auto">
          <a:xfrm>
            <a:off x="2339875" y="2708176"/>
            <a:ext cx="939800" cy="153988"/>
          </a:xfrm>
          <a:prstGeom prst="straightConnector1">
            <a:avLst/>
          </a:prstGeom>
          <a:noFill/>
          <a:ln w="19050" algn="ctr">
            <a:solidFill>
              <a:srgbClr val="FF0000"/>
            </a:solidFill>
            <a:round/>
            <a:headEnd/>
            <a:tailEnd type="arrow" w="med" len="med"/>
          </a:ln>
        </p:spPr>
      </p:cxnSp>
      <p:cxnSp>
        <p:nvCxnSpPr>
          <p:cNvPr id="21" name="Straight Arrow Connector 9">
            <a:extLst>
              <a:ext uri="{FF2B5EF4-FFF2-40B4-BE49-F238E27FC236}">
                <a16:creationId xmlns:a16="http://schemas.microsoft.com/office/drawing/2014/main" id="{82836E03-8EE6-4227-A038-7D2C7C70F4FD}"/>
              </a:ext>
            </a:extLst>
          </p:cNvPr>
          <p:cNvCxnSpPr>
            <a:cxnSpLocks noChangeShapeType="1"/>
            <a:stCxn id="19" idx="1"/>
          </p:cNvCxnSpPr>
          <p:nvPr/>
        </p:nvCxnSpPr>
        <p:spPr bwMode="auto">
          <a:xfrm flipH="1" flipV="1">
            <a:off x="2355750" y="3200301"/>
            <a:ext cx="931863" cy="155575"/>
          </a:xfrm>
          <a:prstGeom prst="straightConnector1">
            <a:avLst/>
          </a:prstGeom>
          <a:noFill/>
          <a:ln w="19050" algn="ctr">
            <a:solidFill>
              <a:schemeClr val="tx2">
                <a:lumMod val="60000"/>
                <a:lumOff val="40000"/>
              </a:schemeClr>
            </a:solidFill>
            <a:round/>
            <a:headEnd/>
            <a:tailEnd type="arrow" w="med" len="med"/>
          </a:ln>
        </p:spPr>
      </p:cxnSp>
      <p:sp>
        <p:nvSpPr>
          <p:cNvPr id="22" name="TextBox 29">
            <a:extLst>
              <a:ext uri="{FF2B5EF4-FFF2-40B4-BE49-F238E27FC236}">
                <a16:creationId xmlns:a16="http://schemas.microsoft.com/office/drawing/2014/main" id="{98658734-1BE7-4ECE-A06A-2A71562A6949}"/>
              </a:ext>
            </a:extLst>
          </p:cNvPr>
          <p:cNvSpPr txBox="1">
            <a:spLocks noChangeArrowheads="1"/>
          </p:cNvSpPr>
          <p:nvPr/>
        </p:nvSpPr>
        <p:spPr bwMode="auto">
          <a:xfrm>
            <a:off x="4420773" y="2538314"/>
            <a:ext cx="679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rgbClr val="FF0000"/>
                </a:solidFill>
              </a:rPr>
              <a:t>56</a:t>
            </a:r>
            <a:r>
              <a:rPr lang="sv-SE" altLang="en-US" sz="1600" b="1">
                <a:solidFill>
                  <a:srgbClr val="FF0000"/>
                </a:solidFill>
              </a:rPr>
              <a:t>°F</a:t>
            </a:r>
            <a:endParaRPr lang="en-US" altLang="en-US" sz="1600" b="1" dirty="0">
              <a:solidFill>
                <a:srgbClr val="FF0000"/>
              </a:solidFill>
            </a:endParaRPr>
          </a:p>
        </p:txBody>
      </p:sp>
      <p:sp>
        <p:nvSpPr>
          <p:cNvPr id="23" name="TextBox 30">
            <a:extLst>
              <a:ext uri="{FF2B5EF4-FFF2-40B4-BE49-F238E27FC236}">
                <a16:creationId xmlns:a16="http://schemas.microsoft.com/office/drawing/2014/main" id="{0DB3649A-3E77-49A9-9BDE-686DA6BFA4FE}"/>
              </a:ext>
            </a:extLst>
          </p:cNvPr>
          <p:cNvSpPr txBox="1">
            <a:spLocks noChangeArrowheads="1"/>
          </p:cNvSpPr>
          <p:nvPr/>
        </p:nvSpPr>
        <p:spPr bwMode="auto">
          <a:xfrm>
            <a:off x="7372247" y="2538314"/>
            <a:ext cx="679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rgbClr val="FF0000"/>
                </a:solidFill>
              </a:rPr>
              <a:t>56</a:t>
            </a:r>
            <a:r>
              <a:rPr lang="sv-SE" altLang="en-US" sz="1600" b="1">
                <a:solidFill>
                  <a:srgbClr val="FF0000"/>
                </a:solidFill>
              </a:rPr>
              <a:t>°F</a:t>
            </a:r>
            <a:endParaRPr lang="en-US" altLang="en-US" sz="1600" b="1" dirty="0">
              <a:solidFill>
                <a:srgbClr val="FF0000"/>
              </a:solidFill>
            </a:endParaRPr>
          </a:p>
        </p:txBody>
      </p:sp>
      <p:sp>
        <p:nvSpPr>
          <p:cNvPr id="24" name="TextBox 32">
            <a:extLst>
              <a:ext uri="{FF2B5EF4-FFF2-40B4-BE49-F238E27FC236}">
                <a16:creationId xmlns:a16="http://schemas.microsoft.com/office/drawing/2014/main" id="{9C79B7B4-FB46-46E2-A75B-9A1724A0F726}"/>
              </a:ext>
            </a:extLst>
          </p:cNvPr>
          <p:cNvSpPr txBox="1">
            <a:spLocks noChangeArrowheads="1"/>
          </p:cNvSpPr>
          <p:nvPr/>
        </p:nvSpPr>
        <p:spPr bwMode="auto">
          <a:xfrm>
            <a:off x="6132098" y="2692301"/>
            <a:ext cx="8334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rgbClr val="FF0000"/>
                </a:solidFill>
              </a:rPr>
              <a:t>42.5</a:t>
            </a:r>
            <a:r>
              <a:rPr lang="sv-SE" altLang="en-US" sz="1600" b="1">
                <a:solidFill>
                  <a:srgbClr val="FF0000"/>
                </a:solidFill>
              </a:rPr>
              <a:t>°F</a:t>
            </a:r>
            <a:endParaRPr lang="en-US" altLang="en-US" sz="1600" b="1" dirty="0">
              <a:solidFill>
                <a:srgbClr val="FF0000"/>
              </a:solidFill>
            </a:endParaRPr>
          </a:p>
        </p:txBody>
      </p:sp>
      <p:sp>
        <p:nvSpPr>
          <p:cNvPr id="25" name="TextBox 33">
            <a:extLst>
              <a:ext uri="{FF2B5EF4-FFF2-40B4-BE49-F238E27FC236}">
                <a16:creationId xmlns:a16="http://schemas.microsoft.com/office/drawing/2014/main" id="{EAB490CD-DF60-4B88-BFE8-066208B9F0CC}"/>
              </a:ext>
            </a:extLst>
          </p:cNvPr>
          <p:cNvSpPr txBox="1">
            <a:spLocks noChangeArrowheads="1"/>
          </p:cNvSpPr>
          <p:nvPr/>
        </p:nvSpPr>
        <p:spPr bwMode="auto">
          <a:xfrm>
            <a:off x="9004197" y="2692301"/>
            <a:ext cx="681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rgbClr val="FF0000"/>
                </a:solidFill>
              </a:rPr>
              <a:t>43</a:t>
            </a:r>
            <a:r>
              <a:rPr lang="sv-SE" altLang="en-US" sz="1600" b="1">
                <a:solidFill>
                  <a:srgbClr val="FF0000"/>
                </a:solidFill>
              </a:rPr>
              <a:t>°F</a:t>
            </a:r>
            <a:endParaRPr lang="en-US" altLang="en-US" sz="1600" b="1" dirty="0">
              <a:solidFill>
                <a:srgbClr val="FF0000"/>
              </a:solidFill>
            </a:endParaRPr>
          </a:p>
        </p:txBody>
      </p:sp>
      <p:sp>
        <p:nvSpPr>
          <p:cNvPr id="26" name="TextBox 34">
            <a:extLst>
              <a:ext uri="{FF2B5EF4-FFF2-40B4-BE49-F238E27FC236}">
                <a16:creationId xmlns:a16="http://schemas.microsoft.com/office/drawing/2014/main" id="{53ED3A0C-D3DF-41D6-8E52-5CC95557170A}"/>
              </a:ext>
            </a:extLst>
          </p:cNvPr>
          <p:cNvSpPr txBox="1">
            <a:spLocks noChangeArrowheads="1"/>
          </p:cNvSpPr>
          <p:nvPr/>
        </p:nvSpPr>
        <p:spPr bwMode="auto">
          <a:xfrm>
            <a:off x="4301711" y="3032026"/>
            <a:ext cx="798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chemeClr val="tx2">
                    <a:lumMod val="60000"/>
                    <a:lumOff val="40000"/>
                  </a:schemeClr>
                </a:solidFill>
              </a:rPr>
              <a:t>53.5</a:t>
            </a:r>
            <a:r>
              <a:rPr lang="sv-SE" altLang="en-US" sz="1600" b="1" dirty="0">
                <a:solidFill>
                  <a:schemeClr val="tx2">
                    <a:lumMod val="60000"/>
                    <a:lumOff val="40000"/>
                  </a:schemeClr>
                </a:solidFill>
              </a:rPr>
              <a:t>°F</a:t>
            </a:r>
            <a:endParaRPr lang="en-US" altLang="en-US" sz="1600" b="1" dirty="0">
              <a:solidFill>
                <a:schemeClr val="tx2">
                  <a:lumMod val="60000"/>
                  <a:lumOff val="40000"/>
                </a:schemeClr>
              </a:solidFill>
            </a:endParaRPr>
          </a:p>
        </p:txBody>
      </p:sp>
      <p:sp>
        <p:nvSpPr>
          <p:cNvPr id="27" name="TextBox 35">
            <a:extLst>
              <a:ext uri="{FF2B5EF4-FFF2-40B4-BE49-F238E27FC236}">
                <a16:creationId xmlns:a16="http://schemas.microsoft.com/office/drawing/2014/main" id="{12D9864D-82F0-4495-A2EB-5CF3EDDB78C3}"/>
              </a:ext>
            </a:extLst>
          </p:cNvPr>
          <p:cNvSpPr txBox="1">
            <a:spLocks noChangeArrowheads="1"/>
          </p:cNvSpPr>
          <p:nvPr/>
        </p:nvSpPr>
        <p:spPr bwMode="auto">
          <a:xfrm>
            <a:off x="6148767" y="3186014"/>
            <a:ext cx="681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altLang="en-US" sz="1600" b="1" dirty="0">
                <a:solidFill>
                  <a:schemeClr val="tx2">
                    <a:lumMod val="60000"/>
                    <a:lumOff val="40000"/>
                  </a:schemeClr>
                </a:solidFill>
              </a:rPr>
              <a:t>40°F</a:t>
            </a:r>
            <a:endParaRPr lang="en-US" altLang="en-US" sz="1600" b="1" dirty="0">
              <a:solidFill>
                <a:schemeClr val="tx2">
                  <a:lumMod val="60000"/>
                  <a:lumOff val="40000"/>
                </a:schemeClr>
              </a:solidFill>
            </a:endParaRPr>
          </a:p>
        </p:txBody>
      </p:sp>
      <p:sp>
        <p:nvSpPr>
          <p:cNvPr id="28" name="TextBox 36">
            <a:extLst>
              <a:ext uri="{FF2B5EF4-FFF2-40B4-BE49-F238E27FC236}">
                <a16:creationId xmlns:a16="http://schemas.microsoft.com/office/drawing/2014/main" id="{C9154CF5-B638-41FC-91EF-3E30E1218E97}"/>
              </a:ext>
            </a:extLst>
          </p:cNvPr>
          <p:cNvSpPr txBox="1">
            <a:spLocks noChangeArrowheads="1"/>
          </p:cNvSpPr>
          <p:nvPr/>
        </p:nvSpPr>
        <p:spPr bwMode="auto">
          <a:xfrm>
            <a:off x="7372247" y="3032026"/>
            <a:ext cx="679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600" b="1" dirty="0">
                <a:solidFill>
                  <a:schemeClr val="tx2">
                    <a:lumMod val="60000"/>
                    <a:lumOff val="40000"/>
                  </a:schemeClr>
                </a:solidFill>
              </a:rPr>
              <a:t>54</a:t>
            </a:r>
            <a:r>
              <a:rPr lang="sv-SE" altLang="en-US" sz="1600" b="1" dirty="0">
                <a:solidFill>
                  <a:schemeClr val="tx2">
                    <a:lumMod val="60000"/>
                    <a:lumOff val="40000"/>
                  </a:schemeClr>
                </a:solidFill>
              </a:rPr>
              <a:t>°F</a:t>
            </a:r>
            <a:endParaRPr lang="en-US" altLang="en-US" sz="1600" b="1" dirty="0">
              <a:solidFill>
                <a:schemeClr val="tx2">
                  <a:lumMod val="60000"/>
                  <a:lumOff val="40000"/>
                </a:schemeClr>
              </a:solidFill>
            </a:endParaRPr>
          </a:p>
        </p:txBody>
      </p:sp>
      <p:sp>
        <p:nvSpPr>
          <p:cNvPr id="29" name="TextBox 37">
            <a:extLst>
              <a:ext uri="{FF2B5EF4-FFF2-40B4-BE49-F238E27FC236}">
                <a16:creationId xmlns:a16="http://schemas.microsoft.com/office/drawing/2014/main" id="{43007074-D6D9-4779-9797-C645FBEC421A}"/>
              </a:ext>
            </a:extLst>
          </p:cNvPr>
          <p:cNvSpPr txBox="1">
            <a:spLocks noChangeArrowheads="1"/>
          </p:cNvSpPr>
          <p:nvPr/>
        </p:nvSpPr>
        <p:spPr bwMode="auto">
          <a:xfrm>
            <a:off x="8981972" y="3189189"/>
            <a:ext cx="67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sv-SE" altLang="en-US" sz="1600" b="1" dirty="0">
                <a:solidFill>
                  <a:schemeClr val="tx2">
                    <a:lumMod val="60000"/>
                    <a:lumOff val="40000"/>
                  </a:schemeClr>
                </a:solidFill>
              </a:rPr>
              <a:t>40°F</a:t>
            </a:r>
            <a:endParaRPr lang="en-US" altLang="en-US" sz="1600" b="1" dirty="0">
              <a:solidFill>
                <a:schemeClr val="tx2">
                  <a:lumMod val="60000"/>
                  <a:lumOff val="40000"/>
                </a:schemeClr>
              </a:solidFill>
            </a:endParaRPr>
          </a:p>
        </p:txBody>
      </p:sp>
      <p:cxnSp>
        <p:nvCxnSpPr>
          <p:cNvPr id="30" name="Straight Arrow Connector 25">
            <a:extLst>
              <a:ext uri="{FF2B5EF4-FFF2-40B4-BE49-F238E27FC236}">
                <a16:creationId xmlns:a16="http://schemas.microsoft.com/office/drawing/2014/main" id="{6E5022BD-4DCD-4168-BDB1-04EF9FB3A13F}"/>
              </a:ext>
            </a:extLst>
          </p:cNvPr>
          <p:cNvCxnSpPr>
            <a:cxnSpLocks noChangeShapeType="1"/>
            <a:stCxn id="22" idx="3"/>
            <a:endCxn id="24" idx="1"/>
          </p:cNvCxnSpPr>
          <p:nvPr/>
        </p:nvCxnSpPr>
        <p:spPr bwMode="auto">
          <a:xfrm>
            <a:off x="5100223" y="2708176"/>
            <a:ext cx="1031875" cy="153988"/>
          </a:xfrm>
          <a:prstGeom prst="straightConnector1">
            <a:avLst/>
          </a:prstGeom>
          <a:noFill/>
          <a:ln w="19050" algn="ctr">
            <a:solidFill>
              <a:srgbClr val="FF0000"/>
            </a:solidFill>
            <a:round/>
            <a:headEnd/>
            <a:tailEnd type="arrow" w="med" len="med"/>
          </a:ln>
        </p:spPr>
      </p:cxnSp>
      <p:cxnSp>
        <p:nvCxnSpPr>
          <p:cNvPr id="31" name="Straight Arrow Connector 174083">
            <a:extLst>
              <a:ext uri="{FF2B5EF4-FFF2-40B4-BE49-F238E27FC236}">
                <a16:creationId xmlns:a16="http://schemas.microsoft.com/office/drawing/2014/main" id="{55EF7C4A-08E6-4A5B-B37A-B5828291860E}"/>
              </a:ext>
            </a:extLst>
          </p:cNvPr>
          <p:cNvCxnSpPr>
            <a:cxnSpLocks noChangeShapeType="1"/>
            <a:stCxn id="27" idx="1"/>
            <a:endCxn id="26" idx="3"/>
          </p:cNvCxnSpPr>
          <p:nvPr/>
        </p:nvCxnSpPr>
        <p:spPr bwMode="auto">
          <a:xfrm flipH="1" flipV="1">
            <a:off x="5100223" y="3201095"/>
            <a:ext cx="1048544" cy="153988"/>
          </a:xfrm>
          <a:prstGeom prst="straightConnector1">
            <a:avLst/>
          </a:prstGeom>
          <a:noFill/>
          <a:ln w="19050" algn="ctr">
            <a:solidFill>
              <a:schemeClr val="tx2">
                <a:lumMod val="60000"/>
                <a:lumOff val="40000"/>
              </a:schemeClr>
            </a:solidFill>
            <a:round/>
            <a:headEnd/>
            <a:tailEnd type="arrow" w="med" len="med"/>
          </a:ln>
        </p:spPr>
      </p:cxnSp>
      <p:cxnSp>
        <p:nvCxnSpPr>
          <p:cNvPr id="32" name="Straight Arrow Connector 174086">
            <a:extLst>
              <a:ext uri="{FF2B5EF4-FFF2-40B4-BE49-F238E27FC236}">
                <a16:creationId xmlns:a16="http://schemas.microsoft.com/office/drawing/2014/main" id="{7133F65D-E41F-4258-B745-0938196DC952}"/>
              </a:ext>
            </a:extLst>
          </p:cNvPr>
          <p:cNvCxnSpPr>
            <a:cxnSpLocks noChangeShapeType="1"/>
            <a:stCxn id="23" idx="3"/>
          </p:cNvCxnSpPr>
          <p:nvPr/>
        </p:nvCxnSpPr>
        <p:spPr bwMode="auto">
          <a:xfrm>
            <a:off x="8051697" y="2708176"/>
            <a:ext cx="930275" cy="171450"/>
          </a:xfrm>
          <a:prstGeom prst="straightConnector1">
            <a:avLst/>
          </a:prstGeom>
          <a:noFill/>
          <a:ln w="19050" algn="ctr">
            <a:solidFill>
              <a:srgbClr val="FF0000"/>
            </a:solidFill>
            <a:round/>
            <a:headEnd/>
            <a:tailEnd type="arrow" w="med" len="med"/>
          </a:ln>
        </p:spPr>
      </p:cxnSp>
      <p:cxnSp>
        <p:nvCxnSpPr>
          <p:cNvPr id="33" name="Straight Arrow Connector 174088">
            <a:extLst>
              <a:ext uri="{FF2B5EF4-FFF2-40B4-BE49-F238E27FC236}">
                <a16:creationId xmlns:a16="http://schemas.microsoft.com/office/drawing/2014/main" id="{CD4DC668-C21B-4A5C-858B-9B5A3D9114FD}"/>
              </a:ext>
            </a:extLst>
          </p:cNvPr>
          <p:cNvCxnSpPr>
            <a:cxnSpLocks noChangeShapeType="1"/>
            <a:stCxn id="29" idx="1"/>
            <a:endCxn id="28" idx="3"/>
          </p:cNvCxnSpPr>
          <p:nvPr/>
        </p:nvCxnSpPr>
        <p:spPr bwMode="auto">
          <a:xfrm flipH="1" flipV="1">
            <a:off x="8051697" y="3200301"/>
            <a:ext cx="930275" cy="158750"/>
          </a:xfrm>
          <a:prstGeom prst="straightConnector1">
            <a:avLst/>
          </a:prstGeom>
          <a:noFill/>
          <a:ln w="19050" algn="ctr">
            <a:solidFill>
              <a:schemeClr val="tx2">
                <a:lumMod val="60000"/>
                <a:lumOff val="40000"/>
              </a:schemeClr>
            </a:solidFill>
            <a:round/>
            <a:headEnd/>
            <a:tailEnd type="arrow" w="med" len="med"/>
          </a:ln>
        </p:spPr>
      </p:cxnSp>
      <p:sp>
        <p:nvSpPr>
          <p:cNvPr id="37" name="Rectangle: Rounded Corners 36">
            <a:extLst>
              <a:ext uri="{FF2B5EF4-FFF2-40B4-BE49-F238E27FC236}">
                <a16:creationId xmlns:a16="http://schemas.microsoft.com/office/drawing/2014/main" id="{85FCBD27-284B-4781-A24C-536E82935458}"/>
              </a:ext>
            </a:extLst>
          </p:cNvPr>
          <p:cNvSpPr/>
          <p:nvPr/>
        </p:nvSpPr>
        <p:spPr>
          <a:xfrm>
            <a:off x="4295361" y="2035076"/>
            <a:ext cx="2586832" cy="1578981"/>
          </a:xfrm>
          <a:prstGeom prst="roundRect">
            <a:avLst>
              <a:gd name="adj" fmla="val 4533"/>
            </a:avLst>
          </a:prstGeom>
          <a:noFill/>
          <a:ln w="19050">
            <a:solidFill>
              <a:srgbClr val="B4ACA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err="1"/>
          </a:p>
        </p:txBody>
      </p:sp>
      <p:sp>
        <p:nvSpPr>
          <p:cNvPr id="38" name="Rectangle: Rounded Corners 37">
            <a:extLst>
              <a:ext uri="{FF2B5EF4-FFF2-40B4-BE49-F238E27FC236}">
                <a16:creationId xmlns:a16="http://schemas.microsoft.com/office/drawing/2014/main" id="{E477E850-58DF-4759-92A7-10CA5E5B3FC5}"/>
              </a:ext>
            </a:extLst>
          </p:cNvPr>
          <p:cNvSpPr/>
          <p:nvPr/>
        </p:nvSpPr>
        <p:spPr>
          <a:xfrm>
            <a:off x="7118084" y="2035076"/>
            <a:ext cx="2586832" cy="1578981"/>
          </a:xfrm>
          <a:prstGeom prst="roundRect">
            <a:avLst>
              <a:gd name="adj" fmla="val 4533"/>
            </a:avLst>
          </a:prstGeom>
          <a:noFill/>
          <a:ln w="19050">
            <a:solidFill>
              <a:srgbClr val="B4ACA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dirty="0" err="1"/>
          </a:p>
        </p:txBody>
      </p:sp>
    </p:spTree>
    <p:custDataLst>
      <p:tags r:id="rId1"/>
    </p:custDataLst>
    <p:extLst>
      <p:ext uri="{BB962C8B-B14F-4D97-AF65-F5344CB8AC3E}">
        <p14:creationId xmlns:p14="http://schemas.microsoft.com/office/powerpoint/2010/main" val="42529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B8DDE4-7B82-4E1D-8BC2-AE83B5752A78}"/>
              </a:ext>
            </a:extLst>
          </p:cNvPr>
          <p:cNvSpPr>
            <a:spLocks noGrp="1"/>
          </p:cNvSpPr>
          <p:nvPr>
            <p:ph type="body" sz="quarter" idx="22"/>
          </p:nvPr>
        </p:nvSpPr>
        <p:spPr>
          <a:xfrm>
            <a:off x="839788" y="1980000"/>
            <a:ext cx="9456210" cy="4041388"/>
          </a:xfrm>
        </p:spPr>
        <p:txBody>
          <a:bodyPr/>
          <a:lstStyle/>
          <a:p>
            <a:r>
              <a:rPr lang="en-US" dirty="0"/>
              <a:t>The closer the approach temperature the higher the theta value the more difficult the duty, and the larger the heat exchanger becomes</a:t>
            </a:r>
          </a:p>
          <a:p>
            <a:r>
              <a:rPr lang="en-US" dirty="0"/>
              <a:t>Designing for actual requirements can save considerable cost</a:t>
            </a:r>
          </a:p>
          <a:p>
            <a:r>
              <a:rPr lang="en-US" dirty="0"/>
              <a:t>Practical example</a:t>
            </a:r>
          </a:p>
          <a:p>
            <a:pPr lvl="1"/>
            <a:r>
              <a:rPr lang="en-US" dirty="0"/>
              <a:t>Summer vs winter conditions</a:t>
            </a:r>
          </a:p>
          <a:p>
            <a:pPr lvl="2"/>
            <a:r>
              <a:rPr lang="en-US" dirty="0"/>
              <a:t>Don’t design for cooling water temperatures that occur one or two days per year</a:t>
            </a:r>
          </a:p>
          <a:p>
            <a:pPr lvl="2"/>
            <a:r>
              <a:rPr lang="en-US" dirty="0"/>
              <a:t>The closer temperature approach can double the size of the exchanger, which becomes very over surfaced for most of the year</a:t>
            </a:r>
          </a:p>
          <a:p>
            <a:endParaRPr lang="sv-SE" dirty="0"/>
          </a:p>
        </p:txBody>
      </p:sp>
      <p:sp>
        <p:nvSpPr>
          <p:cNvPr id="4" name="Text Placeholder 3">
            <a:extLst>
              <a:ext uri="{FF2B5EF4-FFF2-40B4-BE49-F238E27FC236}">
                <a16:creationId xmlns:a16="http://schemas.microsoft.com/office/drawing/2014/main" id="{92F963E2-5BF1-4B2C-AEE8-CC06B9160361}"/>
              </a:ext>
            </a:extLst>
          </p:cNvPr>
          <p:cNvSpPr>
            <a:spLocks noGrp="1"/>
          </p:cNvSpPr>
          <p:nvPr>
            <p:ph type="body" sz="quarter" idx="27"/>
          </p:nvPr>
        </p:nvSpPr>
        <p:spPr/>
        <p:txBody>
          <a:bodyPr>
            <a:normAutofit lnSpcReduction="10000"/>
          </a:bodyPr>
          <a:lstStyle/>
          <a:p>
            <a:r>
              <a:rPr lang="sv-SE" dirty="0"/>
              <a:t>Approach vs. cost</a:t>
            </a:r>
          </a:p>
        </p:txBody>
      </p:sp>
      <p:sp>
        <p:nvSpPr>
          <p:cNvPr id="5" name="Date Placeholder 4">
            <a:extLst>
              <a:ext uri="{FF2B5EF4-FFF2-40B4-BE49-F238E27FC236}">
                <a16:creationId xmlns:a16="http://schemas.microsoft.com/office/drawing/2014/main" id="{030700DD-738B-4282-BF5B-E977C5B03908}"/>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763335B0-176B-4805-AAB4-9BDC263126BC}"/>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2F4DD88F-5F2A-44EE-AAFD-D9596449D032}"/>
              </a:ext>
            </a:extLst>
          </p:cNvPr>
          <p:cNvSpPr>
            <a:spLocks noGrp="1"/>
          </p:cNvSpPr>
          <p:nvPr>
            <p:ph type="sldNum" sz="quarter" idx="30"/>
          </p:nvPr>
        </p:nvSpPr>
        <p:spPr/>
        <p:txBody>
          <a:bodyPr/>
          <a:lstStyle/>
          <a:p>
            <a:fld id="{E1781896-7108-754B-A195-4B41D5296C65}" type="slidenum">
              <a:rPr lang="en-US" smtClean="0"/>
              <a:pPr/>
              <a:t>18</a:t>
            </a:fld>
            <a:r>
              <a:rPr lang="en-US"/>
              <a:t> |</a:t>
            </a:r>
          </a:p>
        </p:txBody>
      </p:sp>
      <p:sp>
        <p:nvSpPr>
          <p:cNvPr id="8" name="Text Placeholder 1">
            <a:extLst>
              <a:ext uri="{FF2B5EF4-FFF2-40B4-BE49-F238E27FC236}">
                <a16:creationId xmlns:a16="http://schemas.microsoft.com/office/drawing/2014/main" id="{B5C9C0A9-AD2F-4650-A90A-E146D9272799}"/>
              </a:ext>
            </a:extLst>
          </p:cNvPr>
          <p:cNvSpPr txBox="1">
            <a:spLocks/>
          </p:cNvSpPr>
          <p:nvPr/>
        </p:nvSpPr>
        <p:spPr>
          <a:xfrm>
            <a:off x="839787" y="4931735"/>
            <a:ext cx="10071837" cy="446020"/>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dirty="0">
                <a:solidFill>
                  <a:srgbClr val="C00000"/>
                </a:solidFill>
              </a:rPr>
              <a:t>Design for the conditions the unit will see the majority of the time</a:t>
            </a:r>
          </a:p>
          <a:p>
            <a:pPr marL="0" indent="0">
              <a:buNone/>
            </a:pPr>
            <a:endParaRPr lang="en-GB" altLang="en-US" dirty="0">
              <a:solidFill>
                <a:srgbClr val="C00000"/>
              </a:solidFill>
            </a:endParaRPr>
          </a:p>
          <a:p>
            <a:pPr marL="0" indent="0">
              <a:buNone/>
            </a:pPr>
            <a:r>
              <a:rPr lang="en-ZW" dirty="0">
                <a:hlinkClick r:id="rId4"/>
              </a:rPr>
              <a:t>https://www.youtube.com/watch?v=rKYAqYCp5ds&amp;t=2s</a:t>
            </a:r>
            <a:r>
              <a:rPr lang="en-ZW" dirty="0"/>
              <a:t> </a:t>
            </a:r>
            <a:endParaRPr lang="en-GB" altLang="en-US" dirty="0">
              <a:solidFill>
                <a:srgbClr val="C00000"/>
              </a:solidFill>
            </a:endParaRPr>
          </a:p>
        </p:txBody>
      </p:sp>
    </p:spTree>
    <p:custDataLst>
      <p:tags r:id="rId1"/>
    </p:custDataLst>
    <p:extLst>
      <p:ext uri="{BB962C8B-B14F-4D97-AF65-F5344CB8AC3E}">
        <p14:creationId xmlns:p14="http://schemas.microsoft.com/office/powerpoint/2010/main" val="171211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2F8CF2D-C4EA-420A-B46D-D23C8BDF4E71}"/>
              </a:ext>
            </a:extLst>
          </p:cNvPr>
          <p:cNvPicPr>
            <a:picLocks noChangeAspect="1"/>
          </p:cNvPicPr>
          <p:nvPr/>
        </p:nvPicPr>
        <p:blipFill>
          <a:blip r:embed="rId3"/>
          <a:stretch>
            <a:fillRect/>
          </a:stretch>
        </p:blipFill>
        <p:spPr>
          <a:xfrm>
            <a:off x="4752576" y="1552355"/>
            <a:ext cx="5910843" cy="4262939"/>
          </a:xfrm>
          <a:prstGeom prst="rect">
            <a:avLst/>
          </a:prstGeom>
        </p:spPr>
      </p:pic>
      <p:sp>
        <p:nvSpPr>
          <p:cNvPr id="2" name="Text Placeholder 1">
            <a:extLst>
              <a:ext uri="{FF2B5EF4-FFF2-40B4-BE49-F238E27FC236}">
                <a16:creationId xmlns:a16="http://schemas.microsoft.com/office/drawing/2014/main" id="{DD58D39F-D2A6-4DE1-ADC6-F29A906BD38C}"/>
              </a:ext>
            </a:extLst>
          </p:cNvPr>
          <p:cNvSpPr>
            <a:spLocks noGrp="1"/>
          </p:cNvSpPr>
          <p:nvPr>
            <p:ph type="body" sz="quarter" idx="22"/>
          </p:nvPr>
        </p:nvSpPr>
        <p:spPr>
          <a:xfrm>
            <a:off x="839788" y="1980000"/>
            <a:ext cx="3921398" cy="4041388"/>
          </a:xfrm>
        </p:spPr>
        <p:txBody>
          <a:bodyPr/>
          <a:lstStyle/>
          <a:p>
            <a:r>
              <a:rPr lang="sv-SE" dirty="0"/>
              <a:t>Heat transfer area alone does not tell the whole story</a:t>
            </a:r>
          </a:p>
          <a:p>
            <a:pPr lvl="1"/>
            <a:r>
              <a:rPr lang="sv-SE" dirty="0"/>
              <a:t>Plate efficiency</a:t>
            </a:r>
          </a:p>
          <a:p>
            <a:pPr lvl="1"/>
            <a:r>
              <a:rPr lang="sv-SE" dirty="0"/>
              <a:t>Design</a:t>
            </a:r>
          </a:p>
          <a:p>
            <a:pPr lvl="1"/>
            <a:r>
              <a:rPr lang="sv-SE" dirty="0"/>
              <a:t>Overall efficiency</a:t>
            </a:r>
          </a:p>
        </p:txBody>
      </p:sp>
      <p:sp>
        <p:nvSpPr>
          <p:cNvPr id="4" name="Text Placeholder 3">
            <a:extLst>
              <a:ext uri="{FF2B5EF4-FFF2-40B4-BE49-F238E27FC236}">
                <a16:creationId xmlns:a16="http://schemas.microsoft.com/office/drawing/2014/main" id="{71FD87B4-0AC9-46B9-A5F3-7930A5347FDC}"/>
              </a:ext>
            </a:extLst>
          </p:cNvPr>
          <p:cNvSpPr>
            <a:spLocks noGrp="1"/>
          </p:cNvSpPr>
          <p:nvPr>
            <p:ph type="body" sz="quarter" idx="27"/>
          </p:nvPr>
        </p:nvSpPr>
        <p:spPr/>
        <p:txBody>
          <a:bodyPr>
            <a:normAutofit lnSpcReduction="10000"/>
          </a:bodyPr>
          <a:lstStyle/>
          <a:p>
            <a:r>
              <a:rPr lang="sv-SE" dirty="0"/>
              <a:t>Heat transfer area</a:t>
            </a:r>
          </a:p>
        </p:txBody>
      </p:sp>
      <p:sp>
        <p:nvSpPr>
          <p:cNvPr id="5" name="Date Placeholder 4">
            <a:extLst>
              <a:ext uri="{FF2B5EF4-FFF2-40B4-BE49-F238E27FC236}">
                <a16:creationId xmlns:a16="http://schemas.microsoft.com/office/drawing/2014/main" id="{1733FFC7-4B7B-4A1C-AAB8-F8153FD6F02C}"/>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E4383F0F-6B86-4238-AB72-E84C15F53121}"/>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1466AFFA-420F-41B5-80D1-AC11D75572CF}"/>
              </a:ext>
            </a:extLst>
          </p:cNvPr>
          <p:cNvSpPr>
            <a:spLocks noGrp="1"/>
          </p:cNvSpPr>
          <p:nvPr>
            <p:ph type="sldNum" sz="quarter" idx="30"/>
          </p:nvPr>
        </p:nvSpPr>
        <p:spPr/>
        <p:txBody>
          <a:bodyPr/>
          <a:lstStyle/>
          <a:p>
            <a:fld id="{E1781896-7108-754B-A195-4B41D5296C65}" type="slidenum">
              <a:rPr lang="en-US" smtClean="0"/>
              <a:pPr/>
              <a:t>19</a:t>
            </a:fld>
            <a:r>
              <a:rPr lang="en-US"/>
              <a:t> |</a:t>
            </a:r>
          </a:p>
        </p:txBody>
      </p:sp>
    </p:spTree>
    <p:custDataLst>
      <p:tags r:id="rId1"/>
    </p:custDataLst>
    <p:extLst>
      <p:ext uri="{BB962C8B-B14F-4D97-AF65-F5344CB8AC3E}">
        <p14:creationId xmlns:p14="http://schemas.microsoft.com/office/powerpoint/2010/main" val="29909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66C32A9-696D-4A5C-998C-BCD6CD8AB24A}"/>
              </a:ext>
            </a:extLst>
          </p:cNvPr>
          <p:cNvSpPr>
            <a:spLocks noGrp="1"/>
          </p:cNvSpPr>
          <p:nvPr>
            <p:ph type="title"/>
          </p:nvPr>
        </p:nvSpPr>
        <p:spPr>
          <a:xfrm>
            <a:off x="839786" y="4561023"/>
            <a:ext cx="5532734" cy="639891"/>
          </a:xfrm>
        </p:spPr>
        <p:txBody>
          <a:bodyPr/>
          <a:lstStyle/>
          <a:p>
            <a:r>
              <a:rPr lang="en-US" dirty="0"/>
              <a:t>Gasketed plate-and-frame heat exchangers</a:t>
            </a:r>
          </a:p>
        </p:txBody>
      </p:sp>
      <p:sp>
        <p:nvSpPr>
          <p:cNvPr id="16" name="Text Placeholder 15">
            <a:extLst>
              <a:ext uri="{FF2B5EF4-FFF2-40B4-BE49-F238E27FC236}">
                <a16:creationId xmlns:a16="http://schemas.microsoft.com/office/drawing/2014/main" id="{1BD0B77D-BBAB-4225-9D40-64292B54CDD1}"/>
              </a:ext>
            </a:extLst>
          </p:cNvPr>
          <p:cNvSpPr>
            <a:spLocks noGrp="1"/>
          </p:cNvSpPr>
          <p:nvPr>
            <p:ph type="body" sz="quarter" idx="20"/>
          </p:nvPr>
        </p:nvSpPr>
        <p:spPr/>
        <p:txBody>
          <a:bodyPr/>
          <a:lstStyle/>
          <a:p>
            <a:pPr>
              <a:spcBef>
                <a:spcPts val="0"/>
              </a:spcBef>
            </a:pPr>
            <a:r>
              <a:rPr lang="en-US" dirty="0"/>
              <a:t>Datacenters cooling solutions</a:t>
            </a:r>
          </a:p>
          <a:p>
            <a:pPr>
              <a:spcBef>
                <a:spcPts val="0"/>
              </a:spcBef>
            </a:pPr>
            <a:r>
              <a:rPr lang="en-US" dirty="0"/>
              <a:t>Design considerations</a:t>
            </a:r>
          </a:p>
          <a:p>
            <a:endParaRPr lang="en-US" dirty="0"/>
          </a:p>
        </p:txBody>
      </p:sp>
      <p:sp>
        <p:nvSpPr>
          <p:cNvPr id="6" name="Footer Placeholder 5">
            <a:extLst>
              <a:ext uri="{FF2B5EF4-FFF2-40B4-BE49-F238E27FC236}">
                <a16:creationId xmlns:a16="http://schemas.microsoft.com/office/drawing/2014/main" id="{107B2AFA-89EE-534A-BD5D-E26E6A3E26F6}"/>
              </a:ext>
            </a:extLst>
          </p:cNvPr>
          <p:cNvSpPr>
            <a:spLocks noGrp="1"/>
          </p:cNvSpPr>
          <p:nvPr>
            <p:ph type="ftr" sz="quarter" idx="27"/>
          </p:nvPr>
        </p:nvSpPr>
        <p:spPr/>
        <p:txBody>
          <a:bodyPr/>
          <a:lstStyle/>
          <a:p>
            <a:r>
              <a:rPr lang="en-GB"/>
              <a:t>| © Alfa Laval</a:t>
            </a:r>
            <a:endParaRPr lang="en-US" dirty="0"/>
          </a:p>
        </p:txBody>
      </p:sp>
      <p:sp>
        <p:nvSpPr>
          <p:cNvPr id="41" name="Slide Number Placeholder 40">
            <a:extLst>
              <a:ext uri="{FF2B5EF4-FFF2-40B4-BE49-F238E27FC236}">
                <a16:creationId xmlns:a16="http://schemas.microsoft.com/office/drawing/2014/main" id="{A2009A9C-20BB-2F46-ADD8-99C89866080D}"/>
              </a:ext>
            </a:extLst>
          </p:cNvPr>
          <p:cNvSpPr>
            <a:spLocks noGrp="1"/>
          </p:cNvSpPr>
          <p:nvPr>
            <p:ph type="sldNum" sz="quarter" idx="28"/>
          </p:nvPr>
        </p:nvSpPr>
        <p:spPr/>
        <p:txBody>
          <a:bodyPr/>
          <a:lstStyle/>
          <a:p>
            <a:fld id="{E1781896-7108-754B-A195-4B41D5296C65}" type="slidenum">
              <a:rPr lang="en-US" smtClean="0"/>
              <a:pPr/>
              <a:t>2</a:t>
            </a:fld>
            <a:r>
              <a:rPr lang="en-US"/>
              <a:t> |</a:t>
            </a:r>
          </a:p>
        </p:txBody>
      </p:sp>
      <p:sp>
        <p:nvSpPr>
          <p:cNvPr id="19" name="Date Placeholder 18">
            <a:extLst>
              <a:ext uri="{FF2B5EF4-FFF2-40B4-BE49-F238E27FC236}">
                <a16:creationId xmlns:a16="http://schemas.microsoft.com/office/drawing/2014/main" id="{B6872354-74B7-4380-A128-F7E3CFBDCCEE}"/>
              </a:ext>
            </a:extLst>
          </p:cNvPr>
          <p:cNvSpPr>
            <a:spLocks noGrp="1"/>
          </p:cNvSpPr>
          <p:nvPr>
            <p:ph type="dt" sz="half" idx="26"/>
          </p:nvPr>
        </p:nvSpPr>
        <p:spPr/>
        <p:txBody>
          <a:bodyPr/>
          <a:lstStyle/>
          <a:p>
            <a:fld id="{99ABC1EB-A0CD-4D0B-9400-5905EC35C4D5}" type="datetime1">
              <a:rPr lang="en-GB" smtClean="0"/>
              <a:t>16/04/2020</a:t>
            </a:fld>
            <a:endParaRPr lang="en-US" dirty="0"/>
          </a:p>
        </p:txBody>
      </p:sp>
      <p:pic>
        <p:nvPicPr>
          <p:cNvPr id="7" name="Picture Placeholder 6" descr="A picture containing indoor, computer, building, window&#10;&#10;Description automatically generated">
            <a:extLst>
              <a:ext uri="{FF2B5EF4-FFF2-40B4-BE49-F238E27FC236}">
                <a16:creationId xmlns:a16="http://schemas.microsoft.com/office/drawing/2014/main" id="{CCB46680-DDF3-4CAE-ADEB-782D05E15FA6}"/>
              </a:ext>
            </a:extLst>
          </p:cNvPr>
          <p:cNvPicPr>
            <a:picLocks noGrp="1" noChangeAspect="1"/>
          </p:cNvPicPr>
          <p:nvPr>
            <p:ph type="pic" sz="quarter" idx="25"/>
          </p:nvPr>
        </p:nvPicPr>
        <p:blipFill>
          <a:blip r:embed="rId4"/>
          <a:srcRect t="10848" b="10848"/>
          <a:stretch>
            <a:fillRect/>
          </a:stretch>
        </p:blipFill>
        <p:spPr/>
      </p:pic>
    </p:spTree>
    <p:custDataLst>
      <p:tags r:id="rId1"/>
    </p:custDataLst>
    <p:extLst>
      <p:ext uri="{BB962C8B-B14F-4D97-AF65-F5344CB8AC3E}">
        <p14:creationId xmlns:p14="http://schemas.microsoft.com/office/powerpoint/2010/main" val="230646045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7806-89C6-40FC-9080-3D26ED8A0B8C}"/>
              </a:ext>
            </a:extLst>
          </p:cNvPr>
          <p:cNvSpPr>
            <a:spLocks noGrp="1"/>
          </p:cNvSpPr>
          <p:nvPr>
            <p:ph type="title"/>
          </p:nvPr>
        </p:nvSpPr>
        <p:spPr>
          <a:xfrm>
            <a:off x="839788" y="1341437"/>
            <a:ext cx="9166146" cy="3253711"/>
          </a:xfrm>
          <a:prstGeom prst="rect">
            <a:avLst/>
          </a:prstGeom>
        </p:spPr>
        <p:txBody>
          <a:bodyPr anchor="ctr">
            <a:normAutofit/>
          </a:bodyPr>
          <a:lstStyle/>
          <a:p>
            <a:r>
              <a:rPr lang="sv-SE" sz="4200" dirty="0">
                <a:solidFill>
                  <a:schemeClr val="bg1"/>
                </a:solidFill>
              </a:rPr>
              <a:t>Pressure drop</a:t>
            </a:r>
          </a:p>
        </p:txBody>
      </p:sp>
      <p:sp>
        <p:nvSpPr>
          <p:cNvPr id="3" name="Date Placeholder 2">
            <a:extLst>
              <a:ext uri="{FF2B5EF4-FFF2-40B4-BE49-F238E27FC236}">
                <a16:creationId xmlns:a16="http://schemas.microsoft.com/office/drawing/2014/main" id="{4BA61C03-AA78-4D06-A6ED-A1FE9066398F}"/>
              </a:ext>
            </a:extLst>
          </p:cNvPr>
          <p:cNvSpPr>
            <a:spLocks noGrp="1"/>
          </p:cNvSpPr>
          <p:nvPr>
            <p:ph type="dt" sz="half" idx="10"/>
          </p:nvPr>
        </p:nvSpPr>
        <p:spPr>
          <a:xfrm>
            <a:off x="360000" y="6531166"/>
            <a:ext cx="549408" cy="125233"/>
          </a:xfrm>
          <a:prstGeom prst="rect">
            <a:avLst/>
          </a:prstGeom>
        </p:spPr>
        <p:txBody>
          <a:bodyPr anchor="ctr">
            <a:normAutofit/>
          </a:bodyPr>
          <a:lstStyle/>
          <a:p>
            <a:pPr>
              <a:spcAft>
                <a:spcPts val="600"/>
              </a:spcAft>
            </a:pPr>
            <a:fld id="{DD106439-D347-4632-86C3-EC6E5B484053}" type="datetime1">
              <a:rPr lang="en-GB" sz="800" smtClean="0">
                <a:solidFill>
                  <a:schemeClr val="tx1"/>
                </a:solidFill>
              </a:rPr>
              <a:pPr>
                <a:spcAft>
                  <a:spcPts val="600"/>
                </a:spcAft>
              </a:pPr>
              <a:t>16/04/2020</a:t>
            </a:fld>
            <a:endParaRPr lang="en-US" sz="800">
              <a:solidFill>
                <a:schemeClr val="tx1"/>
              </a:solidFill>
            </a:endParaRPr>
          </a:p>
        </p:txBody>
      </p:sp>
      <p:sp>
        <p:nvSpPr>
          <p:cNvPr id="4" name="Footer Placeholder 3">
            <a:extLst>
              <a:ext uri="{FF2B5EF4-FFF2-40B4-BE49-F238E27FC236}">
                <a16:creationId xmlns:a16="http://schemas.microsoft.com/office/drawing/2014/main" id="{E452F00A-557B-4B85-8702-59649C3A6C0D}"/>
              </a:ext>
            </a:extLst>
          </p:cNvPr>
          <p:cNvSpPr>
            <a:spLocks noGrp="1"/>
          </p:cNvSpPr>
          <p:nvPr>
            <p:ph type="ftr" sz="quarter" idx="11"/>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5" name="Slide Number Placeholder 4">
            <a:extLst>
              <a:ext uri="{FF2B5EF4-FFF2-40B4-BE49-F238E27FC236}">
                <a16:creationId xmlns:a16="http://schemas.microsoft.com/office/drawing/2014/main" id="{552EABC4-3737-4D54-80A3-D0EFC582BA1C}"/>
              </a:ext>
            </a:extLst>
          </p:cNvPr>
          <p:cNvSpPr>
            <a:spLocks noGrp="1"/>
          </p:cNvSpPr>
          <p:nvPr>
            <p:ph type="sldNum" sz="quarter" idx="12"/>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20</a:t>
            </a:fld>
            <a:r>
              <a:rPr lang="en-US" sz="800">
                <a:solidFill>
                  <a:schemeClr val="tx1"/>
                </a:solidFill>
              </a:rPr>
              <a:t> |</a:t>
            </a:r>
          </a:p>
        </p:txBody>
      </p:sp>
    </p:spTree>
    <p:custDataLst>
      <p:tags r:id="rId1"/>
    </p:custDataLst>
    <p:extLst>
      <p:ext uri="{BB962C8B-B14F-4D97-AF65-F5344CB8AC3E}">
        <p14:creationId xmlns:p14="http://schemas.microsoft.com/office/powerpoint/2010/main" val="37570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0F773BD3-5D91-4E01-B85D-332CD59EE5C6}"/>
              </a:ext>
            </a:extLst>
          </p:cNvPr>
          <p:cNvSpPr/>
          <p:nvPr/>
        </p:nvSpPr>
        <p:spPr>
          <a:xfrm>
            <a:off x="907433" y="3059375"/>
            <a:ext cx="5005687" cy="1535998"/>
          </a:xfrm>
          <a:prstGeom prst="roundRect">
            <a:avLst>
              <a:gd name="adj" fmla="val 1043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p>
        </p:txBody>
      </p:sp>
      <p:sp>
        <p:nvSpPr>
          <p:cNvPr id="2" name="Text Placeholder 1">
            <a:extLst>
              <a:ext uri="{FF2B5EF4-FFF2-40B4-BE49-F238E27FC236}">
                <a16:creationId xmlns:a16="http://schemas.microsoft.com/office/drawing/2014/main" id="{5291F631-9902-43F3-8C78-ED24FEDF4981}"/>
              </a:ext>
            </a:extLst>
          </p:cNvPr>
          <p:cNvSpPr>
            <a:spLocks noGrp="1"/>
          </p:cNvSpPr>
          <p:nvPr>
            <p:ph type="body" sz="quarter" idx="22"/>
          </p:nvPr>
        </p:nvSpPr>
        <p:spPr>
          <a:xfrm>
            <a:off x="839788" y="1980000"/>
            <a:ext cx="9726612" cy="836612"/>
          </a:xfrm>
        </p:spPr>
        <p:txBody>
          <a:bodyPr/>
          <a:lstStyle/>
          <a:p>
            <a:r>
              <a:rPr lang="en-US" dirty="0"/>
              <a:t>Are caused by fluid friction, both internal in the fluid itself, as well as with the channel surfaces, channel restrictions or sudden changes in the geometry of the flow path</a:t>
            </a:r>
            <a:endParaRPr lang="sv-SE" dirty="0"/>
          </a:p>
        </p:txBody>
      </p:sp>
      <p:sp>
        <p:nvSpPr>
          <p:cNvPr id="4" name="Text Placeholder 3">
            <a:extLst>
              <a:ext uri="{FF2B5EF4-FFF2-40B4-BE49-F238E27FC236}">
                <a16:creationId xmlns:a16="http://schemas.microsoft.com/office/drawing/2014/main" id="{9D03F5C4-6616-4A9C-9A9C-71B87EBBED2B}"/>
              </a:ext>
            </a:extLst>
          </p:cNvPr>
          <p:cNvSpPr>
            <a:spLocks noGrp="1"/>
          </p:cNvSpPr>
          <p:nvPr>
            <p:ph type="body" sz="quarter" idx="27"/>
          </p:nvPr>
        </p:nvSpPr>
        <p:spPr/>
        <p:txBody>
          <a:bodyPr>
            <a:normAutofit lnSpcReduction="10000"/>
          </a:bodyPr>
          <a:lstStyle/>
          <a:p>
            <a:r>
              <a:rPr lang="sv-SE" dirty="0"/>
              <a:t>Pressure drop</a:t>
            </a:r>
          </a:p>
        </p:txBody>
      </p:sp>
      <p:sp>
        <p:nvSpPr>
          <p:cNvPr id="5" name="Date Placeholder 4">
            <a:extLst>
              <a:ext uri="{FF2B5EF4-FFF2-40B4-BE49-F238E27FC236}">
                <a16:creationId xmlns:a16="http://schemas.microsoft.com/office/drawing/2014/main" id="{3DE618AC-40E2-4B6A-AB47-A16E0DFDEAF9}"/>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DE997D63-B3DB-4B9F-B3A3-EBB40A6E0A1D}"/>
              </a:ext>
            </a:extLst>
          </p:cNvPr>
          <p:cNvSpPr>
            <a:spLocks noGrp="1"/>
          </p:cNvSpPr>
          <p:nvPr>
            <p:ph type="ftr" sz="quarter" idx="29"/>
          </p:nvPr>
        </p:nvSpPr>
        <p:spPr/>
        <p:txBody>
          <a:bodyPr/>
          <a:lstStyle/>
          <a:p>
            <a:r>
              <a:rPr lang="en-US" dirty="0"/>
              <a:t>| © Alfa Laval</a:t>
            </a:r>
          </a:p>
        </p:txBody>
      </p:sp>
      <p:sp>
        <p:nvSpPr>
          <p:cNvPr id="7" name="Slide Number Placeholder 6">
            <a:extLst>
              <a:ext uri="{FF2B5EF4-FFF2-40B4-BE49-F238E27FC236}">
                <a16:creationId xmlns:a16="http://schemas.microsoft.com/office/drawing/2014/main" id="{4375DFD7-C434-40B4-B979-21C1A60F9BA3}"/>
              </a:ext>
            </a:extLst>
          </p:cNvPr>
          <p:cNvSpPr>
            <a:spLocks noGrp="1"/>
          </p:cNvSpPr>
          <p:nvPr>
            <p:ph type="sldNum" sz="quarter" idx="30"/>
          </p:nvPr>
        </p:nvSpPr>
        <p:spPr/>
        <p:txBody>
          <a:bodyPr/>
          <a:lstStyle/>
          <a:p>
            <a:fld id="{E1781896-7108-754B-A195-4B41D5296C65}" type="slidenum">
              <a:rPr lang="en-US" smtClean="0"/>
              <a:pPr/>
              <a:t>21</a:t>
            </a:fld>
            <a:r>
              <a:rPr lang="en-US"/>
              <a:t> |</a:t>
            </a:r>
          </a:p>
        </p:txBody>
      </p:sp>
      <p:sp>
        <p:nvSpPr>
          <p:cNvPr id="8" name="Text Placeholder 1">
            <a:extLst>
              <a:ext uri="{FF2B5EF4-FFF2-40B4-BE49-F238E27FC236}">
                <a16:creationId xmlns:a16="http://schemas.microsoft.com/office/drawing/2014/main" id="{ADC93DB0-7245-4066-8645-F9278F13C591}"/>
              </a:ext>
            </a:extLst>
          </p:cNvPr>
          <p:cNvSpPr txBox="1">
            <a:spLocks/>
          </p:cNvSpPr>
          <p:nvPr/>
        </p:nvSpPr>
        <p:spPr>
          <a:xfrm>
            <a:off x="909409" y="3392994"/>
            <a:ext cx="5003712" cy="631755"/>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solidFill>
                  <a:srgbClr val="C00000"/>
                </a:solidFill>
                <a:latin typeface="Arial" panose="020B0604020202020204" pitchFamily="34" charset="0"/>
                <a:cs typeface="Arial" panose="020B0604020202020204" pitchFamily="34" charset="0"/>
              </a:rPr>
              <a:t>dP</a:t>
            </a:r>
            <a:r>
              <a:rPr lang="en-US" sz="3200" dirty="0">
                <a:latin typeface="Calibri" panose="020F0502020204030204" pitchFamily="34" charset="0"/>
              </a:rPr>
              <a:t> </a:t>
            </a:r>
            <a:r>
              <a:rPr lang="en-US" sz="3200" dirty="0">
                <a:solidFill>
                  <a:schemeClr val="bg1"/>
                </a:solidFill>
              </a:rPr>
              <a:t>=</a:t>
            </a:r>
            <a:r>
              <a:rPr lang="en-US" sz="3200" dirty="0">
                <a:solidFill>
                  <a:schemeClr val="bg1"/>
                </a:solidFill>
                <a:latin typeface="Calibri" panose="020F0502020204030204" pitchFamily="34" charset="0"/>
              </a:rPr>
              <a:t> </a:t>
            </a:r>
            <a:r>
              <a:rPr lang="en-US" sz="3200" dirty="0">
                <a:solidFill>
                  <a:schemeClr val="bg1"/>
                </a:solidFill>
                <a:latin typeface="Symbol" panose="05050102010706020507" pitchFamily="18" charset="2"/>
              </a:rPr>
              <a:t>l </a:t>
            </a:r>
            <a:r>
              <a:rPr lang="en-US" sz="3200" dirty="0">
                <a:solidFill>
                  <a:schemeClr val="bg1"/>
                </a:solidFill>
              </a:rPr>
              <a:t>* (L/</a:t>
            </a:r>
            <a:r>
              <a:rPr lang="en-US" sz="3200" dirty="0">
                <a:solidFill>
                  <a:srgbClr val="C00000"/>
                </a:solidFill>
              </a:rPr>
              <a:t>d</a:t>
            </a:r>
            <a:r>
              <a:rPr lang="en-US" sz="3200" baseline="-25000" dirty="0">
                <a:solidFill>
                  <a:srgbClr val="C00000"/>
                </a:solidFill>
              </a:rPr>
              <a:t>h</a:t>
            </a:r>
            <a:r>
              <a:rPr lang="en-US" sz="3200" dirty="0">
                <a:solidFill>
                  <a:schemeClr val="bg1"/>
                </a:solidFill>
              </a:rPr>
              <a:t>) * (</a:t>
            </a:r>
            <a:r>
              <a:rPr lang="en-US" sz="3200" dirty="0">
                <a:solidFill>
                  <a:schemeClr val="bg1"/>
                </a:solidFill>
                <a:latin typeface="Symbol" panose="05050102010706020507" pitchFamily="18" charset="2"/>
              </a:rPr>
              <a:t>r</a:t>
            </a:r>
            <a:r>
              <a:rPr lang="en-US" sz="3200" dirty="0">
                <a:solidFill>
                  <a:schemeClr val="bg1"/>
                </a:solidFill>
                <a:latin typeface="Calibri" panose="020F0502020204030204" pitchFamily="34" charset="0"/>
              </a:rPr>
              <a:t> </a:t>
            </a:r>
            <a:r>
              <a:rPr lang="en-US" sz="3200" dirty="0">
                <a:solidFill>
                  <a:schemeClr val="bg1"/>
                </a:solidFill>
              </a:rPr>
              <a:t>v</a:t>
            </a:r>
            <a:r>
              <a:rPr lang="en-US" sz="3200" baseline="30000" dirty="0">
                <a:solidFill>
                  <a:schemeClr val="bg1"/>
                </a:solidFill>
              </a:rPr>
              <a:t>2</a:t>
            </a:r>
            <a:r>
              <a:rPr lang="en-US" sz="3200" dirty="0">
                <a:solidFill>
                  <a:schemeClr val="bg1"/>
                </a:solidFill>
              </a:rPr>
              <a:t> / 2)</a:t>
            </a:r>
          </a:p>
          <a:p>
            <a:pPr marL="198000" lvl="1" indent="0" algn="ctr">
              <a:buFont typeface="Arial" panose="020B0604020202020204" pitchFamily="34" charset="0"/>
              <a:buNone/>
            </a:pPr>
            <a:endParaRPr lang="en-US" sz="1600" b="1" dirty="0"/>
          </a:p>
        </p:txBody>
      </p:sp>
      <p:sp>
        <p:nvSpPr>
          <p:cNvPr id="9" name="Text Placeholder 1">
            <a:extLst>
              <a:ext uri="{FF2B5EF4-FFF2-40B4-BE49-F238E27FC236}">
                <a16:creationId xmlns:a16="http://schemas.microsoft.com/office/drawing/2014/main" id="{248D087F-6CA7-4510-9052-F7CB6AA029C6}"/>
              </a:ext>
            </a:extLst>
          </p:cNvPr>
          <p:cNvSpPr txBox="1">
            <a:spLocks/>
          </p:cNvSpPr>
          <p:nvPr/>
        </p:nvSpPr>
        <p:spPr>
          <a:xfrm>
            <a:off x="3498739" y="4235354"/>
            <a:ext cx="2269312" cy="446020"/>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1400" dirty="0">
                <a:solidFill>
                  <a:schemeClr val="bg1"/>
                </a:solidFill>
              </a:rPr>
              <a:t>D’Arcy-</a:t>
            </a:r>
            <a:r>
              <a:rPr lang="en-GB" altLang="en-US" sz="1400" dirty="0" err="1">
                <a:solidFill>
                  <a:schemeClr val="bg1"/>
                </a:solidFill>
              </a:rPr>
              <a:t>Weisbach</a:t>
            </a:r>
            <a:r>
              <a:rPr lang="en-GB" altLang="en-US" sz="1400" dirty="0">
                <a:solidFill>
                  <a:schemeClr val="bg1"/>
                </a:solidFill>
              </a:rPr>
              <a:t> equation</a:t>
            </a:r>
          </a:p>
        </p:txBody>
      </p:sp>
      <p:sp>
        <p:nvSpPr>
          <p:cNvPr id="10" name="Text Placeholder 1">
            <a:extLst>
              <a:ext uri="{FF2B5EF4-FFF2-40B4-BE49-F238E27FC236}">
                <a16:creationId xmlns:a16="http://schemas.microsoft.com/office/drawing/2014/main" id="{97C81D9B-6243-4B1B-AB11-890F10E6606F}"/>
              </a:ext>
            </a:extLst>
          </p:cNvPr>
          <p:cNvSpPr txBox="1">
            <a:spLocks/>
          </p:cNvSpPr>
          <p:nvPr/>
        </p:nvSpPr>
        <p:spPr>
          <a:xfrm>
            <a:off x="6423950" y="3034773"/>
            <a:ext cx="4142450" cy="2146827"/>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lvl="1" indent="0">
              <a:buFont typeface="Arial" panose="020B0604020202020204" pitchFamily="34" charset="0"/>
              <a:buNone/>
            </a:pPr>
            <a:r>
              <a:rPr lang="en-US" sz="1800" dirty="0"/>
              <a:t>Where:</a:t>
            </a:r>
          </a:p>
          <a:p>
            <a:pPr lvl="2"/>
            <a:r>
              <a:rPr lang="en-US" sz="1600" dirty="0">
                <a:latin typeface="Symbol" panose="05050102010706020507" pitchFamily="18" charset="2"/>
              </a:rPr>
              <a:t>l</a:t>
            </a:r>
            <a:r>
              <a:rPr lang="en-US" sz="1600" dirty="0"/>
              <a:t> = Friction coefficient</a:t>
            </a:r>
          </a:p>
          <a:p>
            <a:pPr lvl="2"/>
            <a:r>
              <a:rPr lang="en-US" sz="1600" dirty="0"/>
              <a:t>L = Length</a:t>
            </a:r>
            <a:endParaRPr lang="en-US" sz="1800" dirty="0">
              <a:solidFill>
                <a:srgbClr val="11387F"/>
              </a:solidFill>
            </a:endParaRPr>
          </a:p>
          <a:p>
            <a:pPr lvl="2"/>
            <a:r>
              <a:rPr lang="en-US" sz="1800" dirty="0">
                <a:solidFill>
                  <a:srgbClr val="11387F"/>
                </a:solidFill>
              </a:rPr>
              <a:t>v = Channel velocity</a:t>
            </a:r>
          </a:p>
          <a:p>
            <a:pPr lvl="2"/>
            <a:r>
              <a:rPr lang="en-US" sz="1800" dirty="0">
                <a:latin typeface="Calibri" panose="020F0502020204030204" pitchFamily="34" charset="0"/>
              </a:rPr>
              <a:t>d</a:t>
            </a:r>
            <a:r>
              <a:rPr lang="en-US" sz="1800" baseline="-25000" dirty="0">
                <a:latin typeface="Calibri" panose="020F0502020204030204" pitchFamily="34" charset="0"/>
              </a:rPr>
              <a:t>h</a:t>
            </a:r>
            <a:r>
              <a:rPr lang="en-US" sz="1800" dirty="0">
                <a:solidFill>
                  <a:srgbClr val="11387F"/>
                </a:solidFill>
              </a:rPr>
              <a:t> = Hydraulic diameter</a:t>
            </a:r>
          </a:p>
          <a:p>
            <a:pPr lvl="2"/>
            <a:r>
              <a:rPr lang="en-US" sz="1800" dirty="0">
                <a:latin typeface="Symbol" panose="05050102010706020507" pitchFamily="18" charset="2"/>
              </a:rPr>
              <a:t>r</a:t>
            </a:r>
            <a:r>
              <a:rPr lang="en-US" sz="1800" dirty="0">
                <a:solidFill>
                  <a:srgbClr val="11387F"/>
                </a:solidFill>
              </a:rPr>
              <a:t> = Fluid density</a:t>
            </a:r>
            <a:endParaRPr lang="en-US" dirty="0">
              <a:solidFill>
                <a:srgbClr val="11387F"/>
              </a:solidFill>
            </a:endParaRPr>
          </a:p>
        </p:txBody>
      </p:sp>
    </p:spTree>
    <p:custDataLst>
      <p:tags r:id="rId1"/>
    </p:custDataLst>
    <p:extLst>
      <p:ext uri="{BB962C8B-B14F-4D97-AF65-F5344CB8AC3E}">
        <p14:creationId xmlns:p14="http://schemas.microsoft.com/office/powerpoint/2010/main" val="109079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1F631-9902-43F3-8C78-ED24FEDF4981}"/>
              </a:ext>
            </a:extLst>
          </p:cNvPr>
          <p:cNvSpPr>
            <a:spLocks noGrp="1"/>
          </p:cNvSpPr>
          <p:nvPr>
            <p:ph type="body" sz="quarter" idx="22"/>
          </p:nvPr>
        </p:nvSpPr>
        <p:spPr>
          <a:xfrm>
            <a:off x="839788" y="1979999"/>
            <a:ext cx="9726612" cy="2229393"/>
          </a:xfrm>
        </p:spPr>
        <p:txBody>
          <a:bodyPr/>
          <a:lstStyle/>
          <a:p>
            <a:pPr marL="0" indent="0">
              <a:buNone/>
            </a:pPr>
            <a:r>
              <a:rPr lang="en-US" sz="2800" dirty="0"/>
              <a:t>Causes</a:t>
            </a:r>
          </a:p>
          <a:p>
            <a:pPr lvl="1"/>
            <a:r>
              <a:rPr lang="en-US" sz="2000" dirty="0"/>
              <a:t>Connections</a:t>
            </a:r>
          </a:p>
          <a:p>
            <a:pPr lvl="1"/>
            <a:r>
              <a:rPr lang="en-US" sz="2000" dirty="0"/>
              <a:t>Distribution pattern on the plate</a:t>
            </a:r>
          </a:p>
          <a:p>
            <a:pPr lvl="1"/>
            <a:r>
              <a:rPr lang="en-US" sz="2000" dirty="0"/>
              <a:t>Surface roughness on the plate</a:t>
            </a:r>
          </a:p>
          <a:p>
            <a:pPr lvl="1"/>
            <a:r>
              <a:rPr lang="en-US" sz="2000" dirty="0"/>
              <a:t>Surface geometry on the plate</a:t>
            </a:r>
          </a:p>
          <a:p>
            <a:pPr lvl="1"/>
            <a:r>
              <a:rPr lang="en-US" sz="2000" dirty="0"/>
              <a:t>Turbulence in the channel</a:t>
            </a:r>
            <a:endParaRPr lang="sv-SE" sz="2000" dirty="0"/>
          </a:p>
        </p:txBody>
      </p:sp>
      <p:sp>
        <p:nvSpPr>
          <p:cNvPr id="4" name="Text Placeholder 3">
            <a:extLst>
              <a:ext uri="{FF2B5EF4-FFF2-40B4-BE49-F238E27FC236}">
                <a16:creationId xmlns:a16="http://schemas.microsoft.com/office/drawing/2014/main" id="{9D03F5C4-6616-4A9C-9A9C-71B87EBBED2B}"/>
              </a:ext>
            </a:extLst>
          </p:cNvPr>
          <p:cNvSpPr>
            <a:spLocks noGrp="1"/>
          </p:cNvSpPr>
          <p:nvPr>
            <p:ph type="body" sz="quarter" idx="27"/>
          </p:nvPr>
        </p:nvSpPr>
        <p:spPr/>
        <p:txBody>
          <a:bodyPr>
            <a:normAutofit lnSpcReduction="10000"/>
          </a:bodyPr>
          <a:lstStyle/>
          <a:p>
            <a:r>
              <a:rPr lang="sv-SE" dirty="0"/>
              <a:t>Pressure drop in a plate heat exchanger</a:t>
            </a:r>
          </a:p>
        </p:txBody>
      </p:sp>
      <p:sp>
        <p:nvSpPr>
          <p:cNvPr id="5" name="Date Placeholder 4">
            <a:extLst>
              <a:ext uri="{FF2B5EF4-FFF2-40B4-BE49-F238E27FC236}">
                <a16:creationId xmlns:a16="http://schemas.microsoft.com/office/drawing/2014/main" id="{3DE618AC-40E2-4B6A-AB47-A16E0DFDEAF9}"/>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DE997D63-B3DB-4B9F-B3A3-EBB40A6E0A1D}"/>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4375DFD7-C434-40B4-B979-21C1A60F9BA3}"/>
              </a:ext>
            </a:extLst>
          </p:cNvPr>
          <p:cNvSpPr>
            <a:spLocks noGrp="1"/>
          </p:cNvSpPr>
          <p:nvPr>
            <p:ph type="sldNum" sz="quarter" idx="30"/>
          </p:nvPr>
        </p:nvSpPr>
        <p:spPr/>
        <p:txBody>
          <a:bodyPr/>
          <a:lstStyle/>
          <a:p>
            <a:fld id="{E1781896-7108-754B-A195-4B41D5296C65}" type="slidenum">
              <a:rPr lang="en-US" smtClean="0"/>
              <a:pPr/>
              <a:t>22</a:t>
            </a:fld>
            <a:r>
              <a:rPr lang="en-US"/>
              <a:t> |</a:t>
            </a:r>
          </a:p>
        </p:txBody>
      </p:sp>
      <p:pic>
        <p:nvPicPr>
          <p:cNvPr id="10" name="Picture 9" descr="A close up of a machine&#10;&#10;Description automatically generated">
            <a:extLst>
              <a:ext uri="{FF2B5EF4-FFF2-40B4-BE49-F238E27FC236}">
                <a16:creationId xmlns:a16="http://schemas.microsoft.com/office/drawing/2014/main" id="{BAFFEEB1-F93F-4E3C-903B-6D349DBE0700}"/>
              </a:ext>
            </a:extLst>
          </p:cNvPr>
          <p:cNvPicPr>
            <a:picLocks noChangeAspect="1"/>
          </p:cNvPicPr>
          <p:nvPr/>
        </p:nvPicPr>
        <p:blipFill>
          <a:blip r:embed="rId4"/>
          <a:stretch>
            <a:fillRect/>
          </a:stretch>
        </p:blipFill>
        <p:spPr>
          <a:xfrm>
            <a:off x="7285705" y="1639689"/>
            <a:ext cx="3010293" cy="4519959"/>
          </a:xfrm>
          <a:prstGeom prst="rect">
            <a:avLst/>
          </a:prstGeom>
        </p:spPr>
      </p:pic>
    </p:spTree>
    <p:custDataLst>
      <p:tags r:id="rId1"/>
    </p:custDataLst>
    <p:extLst>
      <p:ext uri="{BB962C8B-B14F-4D97-AF65-F5344CB8AC3E}">
        <p14:creationId xmlns:p14="http://schemas.microsoft.com/office/powerpoint/2010/main" val="155321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1F631-9902-43F3-8C78-ED24FEDF4981}"/>
              </a:ext>
            </a:extLst>
          </p:cNvPr>
          <p:cNvSpPr>
            <a:spLocks noGrp="1"/>
          </p:cNvSpPr>
          <p:nvPr>
            <p:ph type="body" sz="quarter" idx="22"/>
          </p:nvPr>
        </p:nvSpPr>
        <p:spPr>
          <a:xfrm>
            <a:off x="839788" y="1979999"/>
            <a:ext cx="9726612" cy="2229393"/>
          </a:xfrm>
        </p:spPr>
        <p:txBody>
          <a:bodyPr/>
          <a:lstStyle/>
          <a:p>
            <a:pPr marL="0" indent="0">
              <a:buNone/>
            </a:pPr>
            <a:r>
              <a:rPr lang="en-US" sz="2800" dirty="0"/>
              <a:t>Wanted</a:t>
            </a:r>
          </a:p>
          <a:p>
            <a:pPr lvl="1"/>
            <a:r>
              <a:rPr lang="en-US" sz="2000" u="sng" dirty="0"/>
              <a:t>Full</a:t>
            </a:r>
            <a:r>
              <a:rPr lang="en-US" sz="2000" dirty="0"/>
              <a:t> coverage of the plate (with a minimal ∆P)</a:t>
            </a:r>
          </a:p>
          <a:p>
            <a:pPr lvl="1"/>
            <a:r>
              <a:rPr lang="en-US" sz="2000" dirty="0"/>
              <a:t>Modern plate pattern (good surface geometry)</a:t>
            </a:r>
          </a:p>
          <a:p>
            <a:pPr lvl="1"/>
            <a:r>
              <a:rPr lang="en-US" sz="2000" dirty="0"/>
              <a:t>Turbulence in the channel (at lower Re numbers)</a:t>
            </a:r>
          </a:p>
          <a:p>
            <a:pPr lvl="1"/>
            <a:r>
              <a:rPr lang="en-US" sz="2000" dirty="0"/>
              <a:t>Rest are unwanted</a:t>
            </a:r>
            <a:endParaRPr lang="sv-SE" sz="2000" dirty="0"/>
          </a:p>
        </p:txBody>
      </p:sp>
      <p:sp>
        <p:nvSpPr>
          <p:cNvPr id="4" name="Text Placeholder 3">
            <a:extLst>
              <a:ext uri="{FF2B5EF4-FFF2-40B4-BE49-F238E27FC236}">
                <a16:creationId xmlns:a16="http://schemas.microsoft.com/office/drawing/2014/main" id="{9D03F5C4-6616-4A9C-9A9C-71B87EBBED2B}"/>
              </a:ext>
            </a:extLst>
          </p:cNvPr>
          <p:cNvSpPr>
            <a:spLocks noGrp="1"/>
          </p:cNvSpPr>
          <p:nvPr>
            <p:ph type="body" sz="quarter" idx="27"/>
          </p:nvPr>
        </p:nvSpPr>
        <p:spPr/>
        <p:txBody>
          <a:bodyPr>
            <a:normAutofit lnSpcReduction="10000"/>
          </a:bodyPr>
          <a:lstStyle/>
          <a:p>
            <a:r>
              <a:rPr lang="sv-SE" dirty="0"/>
              <a:t>Pressure drop in a plate heat exchanger</a:t>
            </a:r>
          </a:p>
        </p:txBody>
      </p:sp>
      <p:sp>
        <p:nvSpPr>
          <p:cNvPr id="5" name="Date Placeholder 4">
            <a:extLst>
              <a:ext uri="{FF2B5EF4-FFF2-40B4-BE49-F238E27FC236}">
                <a16:creationId xmlns:a16="http://schemas.microsoft.com/office/drawing/2014/main" id="{3DE618AC-40E2-4B6A-AB47-A16E0DFDEAF9}"/>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DE997D63-B3DB-4B9F-B3A3-EBB40A6E0A1D}"/>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4375DFD7-C434-40B4-B979-21C1A60F9BA3}"/>
              </a:ext>
            </a:extLst>
          </p:cNvPr>
          <p:cNvSpPr>
            <a:spLocks noGrp="1"/>
          </p:cNvSpPr>
          <p:nvPr>
            <p:ph type="sldNum" sz="quarter" idx="30"/>
          </p:nvPr>
        </p:nvSpPr>
        <p:spPr/>
        <p:txBody>
          <a:bodyPr/>
          <a:lstStyle/>
          <a:p>
            <a:fld id="{E1781896-7108-754B-A195-4B41D5296C65}" type="slidenum">
              <a:rPr lang="en-US" smtClean="0"/>
              <a:pPr/>
              <a:t>23</a:t>
            </a:fld>
            <a:r>
              <a:rPr lang="en-US"/>
              <a:t> |</a:t>
            </a:r>
          </a:p>
        </p:txBody>
      </p:sp>
      <p:pic>
        <p:nvPicPr>
          <p:cNvPr id="9" name="Picture 8" descr="A close up of a machine&#10;&#10;Description automatically generated">
            <a:extLst>
              <a:ext uri="{FF2B5EF4-FFF2-40B4-BE49-F238E27FC236}">
                <a16:creationId xmlns:a16="http://schemas.microsoft.com/office/drawing/2014/main" id="{B241AD58-600C-49F7-972A-07FF2BB29451}"/>
              </a:ext>
            </a:extLst>
          </p:cNvPr>
          <p:cNvPicPr>
            <a:picLocks noChangeAspect="1"/>
          </p:cNvPicPr>
          <p:nvPr/>
        </p:nvPicPr>
        <p:blipFill>
          <a:blip r:embed="rId4"/>
          <a:stretch>
            <a:fillRect/>
          </a:stretch>
        </p:blipFill>
        <p:spPr>
          <a:xfrm>
            <a:off x="7285705" y="1639689"/>
            <a:ext cx="3010293" cy="4519959"/>
          </a:xfrm>
          <a:prstGeom prst="rect">
            <a:avLst/>
          </a:prstGeom>
        </p:spPr>
      </p:pic>
    </p:spTree>
    <p:custDataLst>
      <p:tags r:id="rId1"/>
    </p:custDataLst>
    <p:extLst>
      <p:ext uri="{BB962C8B-B14F-4D97-AF65-F5344CB8AC3E}">
        <p14:creationId xmlns:p14="http://schemas.microsoft.com/office/powerpoint/2010/main" val="9218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1F631-9902-43F3-8C78-ED24FEDF4981}"/>
              </a:ext>
            </a:extLst>
          </p:cNvPr>
          <p:cNvSpPr>
            <a:spLocks noGrp="1"/>
          </p:cNvSpPr>
          <p:nvPr>
            <p:ph type="body" sz="quarter" idx="22"/>
          </p:nvPr>
        </p:nvSpPr>
        <p:spPr>
          <a:xfrm>
            <a:off x="839788" y="1979999"/>
            <a:ext cx="6814371" cy="572701"/>
          </a:xfrm>
        </p:spPr>
        <p:txBody>
          <a:bodyPr/>
          <a:lstStyle/>
          <a:p>
            <a:r>
              <a:rPr lang="en-US" sz="2800" dirty="0"/>
              <a:t>Choose manufacturers who have:</a:t>
            </a:r>
            <a:endParaRPr lang="sv-SE" sz="2000" dirty="0"/>
          </a:p>
        </p:txBody>
      </p:sp>
      <p:sp>
        <p:nvSpPr>
          <p:cNvPr id="4" name="Text Placeholder 3">
            <a:extLst>
              <a:ext uri="{FF2B5EF4-FFF2-40B4-BE49-F238E27FC236}">
                <a16:creationId xmlns:a16="http://schemas.microsoft.com/office/drawing/2014/main" id="{9D03F5C4-6616-4A9C-9A9C-71B87EBBED2B}"/>
              </a:ext>
            </a:extLst>
          </p:cNvPr>
          <p:cNvSpPr>
            <a:spLocks noGrp="1"/>
          </p:cNvSpPr>
          <p:nvPr>
            <p:ph type="body" sz="quarter" idx="27"/>
          </p:nvPr>
        </p:nvSpPr>
        <p:spPr/>
        <p:txBody>
          <a:bodyPr>
            <a:normAutofit lnSpcReduction="10000"/>
          </a:bodyPr>
          <a:lstStyle/>
          <a:p>
            <a:r>
              <a:rPr lang="sv-SE" dirty="0"/>
              <a:t>Pressure drop in a plate heat exchanger</a:t>
            </a:r>
          </a:p>
        </p:txBody>
      </p:sp>
      <p:sp>
        <p:nvSpPr>
          <p:cNvPr id="5" name="Date Placeholder 4">
            <a:extLst>
              <a:ext uri="{FF2B5EF4-FFF2-40B4-BE49-F238E27FC236}">
                <a16:creationId xmlns:a16="http://schemas.microsoft.com/office/drawing/2014/main" id="{3DE618AC-40E2-4B6A-AB47-A16E0DFDEAF9}"/>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DE997D63-B3DB-4B9F-B3A3-EBB40A6E0A1D}"/>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4375DFD7-C434-40B4-B979-21C1A60F9BA3}"/>
              </a:ext>
            </a:extLst>
          </p:cNvPr>
          <p:cNvSpPr>
            <a:spLocks noGrp="1"/>
          </p:cNvSpPr>
          <p:nvPr>
            <p:ph type="sldNum" sz="quarter" idx="30"/>
          </p:nvPr>
        </p:nvSpPr>
        <p:spPr/>
        <p:txBody>
          <a:bodyPr/>
          <a:lstStyle/>
          <a:p>
            <a:fld id="{E1781896-7108-754B-A195-4B41D5296C65}" type="slidenum">
              <a:rPr lang="en-US" smtClean="0"/>
              <a:pPr/>
              <a:t>24</a:t>
            </a:fld>
            <a:r>
              <a:rPr lang="en-US"/>
              <a:t> |</a:t>
            </a:r>
          </a:p>
        </p:txBody>
      </p:sp>
      <p:pic>
        <p:nvPicPr>
          <p:cNvPr id="8" name="Picture 10">
            <a:extLst>
              <a:ext uri="{FF2B5EF4-FFF2-40B4-BE49-F238E27FC236}">
                <a16:creationId xmlns:a16="http://schemas.microsoft.com/office/drawing/2014/main" id="{DD9B0F2C-BDD5-41A2-8335-F1282C1A6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529" y="4498769"/>
            <a:ext cx="17668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a:extLst>
              <a:ext uri="{FF2B5EF4-FFF2-40B4-BE49-F238E27FC236}">
                <a16:creationId xmlns:a16="http://schemas.microsoft.com/office/drawing/2014/main" id="{1B5B55FF-771B-4D26-80D9-8076A33BA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600" y="4498769"/>
            <a:ext cx="17668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C:\A_OHs\HH.JPG">
            <a:extLst>
              <a:ext uri="{FF2B5EF4-FFF2-40B4-BE49-F238E27FC236}">
                <a16:creationId xmlns:a16="http://schemas.microsoft.com/office/drawing/2014/main" id="{EAEAED6A-3BF5-4263-838C-0CA883E17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7458" y="4511469"/>
            <a:ext cx="1755775" cy="1222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1FE5260-971E-41C0-AAEE-F9CC0D9DC41B}"/>
              </a:ext>
            </a:extLst>
          </p:cNvPr>
          <p:cNvSpPr txBox="1"/>
          <p:nvPr/>
        </p:nvSpPr>
        <p:spPr>
          <a:xfrm>
            <a:off x="1029600" y="5090318"/>
            <a:ext cx="1766888"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Low</a:t>
            </a:r>
          </a:p>
        </p:txBody>
      </p:sp>
      <p:sp>
        <p:nvSpPr>
          <p:cNvPr id="13" name="TextBox 12">
            <a:extLst>
              <a:ext uri="{FF2B5EF4-FFF2-40B4-BE49-F238E27FC236}">
                <a16:creationId xmlns:a16="http://schemas.microsoft.com/office/drawing/2014/main" id="{E06EACBC-D9EF-44A4-8639-C8335A977337}"/>
              </a:ext>
            </a:extLst>
          </p:cNvPr>
          <p:cNvSpPr txBox="1"/>
          <p:nvPr/>
        </p:nvSpPr>
        <p:spPr>
          <a:xfrm>
            <a:off x="3363529" y="5090318"/>
            <a:ext cx="1766888"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Medium</a:t>
            </a:r>
          </a:p>
        </p:txBody>
      </p:sp>
      <p:sp>
        <p:nvSpPr>
          <p:cNvPr id="14" name="TextBox 13">
            <a:extLst>
              <a:ext uri="{FF2B5EF4-FFF2-40B4-BE49-F238E27FC236}">
                <a16:creationId xmlns:a16="http://schemas.microsoft.com/office/drawing/2014/main" id="{FEB78D13-3EBC-41B5-9516-21BB9D055A59}"/>
              </a:ext>
            </a:extLst>
          </p:cNvPr>
          <p:cNvSpPr txBox="1"/>
          <p:nvPr/>
        </p:nvSpPr>
        <p:spPr>
          <a:xfrm>
            <a:off x="5697458" y="5090318"/>
            <a:ext cx="1755775" cy="461665"/>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rPr>
              <a:t>High</a:t>
            </a:r>
          </a:p>
        </p:txBody>
      </p:sp>
      <p:pic>
        <p:nvPicPr>
          <p:cNvPr id="15" name="Picture 14" descr="A close up of a logo&#10;&#10;Description automatically generated">
            <a:extLst>
              <a:ext uri="{FF2B5EF4-FFF2-40B4-BE49-F238E27FC236}">
                <a16:creationId xmlns:a16="http://schemas.microsoft.com/office/drawing/2014/main" id="{6A27FD55-78F6-4190-AA29-50DDD3C8C34C}"/>
              </a:ext>
            </a:extLst>
          </p:cNvPr>
          <p:cNvPicPr>
            <a:picLocks noChangeAspect="1"/>
          </p:cNvPicPr>
          <p:nvPr/>
        </p:nvPicPr>
        <p:blipFill>
          <a:blip r:embed="rId6"/>
          <a:stretch>
            <a:fillRect/>
          </a:stretch>
        </p:blipFill>
        <p:spPr>
          <a:xfrm>
            <a:off x="8180045" y="1699106"/>
            <a:ext cx="2911153" cy="2099543"/>
          </a:xfrm>
          <a:prstGeom prst="rect">
            <a:avLst/>
          </a:prstGeom>
        </p:spPr>
      </p:pic>
      <p:pic>
        <p:nvPicPr>
          <p:cNvPr id="16" name="Picture 15">
            <a:extLst>
              <a:ext uri="{FF2B5EF4-FFF2-40B4-BE49-F238E27FC236}">
                <a16:creationId xmlns:a16="http://schemas.microsoft.com/office/drawing/2014/main" id="{B91DCF6E-5FB4-4652-B5B9-9544B1621617}"/>
              </a:ext>
            </a:extLst>
          </p:cNvPr>
          <p:cNvPicPr>
            <a:picLocks noChangeAspect="1"/>
          </p:cNvPicPr>
          <p:nvPr/>
        </p:nvPicPr>
        <p:blipFill>
          <a:blip r:embed="rId7"/>
          <a:stretch>
            <a:fillRect/>
          </a:stretch>
        </p:blipFill>
        <p:spPr>
          <a:xfrm>
            <a:off x="8268212" y="3932465"/>
            <a:ext cx="2720354" cy="1563995"/>
          </a:xfrm>
          <a:prstGeom prst="rect">
            <a:avLst/>
          </a:prstGeom>
        </p:spPr>
      </p:pic>
      <p:sp>
        <p:nvSpPr>
          <p:cNvPr id="17" name="Text Placeholder 1">
            <a:extLst>
              <a:ext uri="{FF2B5EF4-FFF2-40B4-BE49-F238E27FC236}">
                <a16:creationId xmlns:a16="http://schemas.microsoft.com/office/drawing/2014/main" id="{C3C935E9-F8A3-4F81-B970-98800C15A4DF}"/>
              </a:ext>
            </a:extLst>
          </p:cNvPr>
          <p:cNvSpPr txBox="1">
            <a:spLocks/>
          </p:cNvSpPr>
          <p:nvPr/>
        </p:nvSpPr>
        <p:spPr>
          <a:xfrm>
            <a:off x="845433" y="3926707"/>
            <a:ext cx="6814371" cy="455952"/>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Ability to mix channel types in a single heat exchanger</a:t>
            </a:r>
            <a:endParaRPr lang="sv-SE" sz="2000" dirty="0"/>
          </a:p>
        </p:txBody>
      </p:sp>
      <p:sp>
        <p:nvSpPr>
          <p:cNvPr id="18" name="Text Placeholder 1">
            <a:extLst>
              <a:ext uri="{FF2B5EF4-FFF2-40B4-BE49-F238E27FC236}">
                <a16:creationId xmlns:a16="http://schemas.microsoft.com/office/drawing/2014/main" id="{AF3CA062-331C-4571-AB8A-05BFCC09F501}"/>
              </a:ext>
            </a:extLst>
          </p:cNvPr>
          <p:cNvSpPr txBox="1">
            <a:spLocks/>
          </p:cNvSpPr>
          <p:nvPr/>
        </p:nvSpPr>
        <p:spPr>
          <a:xfrm>
            <a:off x="839787" y="2513102"/>
            <a:ext cx="6814371" cy="504000"/>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Smooth surface areas (2B)</a:t>
            </a:r>
            <a:endParaRPr lang="sv-SE" sz="2000" dirty="0"/>
          </a:p>
        </p:txBody>
      </p:sp>
      <p:sp>
        <p:nvSpPr>
          <p:cNvPr id="19" name="Text Placeholder 1">
            <a:extLst>
              <a:ext uri="{FF2B5EF4-FFF2-40B4-BE49-F238E27FC236}">
                <a16:creationId xmlns:a16="http://schemas.microsoft.com/office/drawing/2014/main" id="{46CF7E1D-003C-4E2C-9BD8-40259E920730}"/>
              </a:ext>
            </a:extLst>
          </p:cNvPr>
          <p:cNvSpPr txBox="1">
            <a:spLocks/>
          </p:cNvSpPr>
          <p:nvPr/>
        </p:nvSpPr>
        <p:spPr>
          <a:xfrm>
            <a:off x="855955" y="2919671"/>
            <a:ext cx="6814371" cy="504000"/>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Recently patented distribution designs like CurveFlow™</a:t>
            </a:r>
            <a:endParaRPr lang="sv-SE" sz="2000" dirty="0"/>
          </a:p>
        </p:txBody>
      </p:sp>
      <p:sp>
        <p:nvSpPr>
          <p:cNvPr id="20" name="Text Placeholder 1">
            <a:extLst>
              <a:ext uri="{FF2B5EF4-FFF2-40B4-BE49-F238E27FC236}">
                <a16:creationId xmlns:a16="http://schemas.microsoft.com/office/drawing/2014/main" id="{1B48B2D5-6167-4740-8152-FE4B16C9FFBB}"/>
              </a:ext>
            </a:extLst>
          </p:cNvPr>
          <p:cNvSpPr txBox="1">
            <a:spLocks/>
          </p:cNvSpPr>
          <p:nvPr/>
        </p:nvSpPr>
        <p:spPr>
          <a:xfrm>
            <a:off x="855954" y="3282594"/>
            <a:ext cx="6814371" cy="712926"/>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Single pressing (avoiding sudden geometric deviations and weak spots due to fatigue)</a:t>
            </a:r>
            <a:endParaRPr lang="sv-SE" sz="2000" dirty="0"/>
          </a:p>
        </p:txBody>
      </p:sp>
    </p:spTree>
    <p:custDataLst>
      <p:tags r:id="rId1"/>
    </p:custDataLst>
    <p:extLst>
      <p:ext uri="{BB962C8B-B14F-4D97-AF65-F5344CB8AC3E}">
        <p14:creationId xmlns:p14="http://schemas.microsoft.com/office/powerpoint/2010/main" val="173731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1F631-9902-43F3-8C78-ED24FEDF4981}"/>
              </a:ext>
            </a:extLst>
          </p:cNvPr>
          <p:cNvSpPr>
            <a:spLocks noGrp="1"/>
          </p:cNvSpPr>
          <p:nvPr>
            <p:ph type="body" sz="quarter" idx="22"/>
          </p:nvPr>
        </p:nvSpPr>
        <p:spPr>
          <a:xfrm>
            <a:off x="839788" y="1979999"/>
            <a:ext cx="9646875" cy="4212457"/>
          </a:xfrm>
        </p:spPr>
        <p:txBody>
          <a:bodyPr/>
          <a:lstStyle/>
          <a:p>
            <a:r>
              <a:rPr lang="en-US" sz="2400" dirty="0"/>
              <a:t>Pressure drop is the price for efficiency and lower capital cost </a:t>
            </a:r>
            <a:br>
              <a:rPr lang="en-US" sz="2400" dirty="0"/>
            </a:br>
            <a:r>
              <a:rPr lang="en-US" sz="2400" dirty="0"/>
              <a:t>(don’t waste it in the ports)</a:t>
            </a:r>
          </a:p>
          <a:p>
            <a:r>
              <a:rPr lang="en-US" sz="2400" dirty="0"/>
              <a:t>Not giving enough allowable pressure drop is like asking for a very tight temperature approach</a:t>
            </a:r>
          </a:p>
          <a:p>
            <a:r>
              <a:rPr lang="en-US" sz="2400" dirty="0"/>
              <a:t>It causes a pressure drop limited design where we add unneeded area (add channels, read cost) just to satisfy the limitation.</a:t>
            </a:r>
          </a:p>
          <a:p>
            <a:r>
              <a:rPr lang="en-US" sz="2400" dirty="0"/>
              <a:t>Adding channels, lowers the velocity, shear stress, and turbulence, which can cause a much higher rate of fouling (read cost)</a:t>
            </a:r>
          </a:p>
          <a:p>
            <a:pPr marL="198000" lvl="1" indent="0">
              <a:buNone/>
            </a:pPr>
            <a:endParaRPr lang="en-US" sz="2100" dirty="0">
              <a:solidFill>
                <a:srgbClr val="C00000"/>
              </a:solidFill>
            </a:endParaRPr>
          </a:p>
          <a:p>
            <a:pPr marL="198000" lvl="1" indent="0">
              <a:buNone/>
            </a:pPr>
            <a:r>
              <a:rPr lang="en-US" sz="2400" dirty="0">
                <a:solidFill>
                  <a:srgbClr val="C00000"/>
                </a:solidFill>
              </a:rPr>
              <a:t>Give all ∆P possible – watch for quotes with smaller ports and area</a:t>
            </a:r>
          </a:p>
        </p:txBody>
      </p:sp>
      <p:sp>
        <p:nvSpPr>
          <p:cNvPr id="4" name="Text Placeholder 3">
            <a:extLst>
              <a:ext uri="{FF2B5EF4-FFF2-40B4-BE49-F238E27FC236}">
                <a16:creationId xmlns:a16="http://schemas.microsoft.com/office/drawing/2014/main" id="{9D03F5C4-6616-4A9C-9A9C-71B87EBBED2B}"/>
              </a:ext>
            </a:extLst>
          </p:cNvPr>
          <p:cNvSpPr>
            <a:spLocks noGrp="1"/>
          </p:cNvSpPr>
          <p:nvPr>
            <p:ph type="body" sz="quarter" idx="27"/>
          </p:nvPr>
        </p:nvSpPr>
        <p:spPr/>
        <p:txBody>
          <a:bodyPr>
            <a:normAutofit lnSpcReduction="10000"/>
          </a:bodyPr>
          <a:lstStyle/>
          <a:p>
            <a:r>
              <a:rPr lang="sv-SE" dirty="0"/>
              <a:t>Pressure drop in a plate heat exchanger</a:t>
            </a:r>
          </a:p>
        </p:txBody>
      </p:sp>
      <p:sp>
        <p:nvSpPr>
          <p:cNvPr id="5" name="Date Placeholder 4">
            <a:extLst>
              <a:ext uri="{FF2B5EF4-FFF2-40B4-BE49-F238E27FC236}">
                <a16:creationId xmlns:a16="http://schemas.microsoft.com/office/drawing/2014/main" id="{3DE618AC-40E2-4B6A-AB47-A16E0DFDEAF9}"/>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DE997D63-B3DB-4B9F-B3A3-EBB40A6E0A1D}"/>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4375DFD7-C434-40B4-B979-21C1A60F9BA3}"/>
              </a:ext>
            </a:extLst>
          </p:cNvPr>
          <p:cNvSpPr>
            <a:spLocks noGrp="1"/>
          </p:cNvSpPr>
          <p:nvPr>
            <p:ph type="sldNum" sz="quarter" idx="30"/>
          </p:nvPr>
        </p:nvSpPr>
        <p:spPr/>
        <p:txBody>
          <a:bodyPr/>
          <a:lstStyle/>
          <a:p>
            <a:fld id="{E1781896-7108-754B-A195-4B41D5296C65}" type="slidenum">
              <a:rPr lang="en-US" smtClean="0"/>
              <a:pPr/>
              <a:t>25</a:t>
            </a:fld>
            <a:r>
              <a:rPr lang="en-US"/>
              <a:t> |</a:t>
            </a:r>
          </a:p>
        </p:txBody>
      </p:sp>
    </p:spTree>
    <p:custDataLst>
      <p:tags r:id="rId1"/>
    </p:custDataLst>
    <p:extLst>
      <p:ext uri="{BB962C8B-B14F-4D97-AF65-F5344CB8AC3E}">
        <p14:creationId xmlns:p14="http://schemas.microsoft.com/office/powerpoint/2010/main" val="40037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87823-6D5D-4251-8D6C-138E654E3E01}"/>
              </a:ext>
            </a:extLst>
          </p:cNvPr>
          <p:cNvSpPr>
            <a:spLocks noGrp="1"/>
          </p:cNvSpPr>
          <p:nvPr>
            <p:ph type="title"/>
          </p:nvPr>
        </p:nvSpPr>
        <p:spPr>
          <a:xfrm>
            <a:off x="839788" y="1341437"/>
            <a:ext cx="9166146" cy="3253711"/>
          </a:xfrm>
          <a:prstGeom prst="rect">
            <a:avLst/>
          </a:prstGeom>
        </p:spPr>
        <p:txBody>
          <a:bodyPr anchor="ctr">
            <a:normAutofit/>
          </a:bodyPr>
          <a:lstStyle/>
          <a:p>
            <a:r>
              <a:rPr lang="sv-SE" sz="4200" dirty="0">
                <a:solidFill>
                  <a:schemeClr val="tx2"/>
                </a:solidFill>
              </a:rPr>
              <a:t>Shear stress</a:t>
            </a:r>
          </a:p>
        </p:txBody>
      </p:sp>
      <p:sp>
        <p:nvSpPr>
          <p:cNvPr id="3" name="Date Placeholder 2">
            <a:extLst>
              <a:ext uri="{FF2B5EF4-FFF2-40B4-BE49-F238E27FC236}">
                <a16:creationId xmlns:a16="http://schemas.microsoft.com/office/drawing/2014/main" id="{AB79F88E-112A-432B-AD37-CB6AB7BE4E73}"/>
              </a:ext>
            </a:extLst>
          </p:cNvPr>
          <p:cNvSpPr>
            <a:spLocks noGrp="1"/>
          </p:cNvSpPr>
          <p:nvPr>
            <p:ph type="dt" sz="half" idx="10"/>
          </p:nvPr>
        </p:nvSpPr>
        <p:spPr>
          <a:xfrm>
            <a:off x="360000" y="6531166"/>
            <a:ext cx="549408" cy="125233"/>
          </a:xfrm>
          <a:prstGeom prst="rect">
            <a:avLst/>
          </a:prstGeom>
        </p:spPr>
        <p:txBody>
          <a:bodyPr anchor="ctr">
            <a:normAutofit/>
          </a:bodyPr>
          <a:lstStyle/>
          <a:p>
            <a:pPr>
              <a:spcAft>
                <a:spcPts val="600"/>
              </a:spcAft>
            </a:pPr>
            <a:fld id="{DD106439-D347-4632-86C3-EC6E5B484053}" type="datetime1">
              <a:rPr lang="en-GB" sz="800" smtClean="0">
                <a:solidFill>
                  <a:schemeClr val="tx1"/>
                </a:solidFill>
              </a:rPr>
              <a:pPr>
                <a:spcAft>
                  <a:spcPts val="600"/>
                </a:spcAft>
              </a:pPr>
              <a:t>16/04/2020</a:t>
            </a:fld>
            <a:endParaRPr lang="en-US" sz="800">
              <a:solidFill>
                <a:schemeClr val="tx1"/>
              </a:solidFill>
            </a:endParaRPr>
          </a:p>
        </p:txBody>
      </p:sp>
      <p:sp>
        <p:nvSpPr>
          <p:cNvPr id="4" name="Footer Placeholder 3">
            <a:extLst>
              <a:ext uri="{FF2B5EF4-FFF2-40B4-BE49-F238E27FC236}">
                <a16:creationId xmlns:a16="http://schemas.microsoft.com/office/drawing/2014/main" id="{335017FF-1950-4F84-BE35-3ACA8F8A8A0B}"/>
              </a:ext>
            </a:extLst>
          </p:cNvPr>
          <p:cNvSpPr>
            <a:spLocks noGrp="1"/>
          </p:cNvSpPr>
          <p:nvPr>
            <p:ph type="ftr" sz="quarter" idx="11"/>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5" name="Slide Number Placeholder 4">
            <a:extLst>
              <a:ext uri="{FF2B5EF4-FFF2-40B4-BE49-F238E27FC236}">
                <a16:creationId xmlns:a16="http://schemas.microsoft.com/office/drawing/2014/main" id="{5B9CB32C-3D70-451A-B5A1-19DD2325DB2B}"/>
              </a:ext>
            </a:extLst>
          </p:cNvPr>
          <p:cNvSpPr>
            <a:spLocks noGrp="1"/>
          </p:cNvSpPr>
          <p:nvPr>
            <p:ph type="sldNum" sz="quarter" idx="12"/>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26</a:t>
            </a:fld>
            <a:r>
              <a:rPr lang="en-US" sz="800">
                <a:solidFill>
                  <a:schemeClr val="tx1"/>
                </a:solidFill>
              </a:rPr>
              <a:t> |</a:t>
            </a:r>
          </a:p>
        </p:txBody>
      </p:sp>
    </p:spTree>
    <p:custDataLst>
      <p:tags r:id="rId1"/>
    </p:custDataLst>
    <p:extLst>
      <p:ext uri="{BB962C8B-B14F-4D97-AF65-F5344CB8AC3E}">
        <p14:creationId xmlns:p14="http://schemas.microsoft.com/office/powerpoint/2010/main" val="256781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90750-998B-4743-A19C-033907B8960F}"/>
              </a:ext>
            </a:extLst>
          </p:cNvPr>
          <p:cNvSpPr>
            <a:spLocks noGrp="1"/>
          </p:cNvSpPr>
          <p:nvPr>
            <p:ph type="body" sz="quarter" idx="23"/>
          </p:nvPr>
        </p:nvSpPr>
        <p:spPr>
          <a:xfrm>
            <a:off x="839788" y="1964454"/>
            <a:ext cx="4741503" cy="3790562"/>
          </a:xfrm>
          <a:prstGeom prst="rect">
            <a:avLst/>
          </a:prstGeom>
        </p:spPr>
        <p:txBody>
          <a:bodyPr>
            <a:normAutofit/>
          </a:bodyPr>
          <a:lstStyle/>
          <a:p>
            <a:r>
              <a:rPr lang="en-US" sz="2000" dirty="0">
                <a:solidFill>
                  <a:schemeClr val="tx2"/>
                </a:solidFill>
              </a:rPr>
              <a:t>All heat exchangers foul but there are but there are things you can do to mitigate it</a:t>
            </a:r>
          </a:p>
          <a:p>
            <a:r>
              <a:rPr lang="en-US" sz="2000" b="1" dirty="0">
                <a:solidFill>
                  <a:srgbClr val="FF0000"/>
                </a:solidFill>
              </a:rPr>
              <a:t>Do not apply S&amp;T fouling factors</a:t>
            </a:r>
          </a:p>
          <a:p>
            <a:pPr lvl="1"/>
            <a:r>
              <a:rPr lang="en-US" sz="2000" b="1" dirty="0">
                <a:solidFill>
                  <a:srgbClr val="FF0000"/>
                </a:solidFill>
              </a:rPr>
              <a:t>A typical S&amp;T factor can add 60% to the surface area</a:t>
            </a:r>
          </a:p>
          <a:p>
            <a:pPr lvl="1"/>
            <a:r>
              <a:rPr lang="en-US" sz="2000" b="1" dirty="0">
                <a:solidFill>
                  <a:srgbClr val="FF0000"/>
                </a:solidFill>
              </a:rPr>
              <a:t>Ask instead for a reasonable 5-10%</a:t>
            </a:r>
          </a:p>
          <a:p>
            <a:r>
              <a:rPr lang="en-US" sz="2000" dirty="0">
                <a:solidFill>
                  <a:schemeClr val="tx2"/>
                </a:solidFill>
              </a:rPr>
              <a:t>More surface area does not translate into a longer period between cleanings. In fact it can have the opposite effect</a:t>
            </a:r>
          </a:p>
          <a:p>
            <a:endParaRPr lang="sv-SE" sz="2000" dirty="0">
              <a:solidFill>
                <a:schemeClr val="tx2"/>
              </a:solidFill>
            </a:endParaRPr>
          </a:p>
        </p:txBody>
      </p:sp>
      <p:sp>
        <p:nvSpPr>
          <p:cNvPr id="4" name="Text Placeholder 3">
            <a:extLst>
              <a:ext uri="{FF2B5EF4-FFF2-40B4-BE49-F238E27FC236}">
                <a16:creationId xmlns:a16="http://schemas.microsoft.com/office/drawing/2014/main" id="{17842ADB-A02D-413C-8A26-FD6CBDC29497}"/>
              </a:ext>
            </a:extLst>
          </p:cNvPr>
          <p:cNvSpPr>
            <a:spLocks noGrp="1"/>
          </p:cNvSpPr>
          <p:nvPr>
            <p:ph type="body" sz="quarter" idx="27"/>
          </p:nvPr>
        </p:nvSpPr>
        <p:spPr>
          <a:xfrm>
            <a:off x="839787" y="307590"/>
            <a:ext cx="9456211" cy="504000"/>
          </a:xfrm>
          <a:prstGeom prst="rect">
            <a:avLst/>
          </a:prstGeom>
        </p:spPr>
        <p:txBody>
          <a:bodyPr wrap="square" anchor="ctr">
            <a:normAutofit/>
          </a:bodyPr>
          <a:lstStyle/>
          <a:p>
            <a:pPr>
              <a:lnSpc>
                <a:spcPct val="90000"/>
              </a:lnSpc>
              <a:spcAft>
                <a:spcPts val="600"/>
              </a:spcAft>
            </a:pPr>
            <a:r>
              <a:rPr lang="sv-SE" sz="3000" dirty="0">
                <a:solidFill>
                  <a:schemeClr val="tx2"/>
                </a:solidFill>
              </a:rPr>
              <a:t>Fouling</a:t>
            </a:r>
          </a:p>
        </p:txBody>
      </p:sp>
      <p:pic>
        <p:nvPicPr>
          <p:cNvPr id="10" name="Picture Placeholder 9" descr="A person wearing a suit and tie&#10;&#10;Description automatically generated">
            <a:extLst>
              <a:ext uri="{FF2B5EF4-FFF2-40B4-BE49-F238E27FC236}">
                <a16:creationId xmlns:a16="http://schemas.microsoft.com/office/drawing/2014/main" id="{070BAD1D-0DFE-4923-9895-B5012D5522FB}"/>
              </a:ext>
            </a:extLst>
          </p:cNvPr>
          <p:cNvPicPr>
            <a:picLocks noGrp="1" noChangeAspect="1"/>
          </p:cNvPicPr>
          <p:nvPr>
            <p:ph type="pic" sz="quarter" idx="20"/>
          </p:nvPr>
        </p:nvPicPr>
        <p:blipFill rotWithShape="1">
          <a:blip r:embed="rId4"/>
          <a:srcRect t="6977" r="2" b="1834"/>
          <a:stretch/>
        </p:blipFill>
        <p:spPr>
          <a:xfrm>
            <a:off x="6996109" y="1964455"/>
            <a:ext cx="5195887" cy="3790561"/>
          </a:xfrm>
          <a:custGeom>
            <a:avLst/>
            <a:gdLst>
              <a:gd name="connsiteX0" fmla="*/ 0 w 5195887"/>
              <a:gd name="connsiteY0" fmla="*/ 0 h 3791821"/>
              <a:gd name="connsiteX1" fmla="*/ 726285 w 5195887"/>
              <a:gd name="connsiteY1" fmla="*/ 0 h 3791821"/>
              <a:gd name="connsiteX2" fmla="*/ 5195887 w 5195887"/>
              <a:gd name="connsiteY2" fmla="*/ 0 h 3791821"/>
              <a:gd name="connsiteX3" fmla="*/ 5195887 w 5195887"/>
              <a:gd name="connsiteY3" fmla="*/ 3791821 h 3791821"/>
              <a:gd name="connsiteX4" fmla="*/ 726285 w 5195887"/>
              <a:gd name="connsiteY4" fmla="*/ 3791821 h 3791821"/>
              <a:gd name="connsiteX5" fmla="*/ 321727 w 5195887"/>
              <a:gd name="connsiteY5" fmla="*/ 3791821 h 3791821"/>
              <a:gd name="connsiteX6" fmla="*/ 0 w 5195887"/>
              <a:gd name="connsiteY6" fmla="*/ 3470094 h 379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887" h="3791821">
                <a:moveTo>
                  <a:pt x="0" y="0"/>
                </a:moveTo>
                <a:lnTo>
                  <a:pt x="726285" y="0"/>
                </a:lnTo>
                <a:lnTo>
                  <a:pt x="5195887" y="0"/>
                </a:lnTo>
                <a:lnTo>
                  <a:pt x="5195887" y="3791821"/>
                </a:lnTo>
                <a:lnTo>
                  <a:pt x="726285" y="3791821"/>
                </a:lnTo>
                <a:lnTo>
                  <a:pt x="321727" y="3791821"/>
                </a:lnTo>
                <a:cubicBezTo>
                  <a:pt x="144042" y="3791821"/>
                  <a:pt x="0" y="3647779"/>
                  <a:pt x="0" y="3470094"/>
                </a:cubicBezTo>
                <a:close/>
              </a:path>
            </a:pathLst>
          </a:custGeom>
          <a:noFill/>
        </p:spPr>
      </p:pic>
      <p:sp>
        <p:nvSpPr>
          <p:cNvPr id="6" name="Date Placeholder 5">
            <a:extLst>
              <a:ext uri="{FF2B5EF4-FFF2-40B4-BE49-F238E27FC236}">
                <a16:creationId xmlns:a16="http://schemas.microsoft.com/office/drawing/2014/main" id="{86AD8CE8-C42E-44DC-A114-82C17A639458}"/>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2A20618A-7FA0-46EC-BEB4-7030F470A379}" type="datetime1">
              <a:rPr lang="en-GB" sz="800" smtClean="0">
                <a:solidFill>
                  <a:schemeClr val="tx1"/>
                </a:solidFill>
              </a:rPr>
              <a:pPr>
                <a:spcAft>
                  <a:spcPts val="600"/>
                </a:spcAft>
              </a:pPr>
              <a:t>16/04/2020</a:t>
            </a:fld>
            <a:endParaRPr lang="en-US" sz="800">
              <a:solidFill>
                <a:schemeClr val="tx1"/>
              </a:solidFill>
            </a:endParaRPr>
          </a:p>
        </p:txBody>
      </p:sp>
      <p:sp>
        <p:nvSpPr>
          <p:cNvPr id="7" name="Footer Placeholder 6">
            <a:extLst>
              <a:ext uri="{FF2B5EF4-FFF2-40B4-BE49-F238E27FC236}">
                <a16:creationId xmlns:a16="http://schemas.microsoft.com/office/drawing/2014/main" id="{76AAFE32-1D47-47BD-BBD1-5DFD92953D46}"/>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8" name="Slide Number Placeholder 7">
            <a:extLst>
              <a:ext uri="{FF2B5EF4-FFF2-40B4-BE49-F238E27FC236}">
                <a16:creationId xmlns:a16="http://schemas.microsoft.com/office/drawing/2014/main" id="{DD8D3C06-8299-4238-8948-5E285D37D622}"/>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27</a:t>
            </a:fld>
            <a:r>
              <a:rPr lang="en-US" sz="800">
                <a:solidFill>
                  <a:schemeClr val="tx1"/>
                </a:solidFill>
              </a:rPr>
              <a:t> |</a:t>
            </a:r>
          </a:p>
        </p:txBody>
      </p:sp>
    </p:spTree>
    <p:custDataLst>
      <p:tags r:id="rId1"/>
    </p:custDataLst>
    <p:extLst>
      <p:ext uri="{BB962C8B-B14F-4D97-AF65-F5344CB8AC3E}">
        <p14:creationId xmlns:p14="http://schemas.microsoft.com/office/powerpoint/2010/main" val="214171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090750-998B-4743-A19C-033907B8960F}"/>
              </a:ext>
            </a:extLst>
          </p:cNvPr>
          <p:cNvSpPr>
            <a:spLocks noGrp="1"/>
          </p:cNvSpPr>
          <p:nvPr>
            <p:ph type="body" sz="quarter" idx="23"/>
          </p:nvPr>
        </p:nvSpPr>
        <p:spPr>
          <a:xfrm>
            <a:off x="839788" y="1964454"/>
            <a:ext cx="5195887" cy="3790562"/>
          </a:xfrm>
          <a:prstGeom prst="rect">
            <a:avLst/>
          </a:prstGeom>
        </p:spPr>
        <p:txBody>
          <a:bodyPr>
            <a:normAutofit/>
          </a:bodyPr>
          <a:lstStyle/>
          <a:p>
            <a:r>
              <a:rPr lang="en-US" sz="2000" dirty="0">
                <a:solidFill>
                  <a:schemeClr val="tx2"/>
                </a:solidFill>
              </a:rPr>
              <a:t>What is shear stress?</a:t>
            </a:r>
          </a:p>
          <a:p>
            <a:pPr lvl="1"/>
            <a:r>
              <a:rPr lang="en-US" sz="1600" dirty="0">
                <a:solidFill>
                  <a:schemeClr val="tx2"/>
                </a:solidFill>
              </a:rPr>
              <a:t>The force of the flow on the heat exchanger wall</a:t>
            </a:r>
          </a:p>
          <a:p>
            <a:pPr lvl="1"/>
            <a:r>
              <a:rPr lang="en-US" sz="1600" dirty="0">
                <a:solidFill>
                  <a:schemeClr val="tx2"/>
                </a:solidFill>
              </a:rPr>
              <a:t>A measure of the turbulence in the heat exchanger</a:t>
            </a:r>
          </a:p>
          <a:p>
            <a:pPr lvl="1"/>
            <a:r>
              <a:rPr lang="en-US" sz="1600" dirty="0">
                <a:solidFill>
                  <a:schemeClr val="tx2"/>
                </a:solidFill>
              </a:rPr>
              <a:t>Also called the Tau value</a:t>
            </a:r>
            <a:r>
              <a:rPr lang="en-GB" altLang="en-US" sz="1600" dirty="0">
                <a:solidFill>
                  <a:schemeClr val="tx2"/>
                </a:solidFill>
              </a:rPr>
              <a:t> (</a:t>
            </a:r>
            <a:r>
              <a:rPr lang="en-GB" altLang="en-US" sz="1600" dirty="0">
                <a:sym typeface="Symbol" panose="05050102010706020507" pitchFamily="18" charset="2"/>
              </a:rPr>
              <a:t></a:t>
            </a:r>
            <a:r>
              <a:rPr lang="en-GB" altLang="en-US" sz="1600" dirty="0">
                <a:solidFill>
                  <a:schemeClr val="tx2"/>
                </a:solidFill>
              </a:rPr>
              <a:t>)</a:t>
            </a:r>
            <a:endParaRPr lang="en-US" sz="1600" dirty="0">
              <a:solidFill>
                <a:schemeClr val="tx2"/>
              </a:solidFill>
            </a:endParaRPr>
          </a:p>
          <a:p>
            <a:r>
              <a:rPr lang="en-US" sz="2000" dirty="0">
                <a:solidFill>
                  <a:schemeClr val="tx2"/>
                </a:solidFill>
              </a:rPr>
              <a:t>A high shear stress ensures:</a:t>
            </a:r>
          </a:p>
          <a:p>
            <a:pPr lvl="1"/>
            <a:r>
              <a:rPr lang="en-US" sz="1600" dirty="0">
                <a:solidFill>
                  <a:schemeClr val="tx2"/>
                </a:solidFill>
              </a:rPr>
              <a:t>High turbulence → High heat transfer</a:t>
            </a:r>
          </a:p>
          <a:p>
            <a:pPr lvl="1"/>
            <a:r>
              <a:rPr lang="en-US" sz="1600" dirty="0">
                <a:solidFill>
                  <a:schemeClr val="tx2"/>
                </a:solidFill>
              </a:rPr>
              <a:t>High force on the wall → Reduced fouling</a:t>
            </a:r>
          </a:p>
          <a:p>
            <a:endParaRPr lang="sv-SE" sz="2000" dirty="0">
              <a:solidFill>
                <a:schemeClr val="tx2"/>
              </a:solidFill>
            </a:endParaRPr>
          </a:p>
        </p:txBody>
      </p:sp>
      <p:sp>
        <p:nvSpPr>
          <p:cNvPr id="4" name="Text Placeholder 3">
            <a:extLst>
              <a:ext uri="{FF2B5EF4-FFF2-40B4-BE49-F238E27FC236}">
                <a16:creationId xmlns:a16="http://schemas.microsoft.com/office/drawing/2014/main" id="{17842ADB-A02D-413C-8A26-FD6CBDC29497}"/>
              </a:ext>
            </a:extLst>
          </p:cNvPr>
          <p:cNvSpPr>
            <a:spLocks noGrp="1"/>
          </p:cNvSpPr>
          <p:nvPr>
            <p:ph type="body" sz="quarter" idx="27"/>
          </p:nvPr>
        </p:nvSpPr>
        <p:spPr>
          <a:xfrm>
            <a:off x="839787" y="307590"/>
            <a:ext cx="9456211" cy="504000"/>
          </a:xfrm>
          <a:prstGeom prst="rect">
            <a:avLst/>
          </a:prstGeom>
        </p:spPr>
        <p:txBody>
          <a:bodyPr wrap="square" anchor="ctr">
            <a:normAutofit/>
          </a:bodyPr>
          <a:lstStyle/>
          <a:p>
            <a:pPr>
              <a:lnSpc>
                <a:spcPct val="90000"/>
              </a:lnSpc>
              <a:spcAft>
                <a:spcPts val="600"/>
              </a:spcAft>
            </a:pPr>
            <a:r>
              <a:rPr lang="sv-SE" sz="3000">
                <a:solidFill>
                  <a:schemeClr val="tx2"/>
                </a:solidFill>
              </a:rPr>
              <a:t>Shear stress</a:t>
            </a:r>
            <a:endParaRPr lang="sv-SE" sz="3000" dirty="0">
              <a:solidFill>
                <a:schemeClr val="tx2"/>
              </a:solidFill>
            </a:endParaRPr>
          </a:p>
        </p:txBody>
      </p:sp>
      <p:sp>
        <p:nvSpPr>
          <p:cNvPr id="6" name="Date Placeholder 5">
            <a:extLst>
              <a:ext uri="{FF2B5EF4-FFF2-40B4-BE49-F238E27FC236}">
                <a16:creationId xmlns:a16="http://schemas.microsoft.com/office/drawing/2014/main" id="{86AD8CE8-C42E-44DC-A114-82C17A639458}"/>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2A20618A-7FA0-46EC-BEB4-7030F470A379}" type="datetime1">
              <a:rPr lang="en-GB" sz="800" smtClean="0">
                <a:solidFill>
                  <a:schemeClr val="tx1"/>
                </a:solidFill>
              </a:rPr>
              <a:pPr>
                <a:spcAft>
                  <a:spcPts val="600"/>
                </a:spcAft>
              </a:pPr>
              <a:t>16/04/2020</a:t>
            </a:fld>
            <a:endParaRPr lang="en-US" sz="800">
              <a:solidFill>
                <a:schemeClr val="tx1"/>
              </a:solidFill>
            </a:endParaRPr>
          </a:p>
        </p:txBody>
      </p:sp>
      <p:sp>
        <p:nvSpPr>
          <p:cNvPr id="7" name="Footer Placeholder 6">
            <a:extLst>
              <a:ext uri="{FF2B5EF4-FFF2-40B4-BE49-F238E27FC236}">
                <a16:creationId xmlns:a16="http://schemas.microsoft.com/office/drawing/2014/main" id="{76AAFE32-1D47-47BD-BBD1-5DFD92953D46}"/>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dirty="0">
                <a:solidFill>
                  <a:schemeClr val="tx1"/>
                </a:solidFill>
              </a:rPr>
              <a:t>| © Alfa Laval</a:t>
            </a:r>
          </a:p>
        </p:txBody>
      </p:sp>
      <p:sp>
        <p:nvSpPr>
          <p:cNvPr id="8" name="Slide Number Placeholder 7">
            <a:extLst>
              <a:ext uri="{FF2B5EF4-FFF2-40B4-BE49-F238E27FC236}">
                <a16:creationId xmlns:a16="http://schemas.microsoft.com/office/drawing/2014/main" id="{DD8D3C06-8299-4238-8948-5E285D37D622}"/>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28</a:t>
            </a:fld>
            <a:r>
              <a:rPr lang="en-US" sz="800">
                <a:solidFill>
                  <a:schemeClr val="tx1"/>
                </a:solidFill>
              </a:rPr>
              <a:t> |</a:t>
            </a:r>
          </a:p>
        </p:txBody>
      </p:sp>
      <p:pic>
        <p:nvPicPr>
          <p:cNvPr id="11" name="Picture Placeholder 10" descr="A picture containing person, water, blue, people&#10;&#10;Description automatically generated">
            <a:extLst>
              <a:ext uri="{FF2B5EF4-FFF2-40B4-BE49-F238E27FC236}">
                <a16:creationId xmlns:a16="http://schemas.microsoft.com/office/drawing/2014/main" id="{4CD390F0-EA30-40F4-9F54-C3413735C8A4}"/>
              </a:ext>
            </a:extLst>
          </p:cNvPr>
          <p:cNvPicPr>
            <a:picLocks noGrp="1" noChangeAspect="1"/>
          </p:cNvPicPr>
          <p:nvPr>
            <p:ph type="pic" sz="quarter" idx="20"/>
          </p:nvPr>
        </p:nvPicPr>
        <p:blipFill rotWithShape="1">
          <a:blip r:embed="rId4"/>
          <a:srcRect l="1010" r="6702"/>
          <a:stretch/>
        </p:blipFill>
        <p:spPr>
          <a:xfrm>
            <a:off x="6996109" y="1964455"/>
            <a:ext cx="5195887" cy="3790561"/>
          </a:xfrm>
        </p:spPr>
      </p:pic>
    </p:spTree>
    <p:custDataLst>
      <p:tags r:id="rId1"/>
    </p:custDataLst>
    <p:extLst>
      <p:ext uri="{BB962C8B-B14F-4D97-AF65-F5344CB8AC3E}">
        <p14:creationId xmlns:p14="http://schemas.microsoft.com/office/powerpoint/2010/main" val="7291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0B8A39-9DC4-4025-BF24-1B778B6C6011}"/>
              </a:ext>
            </a:extLst>
          </p:cNvPr>
          <p:cNvSpPr/>
          <p:nvPr/>
        </p:nvSpPr>
        <p:spPr>
          <a:xfrm>
            <a:off x="592186" y="2011682"/>
            <a:ext cx="4529695" cy="1535998"/>
          </a:xfrm>
          <a:prstGeom prst="roundRect">
            <a:avLst>
              <a:gd name="adj" fmla="val 1043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err="1"/>
          </a:p>
        </p:txBody>
      </p:sp>
      <p:sp>
        <p:nvSpPr>
          <p:cNvPr id="4" name="Text Placeholder 3">
            <a:extLst>
              <a:ext uri="{FF2B5EF4-FFF2-40B4-BE49-F238E27FC236}">
                <a16:creationId xmlns:a16="http://schemas.microsoft.com/office/drawing/2014/main" id="{17842ADB-A02D-413C-8A26-FD6CBDC29497}"/>
              </a:ext>
            </a:extLst>
          </p:cNvPr>
          <p:cNvSpPr>
            <a:spLocks noGrp="1"/>
          </p:cNvSpPr>
          <p:nvPr>
            <p:ph type="body" sz="quarter" idx="27"/>
          </p:nvPr>
        </p:nvSpPr>
        <p:spPr>
          <a:xfrm>
            <a:off x="839787" y="307590"/>
            <a:ext cx="9456211" cy="504000"/>
          </a:xfrm>
          <a:prstGeom prst="rect">
            <a:avLst/>
          </a:prstGeom>
        </p:spPr>
        <p:txBody>
          <a:bodyPr wrap="square" anchor="ctr">
            <a:normAutofit/>
          </a:bodyPr>
          <a:lstStyle/>
          <a:p>
            <a:pPr>
              <a:lnSpc>
                <a:spcPct val="90000"/>
              </a:lnSpc>
              <a:spcAft>
                <a:spcPts val="600"/>
              </a:spcAft>
            </a:pPr>
            <a:r>
              <a:rPr lang="sv-SE" sz="3000" dirty="0">
                <a:solidFill>
                  <a:schemeClr val="tx2"/>
                </a:solidFill>
              </a:rPr>
              <a:t>Shear stress </a:t>
            </a:r>
            <a:r>
              <a:rPr lang="en-US" dirty="0"/>
              <a:t>(</a:t>
            </a:r>
            <a:r>
              <a:rPr lang="en-GB" altLang="en-US" dirty="0">
                <a:sym typeface="Symbol" panose="05050102010706020507" pitchFamily="18" charset="2"/>
              </a:rPr>
              <a:t>)</a:t>
            </a:r>
            <a:endParaRPr lang="sv-SE" sz="3000" dirty="0">
              <a:solidFill>
                <a:schemeClr val="tx2"/>
              </a:solidFill>
            </a:endParaRPr>
          </a:p>
        </p:txBody>
      </p:sp>
      <p:sp>
        <p:nvSpPr>
          <p:cNvPr id="6" name="Date Placeholder 5">
            <a:extLst>
              <a:ext uri="{FF2B5EF4-FFF2-40B4-BE49-F238E27FC236}">
                <a16:creationId xmlns:a16="http://schemas.microsoft.com/office/drawing/2014/main" id="{86AD8CE8-C42E-44DC-A114-82C17A639458}"/>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2A20618A-7FA0-46EC-BEB4-7030F470A379}" type="datetime1">
              <a:rPr lang="en-GB" sz="800" smtClean="0">
                <a:solidFill>
                  <a:schemeClr val="tx1"/>
                </a:solidFill>
              </a:rPr>
              <a:pPr>
                <a:spcAft>
                  <a:spcPts val="600"/>
                </a:spcAft>
              </a:pPr>
              <a:t>16/04/2020</a:t>
            </a:fld>
            <a:endParaRPr lang="en-US" sz="800">
              <a:solidFill>
                <a:schemeClr val="tx1"/>
              </a:solidFill>
            </a:endParaRPr>
          </a:p>
        </p:txBody>
      </p:sp>
      <p:sp>
        <p:nvSpPr>
          <p:cNvPr id="7" name="Footer Placeholder 6">
            <a:extLst>
              <a:ext uri="{FF2B5EF4-FFF2-40B4-BE49-F238E27FC236}">
                <a16:creationId xmlns:a16="http://schemas.microsoft.com/office/drawing/2014/main" id="{76AAFE32-1D47-47BD-BBD1-5DFD92953D46}"/>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dirty="0">
                <a:solidFill>
                  <a:schemeClr val="tx1"/>
                </a:solidFill>
              </a:rPr>
              <a:t>| © Alfa Laval</a:t>
            </a:r>
          </a:p>
        </p:txBody>
      </p:sp>
      <p:sp>
        <p:nvSpPr>
          <p:cNvPr id="8" name="Slide Number Placeholder 7">
            <a:extLst>
              <a:ext uri="{FF2B5EF4-FFF2-40B4-BE49-F238E27FC236}">
                <a16:creationId xmlns:a16="http://schemas.microsoft.com/office/drawing/2014/main" id="{DD8D3C06-8299-4238-8948-5E285D37D622}"/>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29</a:t>
            </a:fld>
            <a:r>
              <a:rPr lang="en-US" sz="800">
                <a:solidFill>
                  <a:schemeClr val="tx1"/>
                </a:solidFill>
              </a:rPr>
              <a:t> |</a:t>
            </a:r>
          </a:p>
        </p:txBody>
      </p:sp>
      <p:sp>
        <p:nvSpPr>
          <p:cNvPr id="17" name="Text Placeholder 1">
            <a:extLst>
              <a:ext uri="{FF2B5EF4-FFF2-40B4-BE49-F238E27FC236}">
                <a16:creationId xmlns:a16="http://schemas.microsoft.com/office/drawing/2014/main" id="{AAFDA073-68E3-4EDF-8633-2E2CD4BDDC4C}"/>
              </a:ext>
            </a:extLst>
          </p:cNvPr>
          <p:cNvSpPr txBox="1">
            <a:spLocks/>
          </p:cNvSpPr>
          <p:nvPr/>
        </p:nvSpPr>
        <p:spPr>
          <a:xfrm>
            <a:off x="5502167" y="1980000"/>
            <a:ext cx="5064232" cy="348275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ct val="40000"/>
              </a:spcAft>
              <a:buFont typeface="Arial" panose="020B0604020202020204" pitchFamily="34" charset="0"/>
              <a:buChar char="•"/>
            </a:pPr>
            <a:r>
              <a:rPr lang="en-GB" altLang="en-US" sz="2200" dirty="0">
                <a:sym typeface="Symbol" panose="05050102010706020507" pitchFamily="18" charset="2"/>
              </a:rPr>
              <a:t>Higher pressure drop </a:t>
            </a:r>
            <a:r>
              <a:rPr lang="en-US" sz="2200" dirty="0"/>
              <a:t>→</a:t>
            </a:r>
            <a:r>
              <a:rPr lang="en-GB" altLang="en-US" sz="2200" dirty="0">
                <a:sym typeface="Symbol" panose="05050102010706020507" pitchFamily="18" charset="2"/>
              </a:rPr>
              <a:t> Higher shear stress</a:t>
            </a:r>
          </a:p>
          <a:p>
            <a:pPr lvl="1">
              <a:spcAft>
                <a:spcPct val="40000"/>
              </a:spcAft>
              <a:buFont typeface="Arial" panose="020B0604020202020204" pitchFamily="34" charset="0"/>
              <a:buChar char="•"/>
            </a:pPr>
            <a:r>
              <a:rPr lang="en-GB" altLang="en-US" sz="2200" dirty="0">
                <a:sym typeface="Symbol" panose="05050102010706020507" pitchFamily="18" charset="2"/>
              </a:rPr>
              <a:t>A longer plate requires a higher P to achieve the same shear stress as in a shorter plate (P/L constant)</a:t>
            </a:r>
          </a:p>
          <a:p>
            <a:pPr lvl="1">
              <a:spcAft>
                <a:spcPct val="40000"/>
              </a:spcAft>
              <a:buFont typeface="Arial" panose="020B0604020202020204" pitchFamily="34" charset="0"/>
              <a:buChar char="•"/>
            </a:pPr>
            <a:r>
              <a:rPr lang="en-GB" altLang="en-US" sz="2200" dirty="0">
                <a:sym typeface="Symbol" panose="05050102010706020507" pitchFamily="18" charset="2"/>
              </a:rPr>
              <a:t>A plate with a larger pressing depth gives higher shear stress providing that it has the same P as a plate with less pressing depth</a:t>
            </a:r>
          </a:p>
        </p:txBody>
      </p:sp>
      <mc:AlternateContent xmlns:mc="http://schemas.openxmlformats.org/markup-compatibility/2006" xmlns:a14="http://schemas.microsoft.com/office/drawing/2010/main">
        <mc:Choice Requires="a14">
          <p:sp>
            <p:nvSpPr>
              <p:cNvPr id="18" name="Text Placeholder 1">
                <a:extLst>
                  <a:ext uri="{FF2B5EF4-FFF2-40B4-BE49-F238E27FC236}">
                    <a16:creationId xmlns:a16="http://schemas.microsoft.com/office/drawing/2014/main" id="{23A7FEE0-FF39-46DB-A0A5-ACEC6BD481C1}"/>
                  </a:ext>
                </a:extLst>
              </p:cNvPr>
              <p:cNvSpPr txBox="1">
                <a:spLocks/>
              </p:cNvSpPr>
              <p:nvPr/>
            </p:nvSpPr>
            <p:spPr>
              <a:xfrm>
                <a:off x="909408" y="2337054"/>
                <a:ext cx="4529695" cy="959970"/>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 xmlns:m="http://schemas.openxmlformats.org/officeDocument/2006/math">
                    <m:sSub>
                      <m:sSubPr>
                        <m:ctrlPr>
                          <a:rPr lang="en-US" sz="3600" i="1" smtClean="0">
                            <a:solidFill>
                              <a:schemeClr val="bg1"/>
                            </a:solidFill>
                            <a:latin typeface="Cambria Math" panose="02040503050406030204" pitchFamily="18" charset="0"/>
                            <a:ea typeface="Cambria Math" panose="02040503050406030204" pitchFamily="18" charset="0"/>
                          </a:rPr>
                        </m:ctrlPr>
                      </m:sSubPr>
                      <m:e>
                        <m:r>
                          <a:rPr lang="en-US" sz="3600" i="1">
                            <a:solidFill>
                              <a:schemeClr val="bg1"/>
                            </a:solidFill>
                            <a:latin typeface="Cambria Math" panose="02040503050406030204" pitchFamily="18" charset="0"/>
                            <a:ea typeface="Cambria Math" panose="02040503050406030204" pitchFamily="18" charset="0"/>
                          </a:rPr>
                          <m:t>𝜏</m:t>
                        </m:r>
                      </m:e>
                      <m:sub>
                        <m:r>
                          <a:rPr lang="en-US" sz="3600" i="1">
                            <a:solidFill>
                              <a:schemeClr val="bg1"/>
                            </a:solidFill>
                            <a:latin typeface="Cambria Math" panose="02040503050406030204" pitchFamily="18" charset="0"/>
                            <a:ea typeface="Cambria Math" panose="02040503050406030204" pitchFamily="18" charset="0"/>
                          </a:rPr>
                          <m:t>𝑤</m:t>
                        </m:r>
                      </m:sub>
                    </m:sSub>
                  </m:oMath>
                </a14:m>
                <a:r>
                  <a:rPr lang="en-US" sz="3600" dirty="0">
                    <a:solidFill>
                      <a:schemeClr val="bg1"/>
                    </a:solidFill>
                  </a:rPr>
                  <a:t> </a:t>
                </a:r>
                <a14:m>
                  <m:oMath xmlns:m="http://schemas.openxmlformats.org/officeDocument/2006/math">
                    <m:r>
                      <a:rPr lang="en-US" sz="3600" i="1">
                        <a:solidFill>
                          <a:schemeClr val="bg1"/>
                        </a:solidFill>
                        <a:latin typeface="Cambria Math" panose="02040503050406030204" pitchFamily="18" charset="0"/>
                        <a:ea typeface="Cambria Math" panose="02040503050406030204" pitchFamily="18" charset="0"/>
                      </a:rPr>
                      <m:t>=</m:t>
                    </m:r>
                    <m:f>
                      <m:fPr>
                        <m:ctrlPr>
                          <a:rPr lang="en-US" sz="3600" i="1">
                            <a:solidFill>
                              <a:schemeClr val="bg1"/>
                            </a:solidFill>
                            <a:latin typeface="Cambria Math" panose="02040503050406030204" pitchFamily="18" charset="0"/>
                            <a:ea typeface="Cambria Math" panose="02040503050406030204" pitchFamily="18" charset="0"/>
                          </a:rPr>
                        </m:ctrlPr>
                      </m:fPr>
                      <m:num>
                        <m:r>
                          <a:rPr lang="en-US" sz="3600" i="1">
                            <a:solidFill>
                              <a:schemeClr val="bg1"/>
                            </a:solidFill>
                            <a:latin typeface="Cambria Math" panose="02040503050406030204" pitchFamily="18" charset="0"/>
                            <a:ea typeface="Cambria Math" panose="02040503050406030204" pitchFamily="18" charset="0"/>
                          </a:rPr>
                          <m:t>𝑓</m:t>
                        </m:r>
                        <m:r>
                          <a:rPr lang="en-US" sz="3600" i="1">
                            <a:solidFill>
                              <a:schemeClr val="bg1"/>
                            </a:solidFill>
                            <a:latin typeface="Cambria Math" panose="02040503050406030204" pitchFamily="18" charset="0"/>
                            <a:ea typeface="Cambria Math" panose="02040503050406030204" pitchFamily="18" charset="0"/>
                          </a:rPr>
                          <m:t> </m:t>
                        </m:r>
                        <m:r>
                          <a:rPr lang="en-US" sz="3600" i="1">
                            <a:solidFill>
                              <a:schemeClr val="bg1"/>
                            </a:solidFill>
                            <a:latin typeface="Cambria Math" panose="02040503050406030204" pitchFamily="18" charset="0"/>
                            <a:ea typeface="Cambria Math" panose="02040503050406030204" pitchFamily="18" charset="0"/>
                          </a:rPr>
                          <m:t>𝜌</m:t>
                        </m:r>
                        <m:r>
                          <a:rPr lang="en-US" sz="3600" i="1">
                            <a:solidFill>
                              <a:schemeClr val="bg1"/>
                            </a:solidFill>
                            <a:latin typeface="Cambria Math" panose="02040503050406030204" pitchFamily="18" charset="0"/>
                            <a:ea typeface="Cambria Math" panose="02040503050406030204" pitchFamily="18" charset="0"/>
                          </a:rPr>
                          <m:t> </m:t>
                        </m:r>
                        <m:sSup>
                          <m:sSupPr>
                            <m:ctrlPr>
                              <a:rPr lang="en-US" sz="3600" i="1">
                                <a:solidFill>
                                  <a:schemeClr val="bg1"/>
                                </a:solidFill>
                                <a:latin typeface="Cambria Math" panose="02040503050406030204" pitchFamily="18" charset="0"/>
                                <a:ea typeface="Cambria Math" panose="02040503050406030204" pitchFamily="18" charset="0"/>
                              </a:rPr>
                            </m:ctrlPr>
                          </m:sSupPr>
                          <m:e>
                            <m:r>
                              <a:rPr lang="en-US" sz="3600" i="1">
                                <a:solidFill>
                                  <a:schemeClr val="bg1"/>
                                </a:solidFill>
                                <a:latin typeface="Cambria Math" panose="02040503050406030204" pitchFamily="18" charset="0"/>
                                <a:ea typeface="Cambria Math" panose="02040503050406030204" pitchFamily="18" charset="0"/>
                              </a:rPr>
                              <m:t>𝑉</m:t>
                            </m:r>
                          </m:e>
                          <m:sup>
                            <m:r>
                              <a:rPr lang="en-US" sz="3600" i="1">
                                <a:solidFill>
                                  <a:schemeClr val="bg1"/>
                                </a:solidFill>
                                <a:latin typeface="Cambria Math" panose="02040503050406030204" pitchFamily="18" charset="0"/>
                                <a:ea typeface="Cambria Math" panose="02040503050406030204" pitchFamily="18" charset="0"/>
                              </a:rPr>
                              <m:t>2</m:t>
                            </m:r>
                          </m:sup>
                        </m:sSup>
                      </m:num>
                      <m:den>
                        <m:r>
                          <a:rPr lang="en-US" sz="3600" i="1">
                            <a:solidFill>
                              <a:schemeClr val="bg1"/>
                            </a:solidFill>
                            <a:latin typeface="Cambria Math" panose="02040503050406030204" pitchFamily="18" charset="0"/>
                            <a:ea typeface="Cambria Math" panose="02040503050406030204" pitchFamily="18" charset="0"/>
                          </a:rPr>
                          <m:t>2</m:t>
                        </m:r>
                      </m:den>
                    </m:f>
                    <m:r>
                      <a:rPr lang="en-US" sz="3600" i="1">
                        <a:solidFill>
                          <a:schemeClr val="bg1"/>
                        </a:solidFill>
                        <a:latin typeface="Cambria Math" panose="02040503050406030204" pitchFamily="18" charset="0"/>
                        <a:ea typeface="Cambria Math" panose="02040503050406030204" pitchFamily="18" charset="0"/>
                      </a:rPr>
                      <m:t>= </m:t>
                    </m:r>
                    <m:f>
                      <m:fPr>
                        <m:ctrlPr>
                          <a:rPr lang="en-US" sz="3600" i="1">
                            <a:solidFill>
                              <a:schemeClr val="bg1"/>
                            </a:solidFill>
                            <a:latin typeface="Cambria Math" panose="02040503050406030204" pitchFamily="18" charset="0"/>
                            <a:ea typeface="Cambria Math" panose="02040503050406030204" pitchFamily="18" charset="0"/>
                          </a:rPr>
                        </m:ctrlPr>
                      </m:fPr>
                      <m:num>
                        <m:r>
                          <a:rPr lang="en-US" sz="3600" i="1">
                            <a:solidFill>
                              <a:schemeClr val="bg1"/>
                            </a:solidFill>
                            <a:latin typeface="Cambria Math" panose="02040503050406030204" pitchFamily="18" charset="0"/>
                            <a:ea typeface="Cambria Math" panose="02040503050406030204" pitchFamily="18" charset="0"/>
                          </a:rPr>
                          <m:t>∆</m:t>
                        </m:r>
                        <m:r>
                          <a:rPr lang="en-US" sz="3600" i="1">
                            <a:solidFill>
                              <a:schemeClr val="bg1"/>
                            </a:solidFill>
                            <a:latin typeface="Cambria Math" panose="02040503050406030204" pitchFamily="18" charset="0"/>
                            <a:ea typeface="Cambria Math" panose="02040503050406030204" pitchFamily="18" charset="0"/>
                          </a:rPr>
                          <m:t>𝑃</m:t>
                        </m:r>
                        <m:r>
                          <a:rPr lang="en-US" sz="3600" i="1">
                            <a:solidFill>
                              <a:schemeClr val="bg1"/>
                            </a:solidFill>
                            <a:latin typeface="Cambria Math" panose="02040503050406030204" pitchFamily="18" charset="0"/>
                            <a:ea typeface="Cambria Math" panose="02040503050406030204" pitchFamily="18" charset="0"/>
                          </a:rPr>
                          <m:t> </m:t>
                        </m:r>
                        <m:sSub>
                          <m:sSubPr>
                            <m:ctrlPr>
                              <a:rPr lang="en-US" sz="3600" i="1">
                                <a:solidFill>
                                  <a:schemeClr val="bg1"/>
                                </a:solidFill>
                                <a:latin typeface="Cambria Math" panose="02040503050406030204" pitchFamily="18" charset="0"/>
                                <a:ea typeface="Cambria Math" panose="02040503050406030204" pitchFamily="18" charset="0"/>
                              </a:rPr>
                            </m:ctrlPr>
                          </m:sSubPr>
                          <m:e>
                            <m:r>
                              <a:rPr lang="en-US" sz="3600" i="1">
                                <a:solidFill>
                                  <a:schemeClr val="bg1"/>
                                </a:solidFill>
                                <a:latin typeface="Cambria Math" panose="02040503050406030204" pitchFamily="18" charset="0"/>
                                <a:ea typeface="Cambria Math" panose="02040503050406030204" pitchFamily="18" charset="0"/>
                              </a:rPr>
                              <m:t>𝐷</m:t>
                            </m:r>
                          </m:e>
                          <m:sub>
                            <m:r>
                              <a:rPr lang="en-US" sz="3600" i="1">
                                <a:solidFill>
                                  <a:schemeClr val="bg1"/>
                                </a:solidFill>
                                <a:latin typeface="Cambria Math" panose="02040503050406030204" pitchFamily="18" charset="0"/>
                                <a:ea typeface="Cambria Math" panose="02040503050406030204" pitchFamily="18" charset="0"/>
                              </a:rPr>
                              <m:t>h</m:t>
                            </m:r>
                          </m:sub>
                        </m:sSub>
                      </m:num>
                      <m:den>
                        <m:r>
                          <a:rPr lang="en-US" sz="3600" i="1">
                            <a:solidFill>
                              <a:schemeClr val="bg1"/>
                            </a:solidFill>
                            <a:latin typeface="Cambria Math" panose="02040503050406030204" pitchFamily="18" charset="0"/>
                            <a:ea typeface="Cambria Math" panose="02040503050406030204" pitchFamily="18" charset="0"/>
                          </a:rPr>
                          <m:t>2 </m:t>
                        </m:r>
                        <m:r>
                          <a:rPr lang="en-US" sz="3600" i="1">
                            <a:solidFill>
                              <a:schemeClr val="bg1"/>
                            </a:solidFill>
                            <a:latin typeface="Cambria Math" panose="02040503050406030204" pitchFamily="18" charset="0"/>
                            <a:ea typeface="Cambria Math" panose="02040503050406030204" pitchFamily="18" charset="0"/>
                          </a:rPr>
                          <m:t>𝐿</m:t>
                        </m:r>
                      </m:den>
                    </m:f>
                    <m:r>
                      <a:rPr lang="en-US" sz="3600" i="1">
                        <a:solidFill>
                          <a:schemeClr val="bg1"/>
                        </a:solidFill>
                        <a:latin typeface="Cambria Math" panose="02040503050406030204" pitchFamily="18" charset="0"/>
                        <a:ea typeface="Cambria Math" panose="02040503050406030204" pitchFamily="18" charset="0"/>
                      </a:rPr>
                      <m:t> </m:t>
                    </m:r>
                  </m:oMath>
                </a14:m>
                <a:endParaRPr lang="en-US" sz="1800" dirty="0">
                  <a:solidFill>
                    <a:schemeClr val="bg1"/>
                  </a:solidFill>
                </a:endParaRPr>
              </a:p>
            </p:txBody>
          </p:sp>
        </mc:Choice>
        <mc:Fallback xmlns="">
          <p:sp>
            <p:nvSpPr>
              <p:cNvPr id="18" name="Text Placeholder 1">
                <a:extLst>
                  <a:ext uri="{FF2B5EF4-FFF2-40B4-BE49-F238E27FC236}">
                    <a16:creationId xmlns:a16="http://schemas.microsoft.com/office/drawing/2014/main" id="{23A7FEE0-FF39-46DB-A0A5-ACEC6BD481C1}"/>
                  </a:ext>
                </a:extLst>
              </p:cNvPr>
              <p:cNvSpPr txBox="1">
                <a:spLocks noRot="1" noChangeAspect="1" noMove="1" noResize="1" noEditPoints="1" noAdjustHandles="1" noChangeArrowheads="1" noChangeShapeType="1" noTextEdit="1"/>
              </p:cNvSpPr>
              <p:nvPr/>
            </p:nvSpPr>
            <p:spPr>
              <a:xfrm>
                <a:off x="909408" y="2337054"/>
                <a:ext cx="4529695" cy="959970"/>
              </a:xfrm>
              <a:prstGeom prst="rect">
                <a:avLst/>
              </a:prstGeom>
              <a:blipFill>
                <a:blip r:embed="rId3"/>
                <a:stretch>
                  <a:fillRect/>
                </a:stretch>
              </a:blipFill>
            </p:spPr>
            <p:txBody>
              <a:bodyPr/>
              <a:lstStyle/>
              <a:p>
                <a:r>
                  <a:rPr lang="sv-SE">
                    <a:noFill/>
                  </a:rPr>
                  <a:t> </a:t>
                </a:r>
              </a:p>
            </p:txBody>
          </p:sp>
        </mc:Fallback>
      </mc:AlternateContent>
      <p:sp>
        <p:nvSpPr>
          <p:cNvPr id="9" name="Text Placeholder 1">
            <a:extLst>
              <a:ext uri="{FF2B5EF4-FFF2-40B4-BE49-F238E27FC236}">
                <a16:creationId xmlns:a16="http://schemas.microsoft.com/office/drawing/2014/main" id="{EADCB113-81B0-499D-A0CB-8138962220EE}"/>
              </a:ext>
            </a:extLst>
          </p:cNvPr>
          <p:cNvSpPr txBox="1">
            <a:spLocks/>
          </p:cNvSpPr>
          <p:nvPr/>
        </p:nvSpPr>
        <p:spPr>
          <a:xfrm>
            <a:off x="839787" y="3617350"/>
            <a:ext cx="4529695" cy="2480968"/>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800" dirty="0"/>
              <a:t>Where:</a:t>
            </a:r>
          </a:p>
          <a:p>
            <a:pPr defTabSz="457200">
              <a:spcBef>
                <a:spcPts val="600"/>
              </a:spcBef>
            </a:pPr>
            <a:r>
              <a:rPr lang="en-GB" altLang="en-US" sz="1600" i="1" dirty="0">
                <a:latin typeface="Arial" panose="020B0604020202020204" pitchFamily="34" charset="0"/>
                <a:sym typeface="Symbol" panose="05050102010706020507" pitchFamily="18" charset="2"/>
              </a:rPr>
              <a:t></a:t>
            </a:r>
            <a:r>
              <a:rPr lang="en-GB" altLang="en-US" sz="1600" i="1" baseline="-25000" dirty="0">
                <a:latin typeface="Arial" panose="020B0604020202020204" pitchFamily="34" charset="0"/>
              </a:rPr>
              <a:t>w </a:t>
            </a:r>
            <a:r>
              <a:rPr lang="en-GB" altLang="en-US" sz="1600" dirty="0">
                <a:latin typeface="Arial" panose="020B0604020202020204" pitchFamily="34" charset="0"/>
              </a:rPr>
              <a:t>= shear stress at the wall, N/m² (Pa)</a:t>
            </a:r>
          </a:p>
          <a:p>
            <a:pPr defTabSz="457200">
              <a:spcBef>
                <a:spcPts val="600"/>
              </a:spcBef>
            </a:pPr>
            <a:r>
              <a:rPr lang="en-GB" altLang="en-US" sz="1600" i="1" dirty="0">
                <a:latin typeface="Arial" panose="020B0604020202020204" pitchFamily="34" charset="0"/>
              </a:rPr>
              <a:t>F	</a:t>
            </a:r>
            <a:r>
              <a:rPr lang="en-GB" altLang="en-US" sz="1600" dirty="0">
                <a:latin typeface="Arial" panose="020B0604020202020204" pitchFamily="34" charset="0"/>
              </a:rPr>
              <a:t>= friction factor</a:t>
            </a:r>
          </a:p>
          <a:p>
            <a:pPr defTabSz="457200">
              <a:spcBef>
                <a:spcPts val="600"/>
              </a:spcBef>
            </a:pPr>
            <a:r>
              <a:rPr lang="en-GB" altLang="en-US" sz="1600" i="1" dirty="0">
                <a:latin typeface="Arial" panose="020B0604020202020204" pitchFamily="34" charset="0"/>
              </a:rPr>
              <a:t>V</a:t>
            </a:r>
            <a:r>
              <a:rPr lang="en-GB" altLang="en-US" sz="1600" dirty="0">
                <a:latin typeface="Arial" panose="020B0604020202020204" pitchFamily="34" charset="0"/>
              </a:rPr>
              <a:t>	= flow velocity </a:t>
            </a:r>
          </a:p>
          <a:p>
            <a:pPr defTabSz="457200">
              <a:spcBef>
                <a:spcPts val="600"/>
              </a:spcBef>
            </a:pPr>
            <a:r>
              <a:rPr lang="en-GB" altLang="en-US" sz="1600" i="1" dirty="0">
                <a:latin typeface="Arial" panose="020B0604020202020204" pitchFamily="34" charset="0"/>
              </a:rPr>
              <a:t>L</a:t>
            </a:r>
            <a:r>
              <a:rPr lang="en-GB" altLang="en-US" sz="1600" dirty="0">
                <a:latin typeface="Arial" panose="020B0604020202020204" pitchFamily="34" charset="0"/>
              </a:rPr>
              <a:t>	= channel length, m</a:t>
            </a:r>
          </a:p>
          <a:p>
            <a:pPr defTabSz="457200">
              <a:spcBef>
                <a:spcPts val="600"/>
              </a:spcBef>
            </a:pPr>
            <a:r>
              <a:rPr lang="en-GB" altLang="en-US" sz="1600" i="1" dirty="0">
                <a:latin typeface="Arial" panose="020B0604020202020204" pitchFamily="34" charset="0"/>
              </a:rPr>
              <a:t>D</a:t>
            </a:r>
            <a:r>
              <a:rPr lang="en-GB" altLang="en-US" sz="1600" i="1" baseline="-25000" dirty="0">
                <a:latin typeface="Arial" panose="020B0604020202020204" pitchFamily="34" charset="0"/>
              </a:rPr>
              <a:t>h</a:t>
            </a:r>
            <a:r>
              <a:rPr lang="en-GB" altLang="en-US" sz="1600" dirty="0">
                <a:latin typeface="Arial" panose="020B0604020202020204" pitchFamily="34" charset="0"/>
              </a:rPr>
              <a:t>	= hydraulic diameter (m)</a:t>
            </a:r>
            <a:br>
              <a:rPr lang="en-GB" altLang="en-US" sz="1600" dirty="0">
                <a:latin typeface="Arial" panose="020B0604020202020204" pitchFamily="34" charset="0"/>
              </a:rPr>
            </a:br>
            <a:r>
              <a:rPr lang="en-GB" altLang="en-US" sz="1600" dirty="0">
                <a:latin typeface="Arial" panose="020B0604020202020204" pitchFamily="34" charset="0"/>
              </a:rPr>
              <a:t>	   (</a:t>
            </a:r>
            <a:r>
              <a:rPr lang="en-GB" altLang="en-US" sz="1600" dirty="0">
                <a:latin typeface="Arial" panose="020B0604020202020204" pitchFamily="34" charset="0"/>
                <a:sym typeface="Symbol" panose="05050102010706020507" pitchFamily="18" charset="2"/>
              </a:rPr>
              <a:t>2 * pressing depth for PHE)</a:t>
            </a:r>
          </a:p>
        </p:txBody>
      </p:sp>
    </p:spTree>
    <p:custDataLst>
      <p:tags r:id="rId1"/>
    </p:custDataLst>
    <p:extLst>
      <p:ext uri="{BB962C8B-B14F-4D97-AF65-F5344CB8AC3E}">
        <p14:creationId xmlns:p14="http://schemas.microsoft.com/office/powerpoint/2010/main" val="346659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A89388-0B59-43D0-811E-1040F6C87043}"/>
              </a:ext>
            </a:extLst>
          </p:cNvPr>
          <p:cNvSpPr>
            <a:spLocks noGrp="1"/>
          </p:cNvSpPr>
          <p:nvPr>
            <p:ph type="body" sz="quarter" idx="22"/>
          </p:nvPr>
        </p:nvSpPr>
        <p:spPr/>
        <p:txBody>
          <a:bodyPr/>
          <a:lstStyle/>
          <a:p>
            <a:r>
              <a:rPr lang="en-US" dirty="0"/>
              <a:t>Introduction to gasketed plate-and-frame heat exchangers</a:t>
            </a:r>
          </a:p>
          <a:p>
            <a:r>
              <a:rPr lang="en-US" dirty="0"/>
              <a:t>Logarithmic Mean Temperature Difference (LMTD)</a:t>
            </a:r>
          </a:p>
          <a:p>
            <a:r>
              <a:rPr lang="en-US" dirty="0"/>
              <a:t>Pressure drop</a:t>
            </a:r>
          </a:p>
          <a:p>
            <a:r>
              <a:rPr lang="en-US" dirty="0"/>
              <a:t>Shear stress, maintenance</a:t>
            </a:r>
          </a:p>
          <a:p>
            <a:r>
              <a:rPr lang="en-US" dirty="0"/>
              <a:t>AHRI certification</a:t>
            </a:r>
          </a:p>
          <a:p>
            <a:r>
              <a:rPr lang="en-US" dirty="0"/>
              <a:t>Best practices to write a good heat exchanger spec</a:t>
            </a:r>
          </a:p>
          <a:p>
            <a:r>
              <a:rPr lang="en-US" dirty="0"/>
              <a:t>Connectivity</a:t>
            </a:r>
          </a:p>
          <a:p>
            <a:r>
              <a:rPr lang="en-US" dirty="0"/>
              <a:t>Liquid cooling</a:t>
            </a:r>
          </a:p>
          <a:p>
            <a:endParaRPr lang="en-US" dirty="0"/>
          </a:p>
        </p:txBody>
      </p:sp>
      <p:sp>
        <p:nvSpPr>
          <p:cNvPr id="10" name="Text Placeholder 9">
            <a:extLst>
              <a:ext uri="{FF2B5EF4-FFF2-40B4-BE49-F238E27FC236}">
                <a16:creationId xmlns:a16="http://schemas.microsoft.com/office/drawing/2014/main" id="{164FAB37-A949-471D-9CC3-E381C5678BE7}"/>
              </a:ext>
            </a:extLst>
          </p:cNvPr>
          <p:cNvSpPr>
            <a:spLocks noGrp="1"/>
          </p:cNvSpPr>
          <p:nvPr>
            <p:ph type="body" sz="quarter" idx="27"/>
          </p:nvPr>
        </p:nvSpPr>
        <p:spPr/>
        <p:txBody>
          <a:bodyPr>
            <a:normAutofit lnSpcReduction="10000"/>
          </a:bodyPr>
          <a:lstStyle/>
          <a:p>
            <a:r>
              <a:rPr lang="en-US" dirty="0"/>
              <a:t>Topics</a:t>
            </a:r>
          </a:p>
        </p:txBody>
      </p:sp>
      <p:sp>
        <p:nvSpPr>
          <p:cNvPr id="3" name="Date Placeholder 2">
            <a:extLst>
              <a:ext uri="{FF2B5EF4-FFF2-40B4-BE49-F238E27FC236}">
                <a16:creationId xmlns:a16="http://schemas.microsoft.com/office/drawing/2014/main" id="{D6A4D80E-5210-4F25-A2D9-AE7C6512317E}"/>
              </a:ext>
            </a:extLst>
          </p:cNvPr>
          <p:cNvSpPr>
            <a:spLocks noGrp="1"/>
          </p:cNvSpPr>
          <p:nvPr>
            <p:ph type="dt" sz="half" idx="28"/>
          </p:nvPr>
        </p:nvSpPr>
        <p:spPr/>
        <p:txBody>
          <a:bodyPr/>
          <a:lstStyle/>
          <a:p>
            <a:fld id="{F38B7DD0-DB1B-4C69-8A50-59D13F24F330}" type="datetime1">
              <a:rPr lang="en-GB" smtClean="0"/>
              <a:pPr/>
              <a:t>16/04/2020</a:t>
            </a:fld>
            <a:endParaRPr lang="en-US" dirty="0"/>
          </a:p>
        </p:txBody>
      </p:sp>
      <p:sp>
        <p:nvSpPr>
          <p:cNvPr id="5" name="Footer Placeholder 4">
            <a:extLst>
              <a:ext uri="{FF2B5EF4-FFF2-40B4-BE49-F238E27FC236}">
                <a16:creationId xmlns:a16="http://schemas.microsoft.com/office/drawing/2014/main" id="{BB5966C9-AC6B-6E46-8827-7E74E2D7D798}"/>
              </a:ext>
            </a:extLst>
          </p:cNvPr>
          <p:cNvSpPr>
            <a:spLocks noGrp="1"/>
          </p:cNvSpPr>
          <p:nvPr>
            <p:ph type="ftr" sz="quarter" idx="29"/>
          </p:nvPr>
        </p:nvSpPr>
        <p:spPr/>
        <p:txBody>
          <a:bodyPr/>
          <a:lstStyle/>
          <a:p>
            <a:r>
              <a:rPr lang="en-GB"/>
              <a:t>| © Alfa Laval</a:t>
            </a:r>
            <a:endParaRPr lang="en-US"/>
          </a:p>
        </p:txBody>
      </p:sp>
      <p:sp>
        <p:nvSpPr>
          <p:cNvPr id="35" name="Slide Number Placeholder 34">
            <a:extLst>
              <a:ext uri="{FF2B5EF4-FFF2-40B4-BE49-F238E27FC236}">
                <a16:creationId xmlns:a16="http://schemas.microsoft.com/office/drawing/2014/main" id="{EA8C8AEF-FF76-C143-BDB6-8F31517FE4A8}"/>
              </a:ext>
            </a:extLst>
          </p:cNvPr>
          <p:cNvSpPr>
            <a:spLocks noGrp="1"/>
          </p:cNvSpPr>
          <p:nvPr>
            <p:ph type="sldNum" sz="quarter" idx="30"/>
          </p:nvPr>
        </p:nvSpPr>
        <p:spPr/>
        <p:txBody>
          <a:bodyPr/>
          <a:lstStyle/>
          <a:p>
            <a:fld id="{E1781896-7108-754B-A195-4B41D5296C65}" type="slidenum">
              <a:rPr lang="en-US" smtClean="0"/>
              <a:pPr/>
              <a:t>3</a:t>
            </a:fld>
            <a:r>
              <a:rPr lang="en-US"/>
              <a:t> |</a:t>
            </a:r>
          </a:p>
        </p:txBody>
      </p:sp>
      <p:sp>
        <p:nvSpPr>
          <p:cNvPr id="2" name="TextBox 1">
            <a:extLst>
              <a:ext uri="{FF2B5EF4-FFF2-40B4-BE49-F238E27FC236}">
                <a16:creationId xmlns:a16="http://schemas.microsoft.com/office/drawing/2014/main" id="{1677B569-CA94-7645-9CA9-DCBC9AC80D21}"/>
              </a:ext>
            </a:extLst>
          </p:cNvPr>
          <p:cNvSpPr txBox="1"/>
          <p:nvPr/>
        </p:nvSpPr>
        <p:spPr>
          <a:xfrm>
            <a:off x="360000" y="4589929"/>
            <a:ext cx="3010729" cy="1111624"/>
          </a:xfrm>
          <a:prstGeom prst="rect">
            <a:avLst/>
          </a:prstGeom>
        </p:spPr>
        <p:txBody>
          <a:bodyPr vert="horz" wrap="square" lIns="91440" tIns="45720" rIns="91440" bIns="45720" rtlCol="0">
            <a:normAutofit/>
          </a:bodyPr>
          <a:lstStyle/>
          <a:p>
            <a:pPr algn="l"/>
            <a:endParaRPr lang="en-US"/>
          </a:p>
        </p:txBody>
      </p:sp>
    </p:spTree>
    <p:custDataLst>
      <p:tags r:id="rId1"/>
    </p:custDataLst>
    <p:extLst>
      <p:ext uri="{BB962C8B-B14F-4D97-AF65-F5344CB8AC3E}">
        <p14:creationId xmlns:p14="http://schemas.microsoft.com/office/powerpoint/2010/main" val="15428322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ns face&#10;&#10;Description automatically generated">
            <a:extLst>
              <a:ext uri="{FF2B5EF4-FFF2-40B4-BE49-F238E27FC236}">
                <a16:creationId xmlns:a16="http://schemas.microsoft.com/office/drawing/2014/main" id="{391FD77F-1C4F-418C-A7E4-4D806C8D8385}"/>
              </a:ext>
            </a:extLst>
          </p:cNvPr>
          <p:cNvPicPr>
            <a:picLocks noChangeAspect="1"/>
          </p:cNvPicPr>
          <p:nvPr/>
        </p:nvPicPr>
        <p:blipFill>
          <a:blip r:embed="rId4"/>
          <a:stretch>
            <a:fillRect/>
          </a:stretch>
        </p:blipFill>
        <p:spPr>
          <a:xfrm>
            <a:off x="1844115" y="1469651"/>
            <a:ext cx="6847442" cy="4680000"/>
          </a:xfrm>
          <a:prstGeom prst="rect">
            <a:avLst/>
          </a:prstGeom>
        </p:spPr>
      </p:pic>
      <p:pic>
        <p:nvPicPr>
          <p:cNvPr id="9" name="Picture 8" descr="A close up of a map&#10;&#10;Description automatically generated">
            <a:extLst>
              <a:ext uri="{FF2B5EF4-FFF2-40B4-BE49-F238E27FC236}">
                <a16:creationId xmlns:a16="http://schemas.microsoft.com/office/drawing/2014/main" id="{E33D450C-3FE1-48EA-B0D5-B8E390B1DFBD}"/>
              </a:ext>
            </a:extLst>
          </p:cNvPr>
          <p:cNvPicPr>
            <a:picLocks noChangeAspect="1"/>
          </p:cNvPicPr>
          <p:nvPr/>
        </p:nvPicPr>
        <p:blipFill>
          <a:blip r:embed="rId5"/>
          <a:stretch>
            <a:fillRect/>
          </a:stretch>
        </p:blipFill>
        <p:spPr>
          <a:xfrm>
            <a:off x="1844111" y="1469651"/>
            <a:ext cx="6847451" cy="4680000"/>
          </a:xfrm>
          <a:prstGeom prst="rect">
            <a:avLst/>
          </a:prstGeom>
        </p:spPr>
      </p:pic>
      <p:sp>
        <p:nvSpPr>
          <p:cNvPr id="3" name="Text Placeholder 2">
            <a:extLst>
              <a:ext uri="{FF2B5EF4-FFF2-40B4-BE49-F238E27FC236}">
                <a16:creationId xmlns:a16="http://schemas.microsoft.com/office/drawing/2014/main" id="{A941491E-DBCB-4CAE-A580-70DBF6D85999}"/>
              </a:ext>
            </a:extLst>
          </p:cNvPr>
          <p:cNvSpPr>
            <a:spLocks noGrp="1"/>
          </p:cNvSpPr>
          <p:nvPr>
            <p:ph type="body" sz="quarter" idx="27"/>
          </p:nvPr>
        </p:nvSpPr>
        <p:spPr>
          <a:xfrm>
            <a:off x="839787" y="307590"/>
            <a:ext cx="9456211" cy="504000"/>
          </a:xfrm>
        </p:spPr>
        <p:txBody>
          <a:bodyPr>
            <a:normAutofit lnSpcReduction="10000"/>
          </a:bodyPr>
          <a:lstStyle/>
          <a:p>
            <a:r>
              <a:rPr lang="sv-SE"/>
              <a:t>Shear stress versus fouling rate</a:t>
            </a:r>
            <a:endParaRPr lang="sv-SE" dirty="0"/>
          </a:p>
        </p:txBody>
      </p:sp>
      <p:sp>
        <p:nvSpPr>
          <p:cNvPr id="6" name="Slide Number Placeholder 5">
            <a:extLst>
              <a:ext uri="{FF2B5EF4-FFF2-40B4-BE49-F238E27FC236}">
                <a16:creationId xmlns:a16="http://schemas.microsoft.com/office/drawing/2014/main" id="{BEEDE83E-CDBF-4FF5-A0E7-898C5629780E}"/>
              </a:ext>
            </a:extLst>
          </p:cNvPr>
          <p:cNvSpPr>
            <a:spLocks noGrp="1"/>
          </p:cNvSpPr>
          <p:nvPr>
            <p:ph type="sldNum" sz="quarter" idx="30"/>
          </p:nvPr>
        </p:nvSpPr>
        <p:spPr>
          <a:xfrm>
            <a:off x="10663419" y="6530350"/>
            <a:ext cx="248206" cy="125283"/>
          </a:xfrm>
        </p:spPr>
        <p:txBody>
          <a:bodyPr/>
          <a:lstStyle/>
          <a:p>
            <a:fld id="{E1781896-7108-754B-A195-4B41D5296C65}" type="slidenum">
              <a:rPr lang="en-US" smtClean="0"/>
              <a:pPr/>
              <a:t>30</a:t>
            </a:fld>
            <a:r>
              <a:rPr lang="en-US"/>
              <a:t> |</a:t>
            </a:r>
          </a:p>
        </p:txBody>
      </p:sp>
      <p:sp>
        <p:nvSpPr>
          <p:cNvPr id="7" name="Text Placeholder 1">
            <a:extLst>
              <a:ext uri="{FF2B5EF4-FFF2-40B4-BE49-F238E27FC236}">
                <a16:creationId xmlns:a16="http://schemas.microsoft.com/office/drawing/2014/main" id="{DCE3FF7D-CA09-4454-A851-C5BF7981AD34}"/>
              </a:ext>
            </a:extLst>
          </p:cNvPr>
          <p:cNvSpPr txBox="1">
            <a:spLocks/>
          </p:cNvSpPr>
          <p:nvPr/>
        </p:nvSpPr>
        <p:spPr>
          <a:xfrm>
            <a:off x="3763812" y="2591633"/>
            <a:ext cx="3466011" cy="1218018"/>
          </a:xfrm>
          <a:prstGeom prst="rect">
            <a:avLst/>
          </a:prstGeom>
        </p:spPr>
        <p:txBody>
          <a:bodyPr>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ct val="0"/>
              </a:spcAft>
              <a:buNone/>
            </a:pPr>
            <a:r>
              <a:rPr lang="en-GB" altLang="en-US" dirty="0"/>
              <a:t>Each duty type has a rule of thumb for best performance</a:t>
            </a:r>
            <a:endParaRPr lang="en-US" dirty="0"/>
          </a:p>
          <a:p>
            <a:pPr>
              <a:lnSpc>
                <a:spcPct val="90000"/>
              </a:lnSpc>
            </a:pPr>
            <a:endParaRPr lang="sv-SE" sz="1400" dirty="0"/>
          </a:p>
        </p:txBody>
      </p:sp>
      <p:sp>
        <p:nvSpPr>
          <p:cNvPr id="116" name="Text Box 21">
            <a:extLst>
              <a:ext uri="{FF2B5EF4-FFF2-40B4-BE49-F238E27FC236}">
                <a16:creationId xmlns:a16="http://schemas.microsoft.com/office/drawing/2014/main" id="{D76545F2-5B7B-40B3-9024-EECEE1A010E8}"/>
              </a:ext>
            </a:extLst>
          </p:cNvPr>
          <p:cNvSpPr txBox="1">
            <a:spLocks noChangeArrowheads="1"/>
          </p:cNvSpPr>
          <p:nvPr/>
        </p:nvSpPr>
        <p:spPr bwMode="auto">
          <a:xfrm>
            <a:off x="8691557" y="5662329"/>
            <a:ext cx="20461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US" altLang="en-US" sz="1800" dirty="0">
                <a:solidFill>
                  <a:srgbClr val="11387F"/>
                </a:solidFill>
              </a:rPr>
              <a:t>Shear stress (pa)</a:t>
            </a:r>
          </a:p>
        </p:txBody>
      </p:sp>
      <p:sp>
        <p:nvSpPr>
          <p:cNvPr id="117" name="Text Box 21">
            <a:extLst>
              <a:ext uri="{FF2B5EF4-FFF2-40B4-BE49-F238E27FC236}">
                <a16:creationId xmlns:a16="http://schemas.microsoft.com/office/drawing/2014/main" id="{5B28219E-BC14-4684-8E71-0415DA1C1C46}"/>
              </a:ext>
            </a:extLst>
          </p:cNvPr>
          <p:cNvSpPr txBox="1">
            <a:spLocks noChangeArrowheads="1"/>
          </p:cNvSpPr>
          <p:nvPr/>
        </p:nvSpPr>
        <p:spPr bwMode="auto">
          <a:xfrm rot="16200000">
            <a:off x="-510061" y="3278197"/>
            <a:ext cx="362376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Aft>
                <a:spcPct val="50000"/>
              </a:spcAft>
              <a:buClr>
                <a:schemeClr val="tx2"/>
              </a:buClr>
              <a:buSzPct val="125000"/>
              <a:buChar char="•"/>
              <a:defRPr sz="2400">
                <a:solidFill>
                  <a:schemeClr val="tx1"/>
                </a:solidFill>
                <a:latin typeface="Arial" charset="0"/>
              </a:defRPr>
            </a:lvl1pPr>
            <a:lvl2pPr marL="742950" indent="-285750">
              <a:spcAft>
                <a:spcPct val="50000"/>
              </a:spcAft>
              <a:buChar char="–"/>
              <a:defRPr sz="2400">
                <a:solidFill>
                  <a:schemeClr val="tx1"/>
                </a:solidFill>
                <a:latin typeface="Arial" charset="0"/>
              </a:defRPr>
            </a:lvl2pPr>
            <a:lvl3pPr marL="1143000" indent="-228600">
              <a:spcAft>
                <a:spcPct val="50000"/>
              </a:spcAft>
              <a:buChar char="•"/>
              <a:defRPr sz="2000">
                <a:solidFill>
                  <a:schemeClr val="tx1"/>
                </a:solidFill>
                <a:latin typeface="Arial" charset="0"/>
              </a:defRPr>
            </a:lvl3pPr>
            <a:lvl4pPr marL="1600200" indent="-228600">
              <a:spcAft>
                <a:spcPct val="50000"/>
              </a:spcAft>
              <a:buChar char="–"/>
              <a:defRPr>
                <a:solidFill>
                  <a:schemeClr val="tx1"/>
                </a:solidFill>
                <a:latin typeface="Arial" charset="0"/>
              </a:defRPr>
            </a:lvl4pPr>
            <a:lvl5pPr marL="2057400" indent="-228600">
              <a:spcAft>
                <a:spcPct val="50000"/>
              </a:spcAft>
              <a:buChar char="»"/>
              <a:defRPr>
                <a:solidFill>
                  <a:schemeClr val="tx1"/>
                </a:solidFill>
                <a:latin typeface="Arial" charset="0"/>
              </a:defRPr>
            </a:lvl5pPr>
            <a:lvl6pPr marL="2514600" indent="-228600" eaLnBrk="0" fontAlgn="base" hangingPunct="0">
              <a:spcBef>
                <a:spcPct val="0"/>
              </a:spcBef>
              <a:spcAft>
                <a:spcPct val="50000"/>
              </a:spcAft>
              <a:buChar char="»"/>
              <a:defRPr>
                <a:solidFill>
                  <a:schemeClr val="tx1"/>
                </a:solidFill>
                <a:latin typeface="Arial" charset="0"/>
              </a:defRPr>
            </a:lvl6pPr>
            <a:lvl7pPr marL="2971800" indent="-228600" eaLnBrk="0" fontAlgn="base" hangingPunct="0">
              <a:spcBef>
                <a:spcPct val="0"/>
              </a:spcBef>
              <a:spcAft>
                <a:spcPct val="50000"/>
              </a:spcAft>
              <a:buChar char="»"/>
              <a:defRPr>
                <a:solidFill>
                  <a:schemeClr val="tx1"/>
                </a:solidFill>
                <a:latin typeface="Arial" charset="0"/>
              </a:defRPr>
            </a:lvl7pPr>
            <a:lvl8pPr marL="3429000" indent="-228600" eaLnBrk="0" fontAlgn="base" hangingPunct="0">
              <a:spcBef>
                <a:spcPct val="0"/>
              </a:spcBef>
              <a:spcAft>
                <a:spcPct val="50000"/>
              </a:spcAft>
              <a:buChar char="»"/>
              <a:defRPr>
                <a:solidFill>
                  <a:schemeClr val="tx1"/>
                </a:solidFill>
                <a:latin typeface="Arial" charset="0"/>
              </a:defRPr>
            </a:lvl8pPr>
            <a:lvl9pPr marL="3886200" indent="-228600" eaLnBrk="0" fontAlgn="base" hangingPunct="0">
              <a:spcBef>
                <a:spcPct val="0"/>
              </a:spcBef>
              <a:spcAft>
                <a:spcPct val="50000"/>
              </a:spcAft>
              <a:buChar char="»"/>
              <a:defRPr>
                <a:solidFill>
                  <a:schemeClr val="tx1"/>
                </a:solidFill>
                <a:latin typeface="Arial" charset="0"/>
              </a:defRPr>
            </a:lvl9pPr>
          </a:lstStyle>
          <a:p>
            <a:pPr>
              <a:spcBef>
                <a:spcPct val="50000"/>
              </a:spcBef>
              <a:spcAft>
                <a:spcPct val="0"/>
              </a:spcAft>
              <a:buClrTx/>
              <a:buSzTx/>
              <a:buFontTx/>
              <a:buNone/>
            </a:pPr>
            <a:r>
              <a:rPr lang="en-US" altLang="en-US" sz="1800" dirty="0">
                <a:solidFill>
                  <a:srgbClr val="11387F"/>
                </a:solidFill>
              </a:rPr>
              <a:t>Fouling resistance growth rate</a:t>
            </a:r>
          </a:p>
          <a:p>
            <a:pPr algn="ctr">
              <a:spcBef>
                <a:spcPct val="50000"/>
              </a:spcBef>
              <a:spcAft>
                <a:spcPct val="0"/>
              </a:spcAft>
              <a:buClrTx/>
              <a:buSzTx/>
              <a:buFontTx/>
              <a:buNone/>
            </a:pPr>
            <a:r>
              <a:rPr lang="en-US" altLang="en-US" sz="1800" dirty="0">
                <a:solidFill>
                  <a:srgbClr val="11387F"/>
                </a:solidFill>
              </a:rPr>
              <a:t>(10E-8 m²K/</a:t>
            </a:r>
            <a:r>
              <a:rPr lang="en-US" altLang="en-US" sz="1800" dirty="0" err="1">
                <a:solidFill>
                  <a:srgbClr val="11387F"/>
                </a:solidFill>
              </a:rPr>
              <a:t>Wh</a:t>
            </a:r>
            <a:r>
              <a:rPr lang="en-US" altLang="en-US" sz="1800" dirty="0">
                <a:solidFill>
                  <a:srgbClr val="11387F"/>
                </a:solidFill>
              </a:rPr>
              <a:t>)</a:t>
            </a:r>
          </a:p>
        </p:txBody>
      </p:sp>
      <p:sp>
        <p:nvSpPr>
          <p:cNvPr id="122" name="Date Placeholder 5">
            <a:extLst>
              <a:ext uri="{FF2B5EF4-FFF2-40B4-BE49-F238E27FC236}">
                <a16:creationId xmlns:a16="http://schemas.microsoft.com/office/drawing/2014/main" id="{D353496C-6637-4FD0-9225-9A4A9D476531}"/>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2A20618A-7FA0-46EC-BEB4-7030F470A379}" type="datetime1">
              <a:rPr lang="en-GB" sz="800" smtClean="0">
                <a:solidFill>
                  <a:schemeClr val="tx1"/>
                </a:solidFill>
              </a:rPr>
              <a:pPr>
                <a:spcAft>
                  <a:spcPts val="600"/>
                </a:spcAft>
              </a:pPr>
              <a:t>16/04/2020</a:t>
            </a:fld>
            <a:endParaRPr lang="en-US" sz="800">
              <a:solidFill>
                <a:schemeClr val="tx1"/>
              </a:solidFill>
            </a:endParaRPr>
          </a:p>
        </p:txBody>
      </p:sp>
      <p:sp>
        <p:nvSpPr>
          <p:cNvPr id="123" name="Footer Placeholder 6">
            <a:extLst>
              <a:ext uri="{FF2B5EF4-FFF2-40B4-BE49-F238E27FC236}">
                <a16:creationId xmlns:a16="http://schemas.microsoft.com/office/drawing/2014/main" id="{2E89E305-788B-40FB-86AC-D11E49CB9800}"/>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dirty="0">
                <a:solidFill>
                  <a:schemeClr val="tx1"/>
                </a:solidFill>
              </a:rPr>
              <a:t>| © Alfa Laval</a:t>
            </a:r>
          </a:p>
        </p:txBody>
      </p:sp>
    </p:spTree>
    <p:custDataLst>
      <p:tags r:id="rId1"/>
    </p:custDataLst>
    <p:extLst>
      <p:ext uri="{BB962C8B-B14F-4D97-AF65-F5344CB8AC3E}">
        <p14:creationId xmlns:p14="http://schemas.microsoft.com/office/powerpoint/2010/main" val="306900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6B52C-21F5-4B23-95CC-D0DDE87146F8}"/>
              </a:ext>
            </a:extLst>
          </p:cNvPr>
          <p:cNvSpPr>
            <a:spLocks noGrp="1"/>
          </p:cNvSpPr>
          <p:nvPr>
            <p:ph type="title"/>
          </p:nvPr>
        </p:nvSpPr>
        <p:spPr>
          <a:xfrm>
            <a:off x="839788" y="1341437"/>
            <a:ext cx="9166146" cy="3253711"/>
          </a:xfrm>
          <a:prstGeom prst="rect">
            <a:avLst/>
          </a:prstGeom>
        </p:spPr>
        <p:txBody>
          <a:bodyPr anchor="ctr">
            <a:normAutofit/>
          </a:bodyPr>
          <a:lstStyle/>
          <a:p>
            <a:r>
              <a:rPr lang="sv-SE" sz="4200" dirty="0">
                <a:solidFill>
                  <a:schemeClr val="bg1"/>
                </a:solidFill>
              </a:rPr>
              <a:t>Shear stress – Fouling</a:t>
            </a:r>
          </a:p>
        </p:txBody>
      </p:sp>
      <p:sp>
        <p:nvSpPr>
          <p:cNvPr id="3" name="Date Placeholder 2">
            <a:extLst>
              <a:ext uri="{FF2B5EF4-FFF2-40B4-BE49-F238E27FC236}">
                <a16:creationId xmlns:a16="http://schemas.microsoft.com/office/drawing/2014/main" id="{F7588364-68B3-41E2-9B27-C1BD277B9552}"/>
              </a:ext>
            </a:extLst>
          </p:cNvPr>
          <p:cNvSpPr>
            <a:spLocks noGrp="1"/>
          </p:cNvSpPr>
          <p:nvPr>
            <p:ph type="dt" sz="half" idx="10"/>
          </p:nvPr>
        </p:nvSpPr>
        <p:spPr>
          <a:xfrm>
            <a:off x="360000" y="6531166"/>
            <a:ext cx="549408" cy="125233"/>
          </a:xfrm>
          <a:prstGeom prst="rect">
            <a:avLst/>
          </a:prstGeom>
        </p:spPr>
        <p:txBody>
          <a:bodyPr anchor="ctr">
            <a:normAutofit/>
          </a:bodyPr>
          <a:lstStyle/>
          <a:p>
            <a:pPr>
              <a:spcAft>
                <a:spcPts val="600"/>
              </a:spcAft>
            </a:pPr>
            <a:fld id="{03FC91B6-8194-4FBA-A727-90E34E6A9959}" type="datetime1">
              <a:rPr lang="en-GB" sz="800" smtClean="0">
                <a:solidFill>
                  <a:schemeClr val="tx1"/>
                </a:solidFill>
              </a:rPr>
              <a:pPr>
                <a:spcAft>
                  <a:spcPts val="600"/>
                </a:spcAft>
              </a:pPr>
              <a:t>16/04/2020</a:t>
            </a:fld>
            <a:endParaRPr lang="en-US" sz="800">
              <a:solidFill>
                <a:schemeClr val="tx1"/>
              </a:solidFill>
            </a:endParaRPr>
          </a:p>
        </p:txBody>
      </p:sp>
      <p:sp>
        <p:nvSpPr>
          <p:cNvPr id="4" name="Footer Placeholder 3">
            <a:extLst>
              <a:ext uri="{FF2B5EF4-FFF2-40B4-BE49-F238E27FC236}">
                <a16:creationId xmlns:a16="http://schemas.microsoft.com/office/drawing/2014/main" id="{E5478755-9118-407F-81D1-DC5DB0A6D8AA}"/>
              </a:ext>
            </a:extLst>
          </p:cNvPr>
          <p:cNvSpPr>
            <a:spLocks noGrp="1"/>
          </p:cNvSpPr>
          <p:nvPr>
            <p:ph type="ftr" sz="quarter" idx="11"/>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5" name="Slide Number Placeholder 4">
            <a:extLst>
              <a:ext uri="{FF2B5EF4-FFF2-40B4-BE49-F238E27FC236}">
                <a16:creationId xmlns:a16="http://schemas.microsoft.com/office/drawing/2014/main" id="{3902AC6E-104E-44D1-89E4-D4F3FBFD150F}"/>
              </a:ext>
            </a:extLst>
          </p:cNvPr>
          <p:cNvSpPr>
            <a:spLocks noGrp="1"/>
          </p:cNvSpPr>
          <p:nvPr>
            <p:ph type="sldNum" sz="quarter" idx="12"/>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31</a:t>
            </a:fld>
            <a:r>
              <a:rPr lang="en-US" sz="800">
                <a:solidFill>
                  <a:schemeClr val="tx1"/>
                </a:solidFill>
              </a:rPr>
              <a:t> |</a:t>
            </a:r>
          </a:p>
        </p:txBody>
      </p:sp>
    </p:spTree>
    <p:custDataLst>
      <p:tags r:id="rId1"/>
    </p:custDataLst>
    <p:extLst>
      <p:ext uri="{BB962C8B-B14F-4D97-AF65-F5344CB8AC3E}">
        <p14:creationId xmlns:p14="http://schemas.microsoft.com/office/powerpoint/2010/main" val="124275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 Placeholder 1">
            <a:extLst>
              <a:ext uri="{FF2B5EF4-FFF2-40B4-BE49-F238E27FC236}">
                <a16:creationId xmlns:a16="http://schemas.microsoft.com/office/drawing/2014/main" id="{A5D0649A-BD1C-4C2F-A0A3-90563CFE2DDB}"/>
              </a:ext>
            </a:extLst>
          </p:cNvPr>
          <p:cNvSpPr>
            <a:spLocks noGrp="1"/>
          </p:cNvSpPr>
          <p:nvPr>
            <p:ph type="body" sz="quarter" idx="23"/>
          </p:nvPr>
        </p:nvSpPr>
        <p:spPr>
          <a:xfrm>
            <a:off x="839787" y="1964454"/>
            <a:ext cx="5597957" cy="1222091"/>
          </a:xfrm>
        </p:spPr>
        <p:txBody>
          <a:bodyPr/>
          <a:lstStyle/>
          <a:p>
            <a:r>
              <a:rPr lang="sv-SE" dirty="0"/>
              <a:t>Designed flow rate – relative ∆P</a:t>
            </a:r>
          </a:p>
          <a:p>
            <a:r>
              <a:rPr lang="sv-SE" dirty="0"/>
              <a:t>Real flow rate – ∆P decreases with the square of the reduction of th flow rate</a:t>
            </a:r>
          </a:p>
          <a:p>
            <a:endParaRPr lang="en-US" dirty="0"/>
          </a:p>
        </p:txBody>
      </p:sp>
      <p:sp>
        <p:nvSpPr>
          <p:cNvPr id="23" name="Text Placeholder 3">
            <a:extLst>
              <a:ext uri="{FF2B5EF4-FFF2-40B4-BE49-F238E27FC236}">
                <a16:creationId xmlns:a16="http://schemas.microsoft.com/office/drawing/2014/main" id="{516CB7BC-049D-4656-A4C9-D71F1E207569}"/>
              </a:ext>
            </a:extLst>
          </p:cNvPr>
          <p:cNvSpPr>
            <a:spLocks noGrp="1"/>
          </p:cNvSpPr>
          <p:nvPr>
            <p:ph type="body" sz="quarter" idx="27"/>
          </p:nvPr>
        </p:nvSpPr>
        <p:spPr>
          <a:xfrm>
            <a:off x="839787" y="307590"/>
            <a:ext cx="9456211" cy="504000"/>
          </a:xfrm>
        </p:spPr>
        <p:txBody>
          <a:bodyPr>
            <a:normAutofit lnSpcReduction="10000"/>
          </a:bodyPr>
          <a:lstStyle/>
          <a:p>
            <a:r>
              <a:rPr lang="en-US" dirty="0"/>
              <a:t>Danger of low shear stress</a:t>
            </a:r>
          </a:p>
        </p:txBody>
      </p:sp>
      <p:pic>
        <p:nvPicPr>
          <p:cNvPr id="10" name="Picture Placeholder 9" descr="A picture containing sitting, table, bicycle, pair&#10;&#10;Description automatically generated">
            <a:extLst>
              <a:ext uri="{FF2B5EF4-FFF2-40B4-BE49-F238E27FC236}">
                <a16:creationId xmlns:a16="http://schemas.microsoft.com/office/drawing/2014/main" id="{6F778DAD-BF63-4108-97B9-BBC532168865}"/>
              </a:ext>
            </a:extLst>
          </p:cNvPr>
          <p:cNvPicPr>
            <a:picLocks noGrp="1" noChangeAspect="1"/>
          </p:cNvPicPr>
          <p:nvPr>
            <p:ph type="pic" sz="quarter" idx="20"/>
          </p:nvPr>
        </p:nvPicPr>
        <p:blipFill rotWithShape="1">
          <a:blip r:embed="rId4"/>
          <a:srcRect t="2729" r="2" b="2"/>
          <a:stretch/>
        </p:blipFill>
        <p:spPr>
          <a:xfrm>
            <a:off x="6996109" y="1964455"/>
            <a:ext cx="5195887" cy="3790561"/>
          </a:xfrm>
          <a:custGeom>
            <a:avLst/>
            <a:gdLst>
              <a:gd name="connsiteX0" fmla="*/ 0 w 5195887"/>
              <a:gd name="connsiteY0" fmla="*/ 0 h 3791821"/>
              <a:gd name="connsiteX1" fmla="*/ 726285 w 5195887"/>
              <a:gd name="connsiteY1" fmla="*/ 0 h 3791821"/>
              <a:gd name="connsiteX2" fmla="*/ 5195887 w 5195887"/>
              <a:gd name="connsiteY2" fmla="*/ 0 h 3791821"/>
              <a:gd name="connsiteX3" fmla="*/ 5195887 w 5195887"/>
              <a:gd name="connsiteY3" fmla="*/ 3791821 h 3791821"/>
              <a:gd name="connsiteX4" fmla="*/ 726285 w 5195887"/>
              <a:gd name="connsiteY4" fmla="*/ 3791821 h 3791821"/>
              <a:gd name="connsiteX5" fmla="*/ 321727 w 5195887"/>
              <a:gd name="connsiteY5" fmla="*/ 3791821 h 3791821"/>
              <a:gd name="connsiteX6" fmla="*/ 0 w 5195887"/>
              <a:gd name="connsiteY6" fmla="*/ 3470094 h 379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887" h="3791821">
                <a:moveTo>
                  <a:pt x="0" y="0"/>
                </a:moveTo>
                <a:lnTo>
                  <a:pt x="726285" y="0"/>
                </a:lnTo>
                <a:lnTo>
                  <a:pt x="5195887" y="0"/>
                </a:lnTo>
                <a:lnTo>
                  <a:pt x="5195887" y="3791821"/>
                </a:lnTo>
                <a:lnTo>
                  <a:pt x="726285" y="3791821"/>
                </a:lnTo>
                <a:lnTo>
                  <a:pt x="321727" y="3791821"/>
                </a:lnTo>
                <a:cubicBezTo>
                  <a:pt x="144042" y="3791821"/>
                  <a:pt x="0" y="3647779"/>
                  <a:pt x="0" y="3470094"/>
                </a:cubicBezTo>
                <a:close/>
              </a:path>
            </a:pathLst>
          </a:custGeom>
          <a:noFill/>
        </p:spPr>
      </p:pic>
      <p:sp>
        <p:nvSpPr>
          <p:cNvPr id="6" name="Date Placeholder 5">
            <a:extLst>
              <a:ext uri="{FF2B5EF4-FFF2-40B4-BE49-F238E27FC236}">
                <a16:creationId xmlns:a16="http://schemas.microsoft.com/office/drawing/2014/main" id="{8CB018D0-5CCA-495F-BBBF-4865FDE23186}"/>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4B02E6E6-08E2-48F6-A6FE-9EF31616BBF1}" type="datetime1">
              <a:rPr lang="en-GB" sz="800" smtClean="0">
                <a:solidFill>
                  <a:schemeClr val="tx1"/>
                </a:solidFill>
              </a:rPr>
              <a:pPr>
                <a:spcAft>
                  <a:spcPts val="600"/>
                </a:spcAft>
              </a:pPr>
              <a:t>16/04/2020</a:t>
            </a:fld>
            <a:endParaRPr lang="en-US" sz="800">
              <a:solidFill>
                <a:schemeClr val="tx1"/>
              </a:solidFill>
            </a:endParaRPr>
          </a:p>
        </p:txBody>
      </p:sp>
      <p:sp>
        <p:nvSpPr>
          <p:cNvPr id="7" name="Footer Placeholder 6">
            <a:extLst>
              <a:ext uri="{FF2B5EF4-FFF2-40B4-BE49-F238E27FC236}">
                <a16:creationId xmlns:a16="http://schemas.microsoft.com/office/drawing/2014/main" id="{52AB3FB4-764A-489E-9962-9F66E61DEA1C}"/>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8" name="Slide Number Placeholder 7">
            <a:extLst>
              <a:ext uri="{FF2B5EF4-FFF2-40B4-BE49-F238E27FC236}">
                <a16:creationId xmlns:a16="http://schemas.microsoft.com/office/drawing/2014/main" id="{7EE1E92B-F357-4A51-951C-4182DF9BA35F}"/>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32</a:t>
            </a:fld>
            <a:r>
              <a:rPr lang="en-US" sz="800">
                <a:solidFill>
                  <a:schemeClr val="tx1"/>
                </a:solidFill>
              </a:rPr>
              <a:t> |</a:t>
            </a:r>
          </a:p>
        </p:txBody>
      </p:sp>
      <p:pic>
        <p:nvPicPr>
          <p:cNvPr id="18" name="Picture 2" descr="Image result for laminar flow">
            <a:extLst>
              <a:ext uri="{FF2B5EF4-FFF2-40B4-BE49-F238E27FC236}">
                <a16:creationId xmlns:a16="http://schemas.microsoft.com/office/drawing/2014/main" id="{BE66FAD8-25C6-41A8-A1ED-803E27801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379" y="3237944"/>
            <a:ext cx="4070302" cy="25642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3">
            <a:extLst>
              <a:ext uri="{FF2B5EF4-FFF2-40B4-BE49-F238E27FC236}">
                <a16:creationId xmlns:a16="http://schemas.microsoft.com/office/drawing/2014/main" id="{D5304AC7-8F6F-4E61-A9AE-CC1E5E25E3A5}"/>
              </a:ext>
            </a:extLst>
          </p:cNvPr>
          <p:cNvSpPr txBox="1">
            <a:spLocks/>
          </p:cNvSpPr>
          <p:nvPr/>
        </p:nvSpPr>
        <p:spPr>
          <a:xfrm>
            <a:off x="1098216" y="4333017"/>
            <a:ext cx="3959466" cy="409344"/>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dirty="0"/>
              <a:t>∆P drops square of the flow decrease</a:t>
            </a:r>
          </a:p>
        </p:txBody>
      </p:sp>
    </p:spTree>
    <p:custDataLst>
      <p:tags r:id="rId1"/>
    </p:custDataLst>
    <p:extLst>
      <p:ext uri="{BB962C8B-B14F-4D97-AF65-F5344CB8AC3E}">
        <p14:creationId xmlns:p14="http://schemas.microsoft.com/office/powerpoint/2010/main" val="4030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938947-119D-44F7-8063-717C52A5B73A}"/>
              </a:ext>
            </a:extLst>
          </p:cNvPr>
          <p:cNvSpPr>
            <a:spLocks noGrp="1"/>
          </p:cNvSpPr>
          <p:nvPr>
            <p:ph type="body" sz="quarter" idx="22"/>
          </p:nvPr>
        </p:nvSpPr>
        <p:spPr>
          <a:xfrm>
            <a:off x="360000" y="1535451"/>
            <a:ext cx="6039384" cy="500553"/>
          </a:xfrm>
        </p:spPr>
        <p:txBody>
          <a:bodyPr/>
          <a:lstStyle/>
          <a:p>
            <a:pPr>
              <a:spcAft>
                <a:spcPct val="0"/>
              </a:spcAft>
              <a:buClrTx/>
              <a:buSzTx/>
              <a:buFontTx/>
              <a:buNone/>
            </a:pPr>
            <a:r>
              <a:rPr lang="en-GB" altLang="en-US" dirty="0"/>
              <a:t>Filter, re-design, cleaning, training…</a:t>
            </a:r>
          </a:p>
          <a:p>
            <a:endParaRPr lang="sv-SE" dirty="0"/>
          </a:p>
        </p:txBody>
      </p:sp>
      <p:sp>
        <p:nvSpPr>
          <p:cNvPr id="3" name="Text Placeholder 2">
            <a:extLst>
              <a:ext uri="{FF2B5EF4-FFF2-40B4-BE49-F238E27FC236}">
                <a16:creationId xmlns:a16="http://schemas.microsoft.com/office/drawing/2014/main" id="{AF4F815E-A8AB-41E1-9E2C-F0AB17DCD45F}"/>
              </a:ext>
            </a:extLst>
          </p:cNvPr>
          <p:cNvSpPr>
            <a:spLocks noGrp="1"/>
          </p:cNvSpPr>
          <p:nvPr>
            <p:ph type="body" sz="quarter" idx="25"/>
          </p:nvPr>
        </p:nvSpPr>
        <p:spPr/>
        <p:txBody>
          <a:bodyPr/>
          <a:lstStyle/>
          <a:p>
            <a:r>
              <a:rPr lang="en-US" dirty="0"/>
              <a:t>Fouling - major debris clogging / plugging</a:t>
            </a:r>
            <a:endParaRPr lang="sv-SE" dirty="0"/>
          </a:p>
        </p:txBody>
      </p:sp>
      <p:sp>
        <p:nvSpPr>
          <p:cNvPr id="4" name="Text Placeholder 3">
            <a:extLst>
              <a:ext uri="{FF2B5EF4-FFF2-40B4-BE49-F238E27FC236}">
                <a16:creationId xmlns:a16="http://schemas.microsoft.com/office/drawing/2014/main" id="{FD042218-4A71-4BD4-BA2A-E9F9C7BF9251}"/>
              </a:ext>
            </a:extLst>
          </p:cNvPr>
          <p:cNvSpPr>
            <a:spLocks noGrp="1"/>
          </p:cNvSpPr>
          <p:nvPr>
            <p:ph type="body" sz="quarter" idx="27"/>
          </p:nvPr>
        </p:nvSpPr>
        <p:spPr/>
        <p:txBody>
          <a:bodyPr>
            <a:normAutofit lnSpcReduction="10000"/>
          </a:bodyPr>
          <a:lstStyle/>
          <a:p>
            <a:r>
              <a:rPr lang="sv-SE" dirty="0"/>
              <a:t>Immediate failure</a:t>
            </a:r>
          </a:p>
        </p:txBody>
      </p:sp>
      <p:pic>
        <p:nvPicPr>
          <p:cNvPr id="10" name="Picture Placeholder 9" descr="A picture containing object, indoor, metal, piece&#10;&#10;Description automatically generated">
            <a:extLst>
              <a:ext uri="{FF2B5EF4-FFF2-40B4-BE49-F238E27FC236}">
                <a16:creationId xmlns:a16="http://schemas.microsoft.com/office/drawing/2014/main" id="{F7186D2E-4CB5-44D3-A779-60B5C39E491A}"/>
              </a:ext>
            </a:extLst>
          </p:cNvPr>
          <p:cNvPicPr>
            <a:picLocks noGrp="1" noChangeAspect="1"/>
          </p:cNvPicPr>
          <p:nvPr>
            <p:ph type="pic" sz="quarter" idx="20"/>
          </p:nvPr>
        </p:nvPicPr>
        <p:blipFill>
          <a:blip r:embed="rId3"/>
          <a:srcRect t="5019" b="5019"/>
          <a:stretch>
            <a:fillRect/>
          </a:stretch>
        </p:blipFill>
        <p:spPr>
          <a:xfrm>
            <a:off x="7899185" y="1980002"/>
            <a:ext cx="3327468" cy="4032000"/>
          </a:xfrm>
        </p:spPr>
      </p:pic>
      <p:sp>
        <p:nvSpPr>
          <p:cNvPr id="6" name="Date Placeholder 5">
            <a:extLst>
              <a:ext uri="{FF2B5EF4-FFF2-40B4-BE49-F238E27FC236}">
                <a16:creationId xmlns:a16="http://schemas.microsoft.com/office/drawing/2014/main" id="{DF16F280-1298-4769-BC28-394728258DD8}"/>
              </a:ext>
            </a:extLst>
          </p:cNvPr>
          <p:cNvSpPr>
            <a:spLocks noGrp="1"/>
          </p:cNvSpPr>
          <p:nvPr>
            <p:ph type="dt" sz="half" idx="28"/>
          </p:nvPr>
        </p:nvSpPr>
        <p:spPr/>
        <p:txBody>
          <a:bodyPr/>
          <a:lstStyle/>
          <a:p>
            <a:fld id="{4B02E6E6-08E2-48F6-A6FE-9EF31616BBF1}" type="datetime1">
              <a:rPr lang="en-GB" smtClean="0"/>
              <a:t>16/04/2020</a:t>
            </a:fld>
            <a:endParaRPr lang="en-US" dirty="0"/>
          </a:p>
        </p:txBody>
      </p:sp>
      <p:sp>
        <p:nvSpPr>
          <p:cNvPr id="7" name="Footer Placeholder 6">
            <a:extLst>
              <a:ext uri="{FF2B5EF4-FFF2-40B4-BE49-F238E27FC236}">
                <a16:creationId xmlns:a16="http://schemas.microsoft.com/office/drawing/2014/main" id="{DAC0D477-369B-4AA2-BB1A-458E3B8EEE21}"/>
              </a:ext>
            </a:extLst>
          </p:cNvPr>
          <p:cNvSpPr>
            <a:spLocks noGrp="1"/>
          </p:cNvSpPr>
          <p:nvPr>
            <p:ph type="ftr" sz="quarter" idx="29"/>
          </p:nvPr>
        </p:nvSpPr>
        <p:spPr/>
        <p:txBody>
          <a:bodyPr/>
          <a:lstStyle/>
          <a:p>
            <a:r>
              <a:rPr lang="en-US" dirty="0"/>
              <a:t>| © Alfa Laval</a:t>
            </a:r>
          </a:p>
        </p:txBody>
      </p:sp>
      <p:sp>
        <p:nvSpPr>
          <p:cNvPr id="8" name="Slide Number Placeholder 7">
            <a:extLst>
              <a:ext uri="{FF2B5EF4-FFF2-40B4-BE49-F238E27FC236}">
                <a16:creationId xmlns:a16="http://schemas.microsoft.com/office/drawing/2014/main" id="{CD37FA50-45B0-49C7-B007-2D7C598515D2}"/>
              </a:ext>
            </a:extLst>
          </p:cNvPr>
          <p:cNvSpPr>
            <a:spLocks noGrp="1"/>
          </p:cNvSpPr>
          <p:nvPr>
            <p:ph type="sldNum" sz="quarter" idx="30"/>
          </p:nvPr>
        </p:nvSpPr>
        <p:spPr/>
        <p:txBody>
          <a:bodyPr/>
          <a:lstStyle/>
          <a:p>
            <a:fld id="{E1781896-7108-754B-A195-4B41D5296C65}" type="slidenum">
              <a:rPr lang="en-US" smtClean="0"/>
              <a:pPr/>
              <a:t>33</a:t>
            </a:fld>
            <a:r>
              <a:rPr lang="en-US"/>
              <a:t> |</a:t>
            </a:r>
          </a:p>
        </p:txBody>
      </p:sp>
      <p:pic>
        <p:nvPicPr>
          <p:cNvPr id="12" name="Picture 11" descr="A picture containing indoor, building, oven, brick&#10;&#10;Description automatically generated">
            <a:extLst>
              <a:ext uri="{FF2B5EF4-FFF2-40B4-BE49-F238E27FC236}">
                <a16:creationId xmlns:a16="http://schemas.microsoft.com/office/drawing/2014/main" id="{A117B940-5152-464A-9583-EE4F3C97AA08}"/>
              </a:ext>
            </a:extLst>
          </p:cNvPr>
          <p:cNvPicPr>
            <a:picLocks noChangeAspect="1"/>
          </p:cNvPicPr>
          <p:nvPr/>
        </p:nvPicPr>
        <p:blipFill rotWithShape="1">
          <a:blip r:embed="rId4"/>
          <a:srcRect l="8060" r="9992"/>
          <a:stretch/>
        </p:blipFill>
        <p:spPr>
          <a:xfrm>
            <a:off x="4189375" y="1992604"/>
            <a:ext cx="3626986" cy="4032000"/>
          </a:xfrm>
          <a:prstGeom prst="rect">
            <a:avLst/>
          </a:prstGeom>
        </p:spPr>
      </p:pic>
      <p:pic>
        <p:nvPicPr>
          <p:cNvPr id="14" name="Picture 13" descr="A picture containing sitting, close, table, food&#10;&#10;Description automatically generated">
            <a:extLst>
              <a:ext uri="{FF2B5EF4-FFF2-40B4-BE49-F238E27FC236}">
                <a16:creationId xmlns:a16="http://schemas.microsoft.com/office/drawing/2014/main" id="{2D591693-5B02-476B-8B89-2DF39EEF87F7}"/>
              </a:ext>
            </a:extLst>
          </p:cNvPr>
          <p:cNvPicPr>
            <a:picLocks noChangeAspect="1"/>
          </p:cNvPicPr>
          <p:nvPr/>
        </p:nvPicPr>
        <p:blipFill rotWithShape="1">
          <a:blip r:embed="rId5"/>
          <a:srcRect l="7681" r="22894"/>
          <a:stretch/>
        </p:blipFill>
        <p:spPr>
          <a:xfrm>
            <a:off x="360000" y="1992604"/>
            <a:ext cx="3746551" cy="4055017"/>
          </a:xfrm>
          <a:prstGeom prst="rect">
            <a:avLst/>
          </a:prstGeom>
        </p:spPr>
      </p:pic>
    </p:spTree>
    <p:custDataLst>
      <p:tags r:id="rId1"/>
    </p:custDataLst>
    <p:extLst>
      <p:ext uri="{BB962C8B-B14F-4D97-AF65-F5344CB8AC3E}">
        <p14:creationId xmlns:p14="http://schemas.microsoft.com/office/powerpoint/2010/main" val="166292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pizza, sitting, food, table&#10;&#10;Description automatically generated">
            <a:extLst>
              <a:ext uri="{FF2B5EF4-FFF2-40B4-BE49-F238E27FC236}">
                <a16:creationId xmlns:a16="http://schemas.microsoft.com/office/drawing/2014/main" id="{A3C7B98A-93A1-483F-AB62-6EB5039AE3A5}"/>
              </a:ext>
            </a:extLst>
          </p:cNvPr>
          <p:cNvPicPr>
            <a:picLocks noGrp="1" noChangeAspect="1"/>
          </p:cNvPicPr>
          <p:nvPr>
            <p:ph type="pic" sz="quarter" idx="21"/>
          </p:nvPr>
        </p:nvPicPr>
        <p:blipFill>
          <a:blip r:embed="rId3"/>
          <a:srcRect t="11714" b="11714"/>
          <a:stretch>
            <a:fillRect/>
          </a:stretch>
        </p:blipFill>
        <p:spPr>
          <a:xfrm>
            <a:off x="7389578" y="1979613"/>
            <a:ext cx="2833688" cy="1827212"/>
          </a:xfrm>
        </p:spPr>
      </p:pic>
      <p:sp>
        <p:nvSpPr>
          <p:cNvPr id="4" name="Text Placeholder 3">
            <a:extLst>
              <a:ext uri="{FF2B5EF4-FFF2-40B4-BE49-F238E27FC236}">
                <a16:creationId xmlns:a16="http://schemas.microsoft.com/office/drawing/2014/main" id="{8AEAF79A-8CF6-4629-9549-7B35E05F612C}"/>
              </a:ext>
            </a:extLst>
          </p:cNvPr>
          <p:cNvSpPr>
            <a:spLocks noGrp="1"/>
          </p:cNvSpPr>
          <p:nvPr>
            <p:ph type="body" sz="quarter" idx="23"/>
          </p:nvPr>
        </p:nvSpPr>
        <p:spPr>
          <a:xfrm>
            <a:off x="839787" y="1571427"/>
            <a:ext cx="2749719" cy="399113"/>
          </a:xfrm>
        </p:spPr>
        <p:txBody>
          <a:bodyPr/>
          <a:lstStyle/>
          <a:p>
            <a:pPr marL="0" indent="0">
              <a:buNone/>
            </a:pPr>
            <a:r>
              <a:rPr lang="sv-SE" dirty="0"/>
              <a:t>Course fouling</a:t>
            </a:r>
          </a:p>
        </p:txBody>
      </p:sp>
      <p:pic>
        <p:nvPicPr>
          <p:cNvPr id="16" name="Picture Placeholder 15" descr="A close up of an animal&#10;&#10;Description automatically generated">
            <a:extLst>
              <a:ext uri="{FF2B5EF4-FFF2-40B4-BE49-F238E27FC236}">
                <a16:creationId xmlns:a16="http://schemas.microsoft.com/office/drawing/2014/main" id="{061D17B5-39AA-4737-B9EF-BDAA2052C68D}"/>
              </a:ext>
            </a:extLst>
          </p:cNvPr>
          <p:cNvPicPr>
            <a:picLocks noGrp="1" noChangeAspect="1"/>
          </p:cNvPicPr>
          <p:nvPr>
            <p:ph type="pic" sz="quarter" idx="30"/>
          </p:nvPr>
        </p:nvPicPr>
        <p:blipFill rotWithShape="1">
          <a:blip r:embed="rId4"/>
          <a:srcRect t="12636" b="642"/>
          <a:stretch/>
        </p:blipFill>
        <p:spPr>
          <a:xfrm>
            <a:off x="7389578" y="3941763"/>
            <a:ext cx="2833688" cy="1828800"/>
          </a:xfrm>
        </p:spPr>
      </p:pic>
      <p:sp>
        <p:nvSpPr>
          <p:cNvPr id="8" name="Date Placeholder 7">
            <a:extLst>
              <a:ext uri="{FF2B5EF4-FFF2-40B4-BE49-F238E27FC236}">
                <a16:creationId xmlns:a16="http://schemas.microsoft.com/office/drawing/2014/main" id="{73C062F9-7EFB-4277-9466-AA4B06D3EAFD}"/>
              </a:ext>
            </a:extLst>
          </p:cNvPr>
          <p:cNvSpPr>
            <a:spLocks noGrp="1"/>
          </p:cNvSpPr>
          <p:nvPr>
            <p:ph type="dt" sz="half" idx="31"/>
          </p:nvPr>
        </p:nvSpPr>
        <p:spPr/>
        <p:txBody>
          <a:bodyPr/>
          <a:lstStyle/>
          <a:p>
            <a:fld id="{2F430443-2BAD-4AB0-A0C7-16AD9CDFC660}" type="datetime1">
              <a:rPr lang="en-GB" smtClean="0"/>
              <a:t>16/04/2020</a:t>
            </a:fld>
            <a:endParaRPr lang="en-US" dirty="0"/>
          </a:p>
        </p:txBody>
      </p:sp>
      <p:sp>
        <p:nvSpPr>
          <p:cNvPr id="9" name="Footer Placeholder 8">
            <a:extLst>
              <a:ext uri="{FF2B5EF4-FFF2-40B4-BE49-F238E27FC236}">
                <a16:creationId xmlns:a16="http://schemas.microsoft.com/office/drawing/2014/main" id="{B8E89350-B5C1-4726-BAAB-1D0BB70E04E1}"/>
              </a:ext>
            </a:extLst>
          </p:cNvPr>
          <p:cNvSpPr>
            <a:spLocks noGrp="1"/>
          </p:cNvSpPr>
          <p:nvPr>
            <p:ph type="ftr" sz="quarter" idx="32"/>
          </p:nvPr>
        </p:nvSpPr>
        <p:spPr/>
        <p:txBody>
          <a:bodyPr/>
          <a:lstStyle/>
          <a:p>
            <a:r>
              <a:rPr lang="en-US"/>
              <a:t>| © Alfa Laval</a:t>
            </a:r>
            <a:endParaRPr lang="en-US" dirty="0"/>
          </a:p>
        </p:txBody>
      </p:sp>
      <p:sp>
        <p:nvSpPr>
          <p:cNvPr id="10" name="Slide Number Placeholder 9">
            <a:extLst>
              <a:ext uri="{FF2B5EF4-FFF2-40B4-BE49-F238E27FC236}">
                <a16:creationId xmlns:a16="http://schemas.microsoft.com/office/drawing/2014/main" id="{27E8126B-38EC-4D7B-B1B2-431BF24EECAB}"/>
              </a:ext>
            </a:extLst>
          </p:cNvPr>
          <p:cNvSpPr>
            <a:spLocks noGrp="1"/>
          </p:cNvSpPr>
          <p:nvPr>
            <p:ph type="sldNum" sz="quarter" idx="33"/>
          </p:nvPr>
        </p:nvSpPr>
        <p:spPr/>
        <p:txBody>
          <a:bodyPr/>
          <a:lstStyle/>
          <a:p>
            <a:fld id="{E1781896-7108-754B-A195-4B41D5296C65}" type="slidenum">
              <a:rPr lang="en-US" smtClean="0"/>
              <a:pPr/>
              <a:t>34</a:t>
            </a:fld>
            <a:r>
              <a:rPr lang="en-US"/>
              <a:t> |</a:t>
            </a:r>
          </a:p>
        </p:txBody>
      </p:sp>
      <p:sp>
        <p:nvSpPr>
          <p:cNvPr id="11" name="Text Placeholder 3">
            <a:extLst>
              <a:ext uri="{FF2B5EF4-FFF2-40B4-BE49-F238E27FC236}">
                <a16:creationId xmlns:a16="http://schemas.microsoft.com/office/drawing/2014/main" id="{F83E2450-B0CB-4B0C-88C3-68FC570F2A97}"/>
              </a:ext>
            </a:extLst>
          </p:cNvPr>
          <p:cNvSpPr txBox="1">
            <a:spLocks/>
          </p:cNvSpPr>
          <p:nvPr/>
        </p:nvSpPr>
        <p:spPr>
          <a:xfrm>
            <a:off x="4106656" y="1566973"/>
            <a:ext cx="2749719" cy="399113"/>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Biofouling</a:t>
            </a:r>
          </a:p>
        </p:txBody>
      </p:sp>
      <p:sp>
        <p:nvSpPr>
          <p:cNvPr id="12" name="Text Placeholder 3">
            <a:extLst>
              <a:ext uri="{FF2B5EF4-FFF2-40B4-BE49-F238E27FC236}">
                <a16:creationId xmlns:a16="http://schemas.microsoft.com/office/drawing/2014/main" id="{2F5C9A63-6807-468A-ACA9-7D1CEC056755}"/>
              </a:ext>
            </a:extLst>
          </p:cNvPr>
          <p:cNvSpPr txBox="1">
            <a:spLocks/>
          </p:cNvSpPr>
          <p:nvPr/>
        </p:nvSpPr>
        <p:spPr>
          <a:xfrm>
            <a:off x="7373525" y="1574533"/>
            <a:ext cx="2749719" cy="399113"/>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Scaling</a:t>
            </a:r>
          </a:p>
        </p:txBody>
      </p:sp>
      <p:pic>
        <p:nvPicPr>
          <p:cNvPr id="18" name="Picture 17" descr="A picture containing building, clock, bird, brick&#10;&#10;Description automatically generated">
            <a:extLst>
              <a:ext uri="{FF2B5EF4-FFF2-40B4-BE49-F238E27FC236}">
                <a16:creationId xmlns:a16="http://schemas.microsoft.com/office/drawing/2014/main" id="{9C288543-D7B4-40F4-BFD2-D44459074F54}"/>
              </a:ext>
            </a:extLst>
          </p:cNvPr>
          <p:cNvPicPr>
            <a:picLocks noChangeAspect="1"/>
          </p:cNvPicPr>
          <p:nvPr/>
        </p:nvPicPr>
        <p:blipFill rotWithShape="1">
          <a:blip r:embed="rId5"/>
          <a:srcRect t="15199"/>
          <a:stretch/>
        </p:blipFill>
        <p:spPr>
          <a:xfrm>
            <a:off x="839787" y="1980000"/>
            <a:ext cx="2826072" cy="1826825"/>
          </a:xfrm>
          <a:prstGeom prst="rect">
            <a:avLst/>
          </a:prstGeom>
        </p:spPr>
      </p:pic>
      <p:pic>
        <p:nvPicPr>
          <p:cNvPr id="20" name="Picture 19" descr="A picture containing sitting, man, standing, young&#10;&#10;Description automatically generated">
            <a:extLst>
              <a:ext uri="{FF2B5EF4-FFF2-40B4-BE49-F238E27FC236}">
                <a16:creationId xmlns:a16="http://schemas.microsoft.com/office/drawing/2014/main" id="{67D827BC-538D-4928-9973-E102688990FF}"/>
              </a:ext>
            </a:extLst>
          </p:cNvPr>
          <p:cNvPicPr>
            <a:picLocks noChangeAspect="1"/>
          </p:cNvPicPr>
          <p:nvPr/>
        </p:nvPicPr>
        <p:blipFill rotWithShape="1">
          <a:blip r:embed="rId6"/>
          <a:srcRect b="22288"/>
          <a:stretch/>
        </p:blipFill>
        <p:spPr>
          <a:xfrm>
            <a:off x="839787" y="3943739"/>
            <a:ext cx="2898936" cy="1826824"/>
          </a:xfrm>
          <a:prstGeom prst="rect">
            <a:avLst/>
          </a:prstGeom>
        </p:spPr>
      </p:pic>
      <p:pic>
        <p:nvPicPr>
          <p:cNvPr id="22" name="Picture 21" descr="A person wearing a suit and tie&#10;&#10;Description automatically generated">
            <a:extLst>
              <a:ext uri="{FF2B5EF4-FFF2-40B4-BE49-F238E27FC236}">
                <a16:creationId xmlns:a16="http://schemas.microsoft.com/office/drawing/2014/main" id="{5C99E3C9-D560-489D-A179-0667C526A932}"/>
              </a:ext>
            </a:extLst>
          </p:cNvPr>
          <p:cNvPicPr>
            <a:picLocks noChangeAspect="1"/>
          </p:cNvPicPr>
          <p:nvPr/>
        </p:nvPicPr>
        <p:blipFill rotWithShape="1">
          <a:blip r:embed="rId7"/>
          <a:srcRect b="22017"/>
          <a:stretch/>
        </p:blipFill>
        <p:spPr>
          <a:xfrm>
            <a:off x="4078250" y="1980000"/>
            <a:ext cx="2898936" cy="1833178"/>
          </a:xfrm>
          <a:prstGeom prst="rect">
            <a:avLst/>
          </a:prstGeom>
        </p:spPr>
      </p:pic>
      <p:pic>
        <p:nvPicPr>
          <p:cNvPr id="24" name="Picture 23" descr="A picture containing animal, cake, sitting, table&#10;&#10;Description automatically generated">
            <a:extLst>
              <a:ext uri="{FF2B5EF4-FFF2-40B4-BE49-F238E27FC236}">
                <a16:creationId xmlns:a16="http://schemas.microsoft.com/office/drawing/2014/main" id="{2B8F0E3D-3921-48C4-974C-B0D4061BF694}"/>
              </a:ext>
            </a:extLst>
          </p:cNvPr>
          <p:cNvPicPr>
            <a:picLocks noChangeAspect="1"/>
          </p:cNvPicPr>
          <p:nvPr/>
        </p:nvPicPr>
        <p:blipFill rotWithShape="1">
          <a:blip r:embed="rId8"/>
          <a:srcRect b="23400"/>
          <a:stretch/>
        </p:blipFill>
        <p:spPr>
          <a:xfrm>
            <a:off x="4078250" y="3941763"/>
            <a:ext cx="2898936" cy="1840740"/>
          </a:xfrm>
          <a:prstGeom prst="rect">
            <a:avLst/>
          </a:prstGeom>
        </p:spPr>
      </p:pic>
      <p:sp>
        <p:nvSpPr>
          <p:cNvPr id="17" name="Text Box 9">
            <a:extLst>
              <a:ext uri="{FF2B5EF4-FFF2-40B4-BE49-F238E27FC236}">
                <a16:creationId xmlns:a16="http://schemas.microsoft.com/office/drawing/2014/main" id="{65A3137D-90FB-49CE-BDB2-CC6F003AF7A3}"/>
              </a:ext>
            </a:extLst>
          </p:cNvPr>
          <p:cNvSpPr txBox="1">
            <a:spLocks noChangeArrowheads="1"/>
          </p:cNvSpPr>
          <p:nvPr/>
        </p:nvSpPr>
        <p:spPr bwMode="auto">
          <a:xfrm>
            <a:off x="839787" y="5877250"/>
            <a:ext cx="58721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50000"/>
              </a:spcAft>
              <a:buClr>
                <a:schemeClr val="tx2"/>
              </a:buClr>
              <a:buSzPct val="125000"/>
              <a:buChar char="•"/>
              <a:defRPr sz="2400">
                <a:solidFill>
                  <a:schemeClr val="tx1"/>
                </a:solidFill>
                <a:latin typeface="Arial" panose="020B0604020202020204" pitchFamily="34" charset="0"/>
              </a:defRPr>
            </a:lvl1pPr>
            <a:lvl2pPr marL="742950" indent="-285750">
              <a:spcAft>
                <a:spcPct val="50000"/>
              </a:spcAft>
              <a:buChar char="–"/>
              <a:defRPr sz="2400">
                <a:solidFill>
                  <a:schemeClr val="tx1"/>
                </a:solidFill>
                <a:latin typeface="Arial" panose="020B0604020202020204" pitchFamily="34" charset="0"/>
              </a:defRPr>
            </a:lvl2pPr>
            <a:lvl3pPr marL="1143000" indent="-228600">
              <a:spcAft>
                <a:spcPct val="50000"/>
              </a:spcAft>
              <a:buChar char="•"/>
              <a:defRPr sz="2000">
                <a:solidFill>
                  <a:schemeClr val="tx1"/>
                </a:solidFill>
                <a:latin typeface="Arial" panose="020B0604020202020204" pitchFamily="34" charset="0"/>
              </a:defRPr>
            </a:lvl3pPr>
            <a:lvl4pPr marL="1600200" indent="-228600">
              <a:spcAft>
                <a:spcPct val="50000"/>
              </a:spcAft>
              <a:buChar char="–"/>
              <a:defRPr>
                <a:solidFill>
                  <a:schemeClr val="tx1"/>
                </a:solidFill>
                <a:latin typeface="Arial" panose="020B0604020202020204" pitchFamily="34" charset="0"/>
              </a:defRPr>
            </a:lvl4pPr>
            <a:lvl5pPr marL="2057400" indent="-228600">
              <a:spcAft>
                <a:spcPct val="50000"/>
              </a:spcAft>
              <a:buChar char="»"/>
              <a:defRPr>
                <a:solidFill>
                  <a:schemeClr val="tx1"/>
                </a:solidFill>
                <a:latin typeface="Arial" panose="020B0604020202020204" pitchFamily="34" charset="0"/>
              </a:defRPr>
            </a:lvl5pPr>
            <a:lvl6pPr marL="2514600" indent="-228600" eaLnBrk="0" fontAlgn="base" hangingPunct="0">
              <a:spcBef>
                <a:spcPct val="0"/>
              </a:spcBef>
              <a:spcAft>
                <a:spcPct val="50000"/>
              </a:spcAft>
              <a:buChar char="»"/>
              <a:defRPr>
                <a:solidFill>
                  <a:schemeClr val="tx1"/>
                </a:solidFill>
                <a:latin typeface="Arial" panose="020B0604020202020204" pitchFamily="34" charset="0"/>
              </a:defRPr>
            </a:lvl6pPr>
            <a:lvl7pPr marL="2971800" indent="-228600" eaLnBrk="0" fontAlgn="base" hangingPunct="0">
              <a:spcBef>
                <a:spcPct val="0"/>
              </a:spcBef>
              <a:spcAft>
                <a:spcPct val="50000"/>
              </a:spcAft>
              <a:buChar char="»"/>
              <a:defRPr>
                <a:solidFill>
                  <a:schemeClr val="tx1"/>
                </a:solidFill>
                <a:latin typeface="Arial" panose="020B0604020202020204" pitchFamily="34" charset="0"/>
              </a:defRPr>
            </a:lvl7pPr>
            <a:lvl8pPr marL="3429000" indent="-228600" eaLnBrk="0" fontAlgn="base" hangingPunct="0">
              <a:spcBef>
                <a:spcPct val="0"/>
              </a:spcBef>
              <a:spcAft>
                <a:spcPct val="50000"/>
              </a:spcAft>
              <a:buChar char="»"/>
              <a:defRPr>
                <a:solidFill>
                  <a:schemeClr val="tx1"/>
                </a:solidFill>
                <a:latin typeface="Arial" panose="020B0604020202020204" pitchFamily="34" charset="0"/>
              </a:defRPr>
            </a:lvl8pPr>
            <a:lvl9pPr marL="3886200" indent="-228600" eaLnBrk="0" fontAlgn="base" hangingPunct="0">
              <a:spcBef>
                <a:spcPct val="0"/>
              </a:spcBef>
              <a:spcAft>
                <a:spcPct val="50000"/>
              </a:spcAft>
              <a:buChar char="»"/>
              <a:defRPr>
                <a:solidFill>
                  <a:schemeClr val="tx1"/>
                </a:solidFill>
                <a:latin typeface="Arial" panose="020B0604020202020204" pitchFamily="34" charset="0"/>
              </a:defRPr>
            </a:lvl9pPr>
          </a:lstStyle>
          <a:p>
            <a:pPr>
              <a:spcAft>
                <a:spcPct val="0"/>
              </a:spcAft>
              <a:buClrTx/>
              <a:buSzTx/>
              <a:buFontTx/>
              <a:buNone/>
            </a:pPr>
            <a:r>
              <a:rPr lang="en-GB" altLang="en-US" sz="2000" dirty="0">
                <a:solidFill>
                  <a:schemeClr val="tx2"/>
                </a:solidFill>
                <a:latin typeface="+mn-lt"/>
              </a:rPr>
              <a:t>Cleaning, re-design, condition based monitoring…</a:t>
            </a:r>
          </a:p>
        </p:txBody>
      </p:sp>
    </p:spTree>
    <p:custDataLst>
      <p:tags r:id="rId1"/>
    </p:custDataLst>
    <p:extLst>
      <p:ext uri="{BB962C8B-B14F-4D97-AF65-F5344CB8AC3E}">
        <p14:creationId xmlns:p14="http://schemas.microsoft.com/office/powerpoint/2010/main" val="15169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371B092-9DFA-40E0-BCEE-0DCF89BA9AD6}"/>
              </a:ext>
            </a:extLst>
          </p:cNvPr>
          <p:cNvSpPr>
            <a:spLocks noGrp="1"/>
          </p:cNvSpPr>
          <p:nvPr>
            <p:ph type="body" sz="quarter" idx="26"/>
          </p:nvPr>
        </p:nvSpPr>
        <p:spPr/>
        <p:txBody>
          <a:bodyPr/>
          <a:lstStyle/>
          <a:p>
            <a:r>
              <a:rPr lang="en-ZW" dirty="0">
                <a:hlinkClick r:id="rId3"/>
              </a:rPr>
              <a:t>https://www.bimobject.com/en-us/product?brand=alfa-laval</a:t>
            </a:r>
            <a:endParaRPr lang="sv-SE" dirty="0"/>
          </a:p>
        </p:txBody>
      </p:sp>
      <p:sp>
        <p:nvSpPr>
          <p:cNvPr id="6" name="Text Placeholder 5">
            <a:extLst>
              <a:ext uri="{FF2B5EF4-FFF2-40B4-BE49-F238E27FC236}">
                <a16:creationId xmlns:a16="http://schemas.microsoft.com/office/drawing/2014/main" id="{01E0B089-29C3-4841-A817-C45D6BD9189B}"/>
              </a:ext>
            </a:extLst>
          </p:cNvPr>
          <p:cNvSpPr>
            <a:spLocks noGrp="1"/>
          </p:cNvSpPr>
          <p:nvPr>
            <p:ph type="body" sz="quarter" idx="27"/>
          </p:nvPr>
        </p:nvSpPr>
        <p:spPr/>
        <p:txBody>
          <a:bodyPr>
            <a:normAutofit lnSpcReduction="10000"/>
          </a:bodyPr>
          <a:lstStyle/>
          <a:p>
            <a:r>
              <a:rPr lang="sv-SE"/>
              <a:t>Alfa Laval in BIM Object</a:t>
            </a:r>
          </a:p>
        </p:txBody>
      </p:sp>
      <p:sp>
        <p:nvSpPr>
          <p:cNvPr id="8" name="Date Placeholder 7">
            <a:extLst>
              <a:ext uri="{FF2B5EF4-FFF2-40B4-BE49-F238E27FC236}">
                <a16:creationId xmlns:a16="http://schemas.microsoft.com/office/drawing/2014/main" id="{73C062F9-7EFB-4277-9466-AA4B06D3EAFD}"/>
              </a:ext>
            </a:extLst>
          </p:cNvPr>
          <p:cNvSpPr>
            <a:spLocks noGrp="1"/>
          </p:cNvSpPr>
          <p:nvPr>
            <p:ph type="dt" sz="half" idx="31"/>
          </p:nvPr>
        </p:nvSpPr>
        <p:spPr/>
        <p:txBody>
          <a:bodyPr/>
          <a:lstStyle/>
          <a:p>
            <a:fld id="{2F430443-2BAD-4AB0-A0C7-16AD9CDFC660}" type="datetime1">
              <a:rPr lang="en-GB" smtClean="0"/>
              <a:t>16/04/2020</a:t>
            </a:fld>
            <a:endParaRPr lang="en-US" dirty="0"/>
          </a:p>
        </p:txBody>
      </p:sp>
      <p:sp>
        <p:nvSpPr>
          <p:cNvPr id="9" name="Footer Placeholder 8">
            <a:extLst>
              <a:ext uri="{FF2B5EF4-FFF2-40B4-BE49-F238E27FC236}">
                <a16:creationId xmlns:a16="http://schemas.microsoft.com/office/drawing/2014/main" id="{B8E89350-B5C1-4726-BAAB-1D0BB70E04E1}"/>
              </a:ext>
            </a:extLst>
          </p:cNvPr>
          <p:cNvSpPr>
            <a:spLocks noGrp="1"/>
          </p:cNvSpPr>
          <p:nvPr>
            <p:ph type="ftr" sz="quarter" idx="32"/>
          </p:nvPr>
        </p:nvSpPr>
        <p:spPr/>
        <p:txBody>
          <a:bodyPr/>
          <a:lstStyle/>
          <a:p>
            <a:r>
              <a:rPr lang="en-US"/>
              <a:t>| © Alfa Laval</a:t>
            </a:r>
            <a:endParaRPr lang="en-US" dirty="0"/>
          </a:p>
        </p:txBody>
      </p:sp>
      <p:sp>
        <p:nvSpPr>
          <p:cNvPr id="10" name="Slide Number Placeholder 9">
            <a:extLst>
              <a:ext uri="{FF2B5EF4-FFF2-40B4-BE49-F238E27FC236}">
                <a16:creationId xmlns:a16="http://schemas.microsoft.com/office/drawing/2014/main" id="{27E8126B-38EC-4D7B-B1B2-431BF24EECAB}"/>
              </a:ext>
            </a:extLst>
          </p:cNvPr>
          <p:cNvSpPr>
            <a:spLocks noGrp="1"/>
          </p:cNvSpPr>
          <p:nvPr>
            <p:ph type="sldNum" sz="quarter" idx="33"/>
          </p:nvPr>
        </p:nvSpPr>
        <p:spPr/>
        <p:txBody>
          <a:bodyPr/>
          <a:lstStyle/>
          <a:p>
            <a:fld id="{E1781896-7108-754B-A195-4B41D5296C65}" type="slidenum">
              <a:rPr lang="en-US" smtClean="0"/>
              <a:pPr/>
              <a:t>35</a:t>
            </a:fld>
            <a:r>
              <a:rPr lang="en-US"/>
              <a:t> |</a:t>
            </a:r>
          </a:p>
        </p:txBody>
      </p:sp>
      <p:pic>
        <p:nvPicPr>
          <p:cNvPr id="13" name="Picture Placeholder 12">
            <a:extLst>
              <a:ext uri="{FF2B5EF4-FFF2-40B4-BE49-F238E27FC236}">
                <a16:creationId xmlns:a16="http://schemas.microsoft.com/office/drawing/2014/main" id="{1D2A1393-1A67-4AAF-86BD-4A0B15AE079C}"/>
              </a:ext>
            </a:extLst>
          </p:cNvPr>
          <p:cNvPicPr>
            <a:picLocks noGrp="1" noChangeAspect="1"/>
          </p:cNvPicPr>
          <p:nvPr>
            <p:ph type="pic" sz="quarter" idx="21"/>
          </p:nvPr>
        </p:nvPicPr>
        <p:blipFill>
          <a:blip r:embed="rId4"/>
          <a:srcRect l="12932" r="12932"/>
          <a:stretch>
            <a:fillRect/>
          </a:stretch>
        </p:blipFill>
        <p:spPr>
          <a:xfrm>
            <a:off x="1809408" y="1322611"/>
            <a:ext cx="7851154" cy="5061413"/>
          </a:xfrm>
          <a:prstGeom prst="rect">
            <a:avLst/>
          </a:prstGeom>
        </p:spPr>
      </p:pic>
    </p:spTree>
    <p:custDataLst>
      <p:tags r:id="rId1"/>
    </p:custDataLst>
    <p:extLst>
      <p:ext uri="{BB962C8B-B14F-4D97-AF65-F5344CB8AC3E}">
        <p14:creationId xmlns:p14="http://schemas.microsoft.com/office/powerpoint/2010/main" val="58290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man, mirror&#10;&#10;Description automatically generated">
            <a:extLst>
              <a:ext uri="{FF2B5EF4-FFF2-40B4-BE49-F238E27FC236}">
                <a16:creationId xmlns:a16="http://schemas.microsoft.com/office/drawing/2014/main" id="{7D2FDDB6-F6A2-4E3C-BE84-0F270B22E3EF}"/>
              </a:ext>
            </a:extLst>
          </p:cNvPr>
          <p:cNvPicPr>
            <a:picLocks noChangeAspect="1"/>
          </p:cNvPicPr>
          <p:nvPr/>
        </p:nvPicPr>
        <p:blipFill>
          <a:blip r:embed="rId4"/>
          <a:stretch>
            <a:fillRect/>
          </a:stretch>
        </p:blipFill>
        <p:spPr>
          <a:xfrm>
            <a:off x="1959034" y="2928026"/>
            <a:ext cx="7217716" cy="2559424"/>
          </a:xfrm>
          <a:prstGeom prst="rect">
            <a:avLst/>
          </a:prstGeom>
        </p:spPr>
      </p:pic>
      <p:sp>
        <p:nvSpPr>
          <p:cNvPr id="2" name="Text Placeholder 1">
            <a:extLst>
              <a:ext uri="{FF2B5EF4-FFF2-40B4-BE49-F238E27FC236}">
                <a16:creationId xmlns:a16="http://schemas.microsoft.com/office/drawing/2014/main" id="{7C663917-FEE3-464F-AA69-3D15E9650BEC}"/>
              </a:ext>
            </a:extLst>
          </p:cNvPr>
          <p:cNvSpPr>
            <a:spLocks noGrp="1"/>
          </p:cNvSpPr>
          <p:nvPr>
            <p:ph type="body" sz="quarter" idx="22"/>
          </p:nvPr>
        </p:nvSpPr>
        <p:spPr>
          <a:xfrm>
            <a:off x="839788" y="1980000"/>
            <a:ext cx="9909276" cy="948026"/>
          </a:xfrm>
        </p:spPr>
        <p:txBody>
          <a:bodyPr/>
          <a:lstStyle/>
          <a:p>
            <a:r>
              <a:rPr lang="en-US" dirty="0"/>
              <a:t>Related to fouling</a:t>
            </a:r>
          </a:p>
          <a:p>
            <a:r>
              <a:rPr lang="en-US" dirty="0"/>
              <a:t>At Alfa Laval we say the particles should be no bigger than 75% of the pressing depth</a:t>
            </a:r>
          </a:p>
        </p:txBody>
      </p:sp>
      <p:sp>
        <p:nvSpPr>
          <p:cNvPr id="4" name="Text Placeholder 3">
            <a:extLst>
              <a:ext uri="{FF2B5EF4-FFF2-40B4-BE49-F238E27FC236}">
                <a16:creationId xmlns:a16="http://schemas.microsoft.com/office/drawing/2014/main" id="{ECE25C1E-F34C-43EC-9833-FE02B6D96CFF}"/>
              </a:ext>
            </a:extLst>
          </p:cNvPr>
          <p:cNvSpPr>
            <a:spLocks noGrp="1"/>
          </p:cNvSpPr>
          <p:nvPr>
            <p:ph type="body" sz="quarter" idx="27"/>
          </p:nvPr>
        </p:nvSpPr>
        <p:spPr/>
        <p:txBody>
          <a:bodyPr>
            <a:normAutofit lnSpcReduction="10000"/>
          </a:bodyPr>
          <a:lstStyle/>
          <a:p>
            <a:r>
              <a:rPr lang="en-US" dirty="0"/>
              <a:t>Particle size</a:t>
            </a:r>
            <a:endParaRPr lang="sv-SE" dirty="0"/>
          </a:p>
        </p:txBody>
      </p:sp>
      <p:sp>
        <p:nvSpPr>
          <p:cNvPr id="5" name="Date Placeholder 4">
            <a:extLst>
              <a:ext uri="{FF2B5EF4-FFF2-40B4-BE49-F238E27FC236}">
                <a16:creationId xmlns:a16="http://schemas.microsoft.com/office/drawing/2014/main" id="{7DFAF6A7-3C50-46C3-825B-E7B28ED99123}"/>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80C39201-2F9C-48B0-B940-17BF7369CC7C}"/>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12852A04-19A6-4A0C-B913-DFAE6ACE2939}"/>
              </a:ext>
            </a:extLst>
          </p:cNvPr>
          <p:cNvSpPr>
            <a:spLocks noGrp="1"/>
          </p:cNvSpPr>
          <p:nvPr>
            <p:ph type="sldNum" sz="quarter" idx="30"/>
          </p:nvPr>
        </p:nvSpPr>
        <p:spPr/>
        <p:txBody>
          <a:bodyPr/>
          <a:lstStyle/>
          <a:p>
            <a:fld id="{E1781896-7108-754B-A195-4B41D5296C65}" type="slidenum">
              <a:rPr lang="en-US" smtClean="0"/>
              <a:pPr/>
              <a:t>36</a:t>
            </a:fld>
            <a:r>
              <a:rPr lang="en-US"/>
              <a:t> |</a:t>
            </a:r>
          </a:p>
        </p:txBody>
      </p:sp>
      <p:sp>
        <p:nvSpPr>
          <p:cNvPr id="8" name="Text Placeholder 1">
            <a:extLst>
              <a:ext uri="{FF2B5EF4-FFF2-40B4-BE49-F238E27FC236}">
                <a16:creationId xmlns:a16="http://schemas.microsoft.com/office/drawing/2014/main" id="{2F41DFD7-AED9-4FCE-9C0C-1379095FF88D}"/>
              </a:ext>
            </a:extLst>
          </p:cNvPr>
          <p:cNvSpPr txBox="1">
            <a:spLocks/>
          </p:cNvSpPr>
          <p:nvPr/>
        </p:nvSpPr>
        <p:spPr>
          <a:xfrm>
            <a:off x="839787" y="5679818"/>
            <a:ext cx="9909276" cy="502675"/>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C00000"/>
                </a:solidFill>
              </a:rPr>
              <a:t>Be aware some define max particle size against 2 times the pressing depth</a:t>
            </a:r>
          </a:p>
        </p:txBody>
      </p:sp>
      <p:sp>
        <p:nvSpPr>
          <p:cNvPr id="12" name="Text Placeholder 1">
            <a:extLst>
              <a:ext uri="{FF2B5EF4-FFF2-40B4-BE49-F238E27FC236}">
                <a16:creationId xmlns:a16="http://schemas.microsoft.com/office/drawing/2014/main" id="{0A94B06E-6751-49AC-B0C3-67967D02A6A4}"/>
              </a:ext>
            </a:extLst>
          </p:cNvPr>
          <p:cNvSpPr txBox="1">
            <a:spLocks/>
          </p:cNvSpPr>
          <p:nvPr/>
        </p:nvSpPr>
        <p:spPr>
          <a:xfrm rot="16200000">
            <a:off x="2648091" y="4647125"/>
            <a:ext cx="1143000" cy="314831"/>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100" dirty="0">
                <a:solidFill>
                  <a:schemeClr val="bg2">
                    <a:lumMod val="10000"/>
                  </a:schemeClr>
                </a:solidFill>
              </a:rPr>
              <a:t>Pressing depth</a:t>
            </a:r>
          </a:p>
        </p:txBody>
      </p:sp>
    </p:spTree>
    <p:custDataLst>
      <p:tags r:id="rId1"/>
    </p:custDataLst>
    <p:extLst>
      <p:ext uri="{BB962C8B-B14F-4D97-AF65-F5344CB8AC3E}">
        <p14:creationId xmlns:p14="http://schemas.microsoft.com/office/powerpoint/2010/main" val="153010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BB34E3-6C7A-4381-BE40-4555C58E2C7F}"/>
              </a:ext>
            </a:extLst>
          </p:cNvPr>
          <p:cNvSpPr>
            <a:spLocks noGrp="1"/>
          </p:cNvSpPr>
          <p:nvPr>
            <p:ph type="body" sz="quarter" idx="22"/>
          </p:nvPr>
        </p:nvSpPr>
        <p:spPr>
          <a:xfrm>
            <a:off x="839787" y="1985330"/>
            <a:ext cx="9137589" cy="4041388"/>
          </a:xfrm>
        </p:spPr>
        <p:txBody>
          <a:bodyPr/>
          <a:lstStyle/>
          <a:p>
            <a:r>
              <a:rPr lang="en-US"/>
              <a:t>Shear stress is a better indicator of fouling rates than both a fouling factor or adding a percentage excess area</a:t>
            </a:r>
          </a:p>
          <a:p>
            <a:r>
              <a:rPr lang="en-US">
                <a:solidFill>
                  <a:srgbClr val="C00000"/>
                </a:solidFill>
              </a:rPr>
              <a:t>Specify a shear stress rather than fouling factor</a:t>
            </a:r>
          </a:p>
          <a:p>
            <a:r>
              <a:rPr lang="en-US">
                <a:solidFill>
                  <a:srgbClr val="C00000"/>
                </a:solidFill>
              </a:rPr>
              <a:t>Approximately 50pa is a good rule of thumb, but a discussion may be in order for optimization</a:t>
            </a:r>
          </a:p>
          <a:p>
            <a:endParaRPr lang="sv-SE" dirty="0"/>
          </a:p>
        </p:txBody>
      </p:sp>
      <p:sp>
        <p:nvSpPr>
          <p:cNvPr id="4" name="Text Placeholder 3">
            <a:extLst>
              <a:ext uri="{FF2B5EF4-FFF2-40B4-BE49-F238E27FC236}">
                <a16:creationId xmlns:a16="http://schemas.microsoft.com/office/drawing/2014/main" id="{4E39E7A6-F427-4507-8B76-800013E56A00}"/>
              </a:ext>
            </a:extLst>
          </p:cNvPr>
          <p:cNvSpPr>
            <a:spLocks noGrp="1"/>
          </p:cNvSpPr>
          <p:nvPr>
            <p:ph type="body" sz="quarter" idx="27"/>
          </p:nvPr>
        </p:nvSpPr>
        <p:spPr>
          <a:xfrm>
            <a:off x="839787" y="307590"/>
            <a:ext cx="9456211" cy="504000"/>
          </a:xfrm>
        </p:spPr>
        <p:txBody>
          <a:bodyPr>
            <a:normAutofit lnSpcReduction="10000"/>
          </a:bodyPr>
          <a:lstStyle/>
          <a:p>
            <a:r>
              <a:rPr lang="en-US"/>
              <a:t>Fouling using shear stress</a:t>
            </a:r>
            <a:endParaRPr lang="sv-SE" dirty="0"/>
          </a:p>
        </p:txBody>
      </p:sp>
      <p:sp>
        <p:nvSpPr>
          <p:cNvPr id="5" name="Date Placeholder 4">
            <a:extLst>
              <a:ext uri="{FF2B5EF4-FFF2-40B4-BE49-F238E27FC236}">
                <a16:creationId xmlns:a16="http://schemas.microsoft.com/office/drawing/2014/main" id="{926B1257-1CEE-4C33-9AB5-E4FBF0FADE41}"/>
              </a:ext>
            </a:extLst>
          </p:cNvPr>
          <p:cNvSpPr>
            <a:spLocks noGrp="1"/>
          </p:cNvSpPr>
          <p:nvPr>
            <p:ph type="dt" sz="half" idx="28"/>
          </p:nvPr>
        </p:nvSpPr>
        <p:spPr>
          <a:xfrm>
            <a:off x="360000" y="6531166"/>
            <a:ext cx="549408" cy="125233"/>
          </a:xfrm>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7F031454-3450-4922-BE79-5E0FD59EA9F3}"/>
              </a:ext>
            </a:extLst>
          </p:cNvPr>
          <p:cNvSpPr>
            <a:spLocks noGrp="1"/>
          </p:cNvSpPr>
          <p:nvPr>
            <p:ph type="ftr" sz="quarter" idx="29"/>
          </p:nvPr>
        </p:nvSpPr>
        <p:spPr>
          <a:xfrm>
            <a:off x="909408" y="6530400"/>
            <a:ext cx="1800000" cy="125999"/>
          </a:xfrm>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D31A044C-0967-4CF1-8498-8BE59A21AAC8}"/>
              </a:ext>
            </a:extLst>
          </p:cNvPr>
          <p:cNvSpPr>
            <a:spLocks noGrp="1"/>
          </p:cNvSpPr>
          <p:nvPr>
            <p:ph type="sldNum" sz="quarter" idx="30"/>
          </p:nvPr>
        </p:nvSpPr>
        <p:spPr>
          <a:xfrm>
            <a:off x="10663419" y="6530350"/>
            <a:ext cx="248206" cy="125283"/>
          </a:xfrm>
        </p:spPr>
        <p:txBody>
          <a:bodyPr/>
          <a:lstStyle/>
          <a:p>
            <a:fld id="{E1781896-7108-754B-A195-4B41D5296C65}" type="slidenum">
              <a:rPr lang="en-US" smtClean="0"/>
              <a:pPr/>
              <a:t>37</a:t>
            </a:fld>
            <a:r>
              <a:rPr lang="en-US"/>
              <a:t> |</a:t>
            </a:r>
          </a:p>
        </p:txBody>
      </p:sp>
    </p:spTree>
    <p:custDataLst>
      <p:tags r:id="rId1"/>
    </p:custDataLst>
    <p:extLst>
      <p:ext uri="{BB962C8B-B14F-4D97-AF65-F5344CB8AC3E}">
        <p14:creationId xmlns:p14="http://schemas.microsoft.com/office/powerpoint/2010/main" val="16383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4BB09F-7200-44E9-9A34-E3B3CFAA0048}"/>
              </a:ext>
            </a:extLst>
          </p:cNvPr>
          <p:cNvSpPr>
            <a:spLocks noGrp="1"/>
          </p:cNvSpPr>
          <p:nvPr>
            <p:ph type="body" sz="quarter" idx="27"/>
          </p:nvPr>
        </p:nvSpPr>
        <p:spPr>
          <a:xfrm>
            <a:off x="839787" y="307590"/>
            <a:ext cx="9456211" cy="504000"/>
          </a:xfrm>
          <a:prstGeom prst="rect">
            <a:avLst/>
          </a:prstGeom>
        </p:spPr>
        <p:txBody>
          <a:bodyPr wrap="square" anchor="ctr">
            <a:normAutofit/>
          </a:bodyPr>
          <a:lstStyle/>
          <a:p>
            <a:pPr>
              <a:lnSpc>
                <a:spcPct val="90000"/>
              </a:lnSpc>
              <a:spcAft>
                <a:spcPts val="600"/>
              </a:spcAft>
            </a:pPr>
            <a:r>
              <a:rPr lang="en-US" sz="3000">
                <a:solidFill>
                  <a:schemeClr val="bg1"/>
                </a:solidFill>
              </a:rPr>
              <a:t>You can never be sure…</a:t>
            </a:r>
            <a:endParaRPr lang="sv-SE" sz="3000">
              <a:solidFill>
                <a:schemeClr val="bg1"/>
              </a:solidFill>
            </a:endParaRPr>
          </a:p>
        </p:txBody>
      </p:sp>
      <p:sp>
        <p:nvSpPr>
          <p:cNvPr id="4" name="Date Placeholder 3">
            <a:extLst>
              <a:ext uri="{FF2B5EF4-FFF2-40B4-BE49-F238E27FC236}">
                <a16:creationId xmlns:a16="http://schemas.microsoft.com/office/drawing/2014/main" id="{A25C4FEC-22C6-4559-9B52-F15782C3BD9F}"/>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EFD23E90-1A7E-432D-ADB5-1E621610035B}" type="datetime1">
              <a:rPr lang="en-GB" sz="800" smtClean="0">
                <a:solidFill>
                  <a:schemeClr val="tx1"/>
                </a:solidFill>
              </a:rPr>
              <a:pPr>
                <a:spcAft>
                  <a:spcPts val="600"/>
                </a:spcAft>
              </a:pPr>
              <a:t>16/04/2020</a:t>
            </a:fld>
            <a:endParaRPr lang="en-US" sz="800">
              <a:solidFill>
                <a:schemeClr val="tx1"/>
              </a:solidFill>
            </a:endParaRPr>
          </a:p>
        </p:txBody>
      </p:sp>
      <p:sp>
        <p:nvSpPr>
          <p:cNvPr id="5" name="Footer Placeholder 4">
            <a:extLst>
              <a:ext uri="{FF2B5EF4-FFF2-40B4-BE49-F238E27FC236}">
                <a16:creationId xmlns:a16="http://schemas.microsoft.com/office/drawing/2014/main" id="{61D51C33-BCD3-406D-AB89-ACC3472D8A40}"/>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6" name="Slide Number Placeholder 5">
            <a:extLst>
              <a:ext uri="{FF2B5EF4-FFF2-40B4-BE49-F238E27FC236}">
                <a16:creationId xmlns:a16="http://schemas.microsoft.com/office/drawing/2014/main" id="{74C822BB-8F7F-473D-BC1D-09417AD7F85C}"/>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38</a:t>
            </a:fld>
            <a:r>
              <a:rPr lang="en-US" sz="800">
                <a:solidFill>
                  <a:schemeClr val="tx1"/>
                </a:solidFill>
              </a:rPr>
              <a:t> |</a:t>
            </a:r>
          </a:p>
        </p:txBody>
      </p:sp>
      <p:pic>
        <p:nvPicPr>
          <p:cNvPr id="12" name="Picture 2" descr="W:\Kunder\203 Alfa Laval\053 AHRI Presentation\atelje\links\AHRI-City-no-signs.jpg">
            <a:extLst>
              <a:ext uri="{FF2B5EF4-FFF2-40B4-BE49-F238E27FC236}">
                <a16:creationId xmlns:a16="http://schemas.microsoft.com/office/drawing/2014/main" id="{65B3F891-F6C4-4DBF-84A6-C17BE3E2C9F2}"/>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960" b="23787"/>
          <a:stretch/>
        </p:blipFill>
        <p:spPr bwMode="auto">
          <a:xfrm>
            <a:off x="1045130" y="1882630"/>
            <a:ext cx="9152166" cy="3565299"/>
          </a:xfrm>
          <a:prstGeom prst="rect">
            <a:avLst/>
          </a:prstGeom>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B043FEB8-A500-4700-BDCA-EE0B700246DE}"/>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36613" t="17559" r="53083" b="66157"/>
          <a:stretch/>
        </p:blipFill>
        <p:spPr bwMode="auto">
          <a:xfrm>
            <a:off x="4396575" y="2428506"/>
            <a:ext cx="942975" cy="838200"/>
          </a:xfrm>
          <a:prstGeom prst="rect">
            <a:avLst/>
          </a:prstGeom>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761A9170-BCC3-4F83-A7D3-25FE4852D1A1}"/>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80859" t="6980" b="23783"/>
          <a:stretch/>
        </p:blipFill>
        <p:spPr bwMode="auto">
          <a:xfrm>
            <a:off x="8444697" y="1883933"/>
            <a:ext cx="1751635" cy="3563999"/>
          </a:xfrm>
          <a:prstGeom prst="rect">
            <a:avLst/>
          </a:prstGeom>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87F01D6E-3FC9-4E75-8C5C-42AB26552037}"/>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5038" t="6980" r="29758" b="68655"/>
          <a:stretch/>
        </p:blipFill>
        <p:spPr bwMode="auto">
          <a:xfrm>
            <a:off x="6996897" y="1883933"/>
            <a:ext cx="476251" cy="1254187"/>
          </a:xfrm>
          <a:prstGeom prst="rect">
            <a:avLst/>
          </a:prstGeom>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8C4C55F6-67ED-45FC-9221-1697485F47EB}"/>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55660" t="6980" r="34972" b="74854"/>
          <a:stretch/>
        </p:blipFill>
        <p:spPr bwMode="auto">
          <a:xfrm>
            <a:off x="6139646" y="1883932"/>
            <a:ext cx="857251" cy="935100"/>
          </a:xfrm>
          <a:prstGeom prst="rect">
            <a:avLst/>
          </a:prstGeom>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D792BB73-2F08-4316-90CC-F4340BBDEC1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66068" t="52162" r="27062" b="37846"/>
          <a:stretch/>
        </p:blipFill>
        <p:spPr bwMode="auto">
          <a:xfrm>
            <a:off x="7092146" y="4209682"/>
            <a:ext cx="628651" cy="514351"/>
          </a:xfrm>
          <a:prstGeom prst="rect">
            <a:avLst/>
          </a:prstGeom>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BC7935E8-1788-47F2-B623-E3DCDC5F53F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48582" t="28847" r="44340" b="66157"/>
          <a:stretch/>
        </p:blipFill>
        <p:spPr bwMode="auto">
          <a:xfrm>
            <a:off x="5491947" y="3009534"/>
            <a:ext cx="647700" cy="257175"/>
          </a:xfrm>
          <a:prstGeom prst="rect">
            <a:avLst/>
          </a:prstGeom>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26F6C0F2-9BEA-4C77-BD30-BCE47DA351C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9334" t="60489" r="71090" b="23783"/>
          <a:stretch/>
        </p:blipFill>
        <p:spPr bwMode="auto">
          <a:xfrm>
            <a:off x="2815422" y="4638310"/>
            <a:ext cx="876300" cy="809623"/>
          </a:xfrm>
          <a:prstGeom prst="rect">
            <a:avLst/>
          </a:prstGeom>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D110377A-7AD7-4403-A0B3-208BDA875B07}"/>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6980" r="82435" b="66157"/>
          <a:stretch/>
        </p:blipFill>
        <p:spPr bwMode="auto">
          <a:xfrm>
            <a:off x="1046096" y="1883931"/>
            <a:ext cx="1607400" cy="1382775"/>
          </a:xfrm>
          <a:prstGeom prst="rect">
            <a:avLst/>
          </a:prstGeom>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0C9F368-66E2-44C9-ABD4-583821BD13DD}"/>
              </a:ext>
            </a:extLst>
          </p:cNvPr>
          <p:cNvSpPr txBox="1"/>
          <p:nvPr/>
        </p:nvSpPr>
        <p:spPr>
          <a:xfrm>
            <a:off x="1317011" y="2993026"/>
            <a:ext cx="4175425" cy="1503119"/>
          </a:xfrm>
          <a:prstGeom prst="roundRect">
            <a:avLst>
              <a:gd name="adj" fmla="val 7193"/>
            </a:avLst>
          </a:prstGeom>
          <a:solidFill>
            <a:srgbClr val="FFFFFF">
              <a:alpha val="80000"/>
            </a:srgbClr>
          </a:solidFill>
        </p:spPr>
        <p:txBody>
          <a:bodyPr wrap="square" rtlCol="0" anchor="ctr">
            <a:noAutofit/>
          </a:bodyPr>
          <a:lstStyle/>
          <a:p>
            <a:pPr algn="ctr" defTabSz="685783"/>
            <a:r>
              <a:rPr lang="en-GB" sz="3600" dirty="0">
                <a:solidFill>
                  <a:schemeClr val="tx2"/>
                </a:solidFill>
                <a:latin typeface="Arial"/>
              </a:rPr>
              <a:t>Or you can </a:t>
            </a:r>
            <a:r>
              <a:rPr lang="en-GB" sz="3600" b="1" dirty="0">
                <a:solidFill>
                  <a:schemeClr val="tx2"/>
                </a:solidFill>
                <a:latin typeface="Arial"/>
              </a:rPr>
              <a:t>always</a:t>
            </a:r>
            <a:r>
              <a:rPr lang="en-GB" sz="3600" dirty="0">
                <a:solidFill>
                  <a:schemeClr val="tx2"/>
                </a:solidFill>
                <a:latin typeface="Arial"/>
              </a:rPr>
              <a:t> be sure!</a:t>
            </a:r>
          </a:p>
        </p:txBody>
      </p:sp>
      <p:pic>
        <p:nvPicPr>
          <p:cNvPr id="25" name="Chart Placeholder 5">
            <a:extLst>
              <a:ext uri="{FF2B5EF4-FFF2-40B4-BE49-F238E27FC236}">
                <a16:creationId xmlns:a16="http://schemas.microsoft.com/office/drawing/2014/main" id="{67DE1334-DC06-4E5A-A01B-81F3BD8417A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095690" y="2993026"/>
            <a:ext cx="3334507" cy="1503119"/>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38012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E96C4E-4E4A-467C-A4E9-87ED691304DF}"/>
              </a:ext>
            </a:extLst>
          </p:cNvPr>
          <p:cNvSpPr>
            <a:spLocks noGrp="1"/>
          </p:cNvSpPr>
          <p:nvPr>
            <p:ph type="body" sz="quarter" idx="22"/>
          </p:nvPr>
        </p:nvSpPr>
        <p:spPr>
          <a:xfrm>
            <a:off x="839787" y="1980000"/>
            <a:ext cx="7498573" cy="4041388"/>
          </a:xfrm>
        </p:spPr>
        <p:txBody>
          <a:bodyPr/>
          <a:lstStyle/>
          <a:p>
            <a:r>
              <a:rPr lang="en-US" dirty="0"/>
              <a:t>Non-profit trade organization</a:t>
            </a:r>
          </a:p>
          <a:p>
            <a:r>
              <a:rPr lang="en-US" dirty="0"/>
              <a:t>Develops and publishes technical standards for industry products</a:t>
            </a:r>
          </a:p>
          <a:p>
            <a:r>
              <a:rPr lang="en-US" dirty="0"/>
              <a:t>Establishes procedures for measuring and certifying performance</a:t>
            </a:r>
          </a:p>
          <a:p>
            <a:r>
              <a:rPr lang="en-US" dirty="0"/>
              <a:t>Independent third-party verification of thermal performance of plate heat exchangers in the ‘AHRI Liquid to Liquid Heat Exchangers (LLHE) certification program’</a:t>
            </a:r>
          </a:p>
          <a:p>
            <a:r>
              <a:rPr lang="en-US" dirty="0"/>
              <a:t>Lab testing principles in the AHRI 400 rating standard</a:t>
            </a:r>
          </a:p>
          <a:p>
            <a:r>
              <a:rPr lang="en-US" dirty="0"/>
              <a:t>Holds latest design software for member manufacturers</a:t>
            </a:r>
          </a:p>
          <a:p>
            <a:endParaRPr lang="sv-SE" dirty="0"/>
          </a:p>
        </p:txBody>
      </p:sp>
      <p:sp>
        <p:nvSpPr>
          <p:cNvPr id="3" name="Text Placeholder 2">
            <a:extLst>
              <a:ext uri="{FF2B5EF4-FFF2-40B4-BE49-F238E27FC236}">
                <a16:creationId xmlns:a16="http://schemas.microsoft.com/office/drawing/2014/main" id="{EA710848-AF12-4CDD-B8EC-8DCCE4416272}"/>
              </a:ext>
            </a:extLst>
          </p:cNvPr>
          <p:cNvSpPr>
            <a:spLocks noGrp="1"/>
          </p:cNvSpPr>
          <p:nvPr>
            <p:ph type="body" sz="quarter" idx="25"/>
          </p:nvPr>
        </p:nvSpPr>
        <p:spPr/>
        <p:txBody>
          <a:bodyPr/>
          <a:lstStyle/>
          <a:p>
            <a:r>
              <a:rPr lang="sv-SE" dirty="0"/>
              <a:t>Air-Conditioning, Heating &amp; Refrigeration Institute</a:t>
            </a:r>
          </a:p>
        </p:txBody>
      </p:sp>
      <p:sp>
        <p:nvSpPr>
          <p:cNvPr id="4" name="Text Placeholder 3">
            <a:extLst>
              <a:ext uri="{FF2B5EF4-FFF2-40B4-BE49-F238E27FC236}">
                <a16:creationId xmlns:a16="http://schemas.microsoft.com/office/drawing/2014/main" id="{22B2191F-25CF-447E-A613-926062887B68}"/>
              </a:ext>
            </a:extLst>
          </p:cNvPr>
          <p:cNvSpPr>
            <a:spLocks noGrp="1"/>
          </p:cNvSpPr>
          <p:nvPr>
            <p:ph type="body" sz="quarter" idx="27"/>
          </p:nvPr>
        </p:nvSpPr>
        <p:spPr/>
        <p:txBody>
          <a:bodyPr>
            <a:normAutofit lnSpcReduction="10000"/>
          </a:bodyPr>
          <a:lstStyle/>
          <a:p>
            <a:r>
              <a:rPr lang="en-US" dirty="0"/>
              <a:t>AHRI protects you and your clients</a:t>
            </a:r>
            <a:endParaRPr lang="sv-SE" dirty="0"/>
          </a:p>
        </p:txBody>
      </p:sp>
      <p:sp>
        <p:nvSpPr>
          <p:cNvPr id="6" name="Date Placeholder 5">
            <a:extLst>
              <a:ext uri="{FF2B5EF4-FFF2-40B4-BE49-F238E27FC236}">
                <a16:creationId xmlns:a16="http://schemas.microsoft.com/office/drawing/2014/main" id="{AB937B31-BE88-4C67-8B27-6721755FF847}"/>
              </a:ext>
            </a:extLst>
          </p:cNvPr>
          <p:cNvSpPr>
            <a:spLocks noGrp="1"/>
          </p:cNvSpPr>
          <p:nvPr>
            <p:ph type="dt" sz="half" idx="28"/>
          </p:nvPr>
        </p:nvSpPr>
        <p:spPr/>
        <p:txBody>
          <a:bodyPr/>
          <a:lstStyle/>
          <a:p>
            <a:fld id="{4B02E6E6-08E2-48F6-A6FE-9EF31616BBF1}" type="datetime1">
              <a:rPr lang="en-GB" smtClean="0"/>
              <a:t>16/04/2020</a:t>
            </a:fld>
            <a:endParaRPr lang="en-US" dirty="0"/>
          </a:p>
        </p:txBody>
      </p:sp>
      <p:sp>
        <p:nvSpPr>
          <p:cNvPr id="7" name="Footer Placeholder 6">
            <a:extLst>
              <a:ext uri="{FF2B5EF4-FFF2-40B4-BE49-F238E27FC236}">
                <a16:creationId xmlns:a16="http://schemas.microsoft.com/office/drawing/2014/main" id="{7AFFE02B-D0F2-4515-8528-4D085463132B}"/>
              </a:ext>
            </a:extLst>
          </p:cNvPr>
          <p:cNvSpPr>
            <a:spLocks noGrp="1"/>
          </p:cNvSpPr>
          <p:nvPr>
            <p:ph type="ftr" sz="quarter" idx="29"/>
          </p:nvPr>
        </p:nvSpPr>
        <p:spPr/>
        <p:txBody>
          <a:bodyPr/>
          <a:lstStyle/>
          <a:p>
            <a:r>
              <a:rPr lang="en-US"/>
              <a:t>| © Alfa Laval</a:t>
            </a:r>
            <a:endParaRPr lang="en-US" dirty="0"/>
          </a:p>
        </p:txBody>
      </p:sp>
      <p:sp>
        <p:nvSpPr>
          <p:cNvPr id="8" name="Slide Number Placeholder 7">
            <a:extLst>
              <a:ext uri="{FF2B5EF4-FFF2-40B4-BE49-F238E27FC236}">
                <a16:creationId xmlns:a16="http://schemas.microsoft.com/office/drawing/2014/main" id="{181F25AD-71CA-4366-ACEA-618BFFBAA1D8}"/>
              </a:ext>
            </a:extLst>
          </p:cNvPr>
          <p:cNvSpPr>
            <a:spLocks noGrp="1"/>
          </p:cNvSpPr>
          <p:nvPr>
            <p:ph type="sldNum" sz="quarter" idx="30"/>
          </p:nvPr>
        </p:nvSpPr>
        <p:spPr/>
        <p:txBody>
          <a:bodyPr/>
          <a:lstStyle/>
          <a:p>
            <a:fld id="{E1781896-7108-754B-A195-4B41D5296C65}" type="slidenum">
              <a:rPr lang="en-US" smtClean="0"/>
              <a:pPr/>
              <a:t>39</a:t>
            </a:fld>
            <a:r>
              <a:rPr lang="en-US"/>
              <a:t> |</a:t>
            </a:r>
          </a:p>
        </p:txBody>
      </p:sp>
      <p:pic>
        <p:nvPicPr>
          <p:cNvPr id="9" name="Picture 8" descr="A close up of a device&#10;&#10;Description automatically generated">
            <a:extLst>
              <a:ext uri="{FF2B5EF4-FFF2-40B4-BE49-F238E27FC236}">
                <a16:creationId xmlns:a16="http://schemas.microsoft.com/office/drawing/2014/main" id="{ABD82BB4-759C-4A01-ACB1-A582FA011B41}"/>
              </a:ext>
            </a:extLst>
          </p:cNvPr>
          <p:cNvPicPr>
            <a:picLocks noChangeAspect="1"/>
          </p:cNvPicPr>
          <p:nvPr/>
        </p:nvPicPr>
        <p:blipFill>
          <a:blip r:embed="rId4"/>
          <a:stretch>
            <a:fillRect/>
          </a:stretch>
        </p:blipFill>
        <p:spPr>
          <a:xfrm>
            <a:off x="8144146" y="1347020"/>
            <a:ext cx="2259207" cy="4965290"/>
          </a:xfrm>
          <a:prstGeom prst="rect">
            <a:avLst/>
          </a:prstGeom>
        </p:spPr>
      </p:pic>
    </p:spTree>
    <p:custDataLst>
      <p:tags r:id="rId1"/>
    </p:custDataLst>
    <p:extLst>
      <p:ext uri="{BB962C8B-B14F-4D97-AF65-F5344CB8AC3E}">
        <p14:creationId xmlns:p14="http://schemas.microsoft.com/office/powerpoint/2010/main" val="410114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9" descr="A group of people sitting at a table&#10;&#10;Description automatically generated">
            <a:extLst>
              <a:ext uri="{FF2B5EF4-FFF2-40B4-BE49-F238E27FC236}">
                <a16:creationId xmlns:a16="http://schemas.microsoft.com/office/drawing/2014/main" id="{30D67F7A-7B5F-42F8-B781-065182FC64A3}"/>
              </a:ext>
            </a:extLst>
          </p:cNvPr>
          <p:cNvPicPr>
            <a:picLocks noChangeAspect="1"/>
          </p:cNvPicPr>
          <p:nvPr/>
        </p:nvPicPr>
        <p:blipFill rotWithShape="1">
          <a:blip r:embed="rId4"/>
          <a:srcRect l="36739" t="-254" r="8137" b="254"/>
          <a:stretch/>
        </p:blipFill>
        <p:spPr>
          <a:xfrm>
            <a:off x="7328858" y="2114602"/>
            <a:ext cx="3335214" cy="4041386"/>
          </a:xfrm>
          <a:custGeom>
            <a:avLst/>
            <a:gdLst>
              <a:gd name="connsiteX0" fmla="*/ 0 w 3335214"/>
              <a:gd name="connsiteY0" fmla="*/ 0 h 4041386"/>
              <a:gd name="connsiteX1" fmla="*/ 1620542 w 3335214"/>
              <a:gd name="connsiteY1" fmla="*/ 0 h 4041386"/>
              <a:gd name="connsiteX2" fmla="*/ 3335214 w 3335214"/>
              <a:gd name="connsiteY2" fmla="*/ 0 h 4041386"/>
              <a:gd name="connsiteX3" fmla="*/ 3335214 w 3335214"/>
              <a:gd name="connsiteY3" fmla="*/ 3719659 h 4041386"/>
              <a:gd name="connsiteX4" fmla="*/ 3013487 w 3335214"/>
              <a:gd name="connsiteY4" fmla="*/ 4041386 h 4041386"/>
              <a:gd name="connsiteX5" fmla="*/ 1620542 w 3335214"/>
              <a:gd name="connsiteY5" fmla="*/ 4041386 h 4041386"/>
              <a:gd name="connsiteX6" fmla="*/ 0 w 3335214"/>
              <a:gd name="connsiteY6" fmla="*/ 4041386 h 404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5214" h="4041386">
                <a:moveTo>
                  <a:pt x="0" y="0"/>
                </a:moveTo>
                <a:lnTo>
                  <a:pt x="1620542" y="0"/>
                </a:lnTo>
                <a:lnTo>
                  <a:pt x="3335214" y="0"/>
                </a:lnTo>
                <a:lnTo>
                  <a:pt x="3335214" y="3719659"/>
                </a:lnTo>
                <a:cubicBezTo>
                  <a:pt x="3335214" y="3897344"/>
                  <a:pt x="3191172" y="4041386"/>
                  <a:pt x="3013487" y="4041386"/>
                </a:cubicBezTo>
                <a:lnTo>
                  <a:pt x="1620542" y="4041386"/>
                </a:lnTo>
                <a:lnTo>
                  <a:pt x="0" y="4041386"/>
                </a:lnTo>
                <a:close/>
              </a:path>
            </a:pathLst>
          </a:custGeom>
        </p:spPr>
      </p:pic>
      <p:pic>
        <p:nvPicPr>
          <p:cNvPr id="11" name="Picture 10" descr="A picture containing indoor, building, train, airport&#10;&#10;Description automatically generated">
            <a:extLst>
              <a:ext uri="{FF2B5EF4-FFF2-40B4-BE49-F238E27FC236}">
                <a16:creationId xmlns:a16="http://schemas.microsoft.com/office/drawing/2014/main" id="{EAB27133-2D2F-4A94-BE11-999493DB2F71}"/>
              </a:ext>
            </a:extLst>
          </p:cNvPr>
          <p:cNvPicPr>
            <a:picLocks noChangeAspect="1"/>
          </p:cNvPicPr>
          <p:nvPr/>
        </p:nvPicPr>
        <p:blipFill rotWithShape="1">
          <a:blip r:embed="rId5"/>
          <a:srcRect l="18702" r="27302"/>
          <a:stretch/>
        </p:blipFill>
        <p:spPr>
          <a:xfrm>
            <a:off x="3877458" y="2126287"/>
            <a:ext cx="3267073" cy="4029702"/>
          </a:xfrm>
          <a:prstGeom prst="rect">
            <a:avLst/>
          </a:prstGeom>
        </p:spPr>
      </p:pic>
      <p:pic>
        <p:nvPicPr>
          <p:cNvPr id="9" name="Picture 8" descr="A close up of a machine&#10;&#10;Description automatically generated">
            <a:extLst>
              <a:ext uri="{FF2B5EF4-FFF2-40B4-BE49-F238E27FC236}">
                <a16:creationId xmlns:a16="http://schemas.microsoft.com/office/drawing/2014/main" id="{BCC01CAC-8C2A-4E51-943C-D9BA635480AC}"/>
              </a:ext>
            </a:extLst>
          </p:cNvPr>
          <p:cNvPicPr>
            <a:picLocks noChangeAspect="1"/>
          </p:cNvPicPr>
          <p:nvPr/>
        </p:nvPicPr>
        <p:blipFill rotWithShape="1">
          <a:blip r:embed="rId6"/>
          <a:srcRect l="44078" r="1"/>
          <a:stretch/>
        </p:blipFill>
        <p:spPr>
          <a:xfrm>
            <a:off x="699087" y="2114602"/>
            <a:ext cx="3013350" cy="4041386"/>
          </a:xfrm>
          <a:prstGeom prst="rect">
            <a:avLst/>
          </a:prstGeom>
        </p:spPr>
      </p:pic>
      <p:sp>
        <p:nvSpPr>
          <p:cNvPr id="2" name="Text Placeholder 1">
            <a:extLst>
              <a:ext uri="{FF2B5EF4-FFF2-40B4-BE49-F238E27FC236}">
                <a16:creationId xmlns:a16="http://schemas.microsoft.com/office/drawing/2014/main" id="{CFE321EC-4FBE-42C1-B74F-A09B3229FFC1}"/>
              </a:ext>
            </a:extLst>
          </p:cNvPr>
          <p:cNvSpPr>
            <a:spLocks noGrp="1"/>
          </p:cNvSpPr>
          <p:nvPr>
            <p:ph type="body" sz="quarter" idx="22"/>
          </p:nvPr>
        </p:nvSpPr>
        <p:spPr>
          <a:xfrm>
            <a:off x="699087" y="1654284"/>
            <a:ext cx="2053221" cy="460318"/>
          </a:xfrm>
        </p:spPr>
        <p:txBody>
          <a:bodyPr/>
          <a:lstStyle/>
          <a:p>
            <a:pPr marL="0" indent="0">
              <a:buNone/>
            </a:pPr>
            <a:r>
              <a:rPr lang="sv-SE" dirty="0"/>
              <a:t>Performance</a:t>
            </a:r>
          </a:p>
        </p:txBody>
      </p:sp>
      <p:sp>
        <p:nvSpPr>
          <p:cNvPr id="3" name="Text Placeholder 2">
            <a:extLst>
              <a:ext uri="{FF2B5EF4-FFF2-40B4-BE49-F238E27FC236}">
                <a16:creationId xmlns:a16="http://schemas.microsoft.com/office/drawing/2014/main" id="{CE05CF85-D97E-484A-A7ED-48FB4399FAC5}"/>
              </a:ext>
            </a:extLst>
          </p:cNvPr>
          <p:cNvSpPr>
            <a:spLocks noGrp="1"/>
          </p:cNvSpPr>
          <p:nvPr>
            <p:ph type="body" sz="quarter" idx="25"/>
          </p:nvPr>
        </p:nvSpPr>
        <p:spPr/>
        <p:txBody>
          <a:bodyPr/>
          <a:lstStyle/>
          <a:p>
            <a:r>
              <a:rPr lang="sv-SE" dirty="0"/>
              <a:t>How do they effect?</a:t>
            </a:r>
          </a:p>
          <a:p>
            <a:endParaRPr lang="sv-SE" dirty="0"/>
          </a:p>
        </p:txBody>
      </p:sp>
      <p:sp>
        <p:nvSpPr>
          <p:cNvPr id="4" name="Text Placeholder 3">
            <a:extLst>
              <a:ext uri="{FF2B5EF4-FFF2-40B4-BE49-F238E27FC236}">
                <a16:creationId xmlns:a16="http://schemas.microsoft.com/office/drawing/2014/main" id="{956BBB8C-6699-4707-8895-B16B73E8D3FE}"/>
              </a:ext>
            </a:extLst>
          </p:cNvPr>
          <p:cNvSpPr>
            <a:spLocks noGrp="1"/>
          </p:cNvSpPr>
          <p:nvPr>
            <p:ph type="body" sz="quarter" idx="27"/>
          </p:nvPr>
        </p:nvSpPr>
        <p:spPr/>
        <p:txBody>
          <a:bodyPr>
            <a:normAutofit lnSpcReduction="10000"/>
          </a:bodyPr>
          <a:lstStyle/>
          <a:p>
            <a:r>
              <a:rPr lang="sv-SE" dirty="0"/>
              <a:t>Key parameters</a:t>
            </a:r>
          </a:p>
        </p:txBody>
      </p:sp>
      <p:sp>
        <p:nvSpPr>
          <p:cNvPr id="5" name="Date Placeholder 4">
            <a:extLst>
              <a:ext uri="{FF2B5EF4-FFF2-40B4-BE49-F238E27FC236}">
                <a16:creationId xmlns:a16="http://schemas.microsoft.com/office/drawing/2014/main" id="{EF289796-1D82-4460-8699-4AC1324445A3}"/>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A4FEC317-242C-4C56-A812-5EBAC9486C14}"/>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94E4F57D-5A09-4B4C-AF7A-5774FCD86CC6}"/>
              </a:ext>
            </a:extLst>
          </p:cNvPr>
          <p:cNvSpPr>
            <a:spLocks noGrp="1"/>
          </p:cNvSpPr>
          <p:nvPr>
            <p:ph type="sldNum" sz="quarter" idx="30"/>
          </p:nvPr>
        </p:nvSpPr>
        <p:spPr/>
        <p:txBody>
          <a:bodyPr/>
          <a:lstStyle/>
          <a:p>
            <a:fld id="{E1781896-7108-754B-A195-4B41D5296C65}" type="slidenum">
              <a:rPr lang="en-US" smtClean="0"/>
              <a:pPr/>
              <a:t>4</a:t>
            </a:fld>
            <a:r>
              <a:rPr lang="en-US"/>
              <a:t> |</a:t>
            </a:r>
          </a:p>
        </p:txBody>
      </p:sp>
      <p:sp>
        <p:nvSpPr>
          <p:cNvPr id="12" name="Text Placeholder 1">
            <a:extLst>
              <a:ext uri="{FF2B5EF4-FFF2-40B4-BE49-F238E27FC236}">
                <a16:creationId xmlns:a16="http://schemas.microsoft.com/office/drawing/2014/main" id="{E01AE097-0B71-48AA-A764-A1AD7D9A6C85}"/>
              </a:ext>
            </a:extLst>
          </p:cNvPr>
          <p:cNvSpPr txBox="1">
            <a:spLocks/>
          </p:cNvSpPr>
          <p:nvPr/>
        </p:nvSpPr>
        <p:spPr>
          <a:xfrm>
            <a:off x="3904239" y="1654284"/>
            <a:ext cx="2053221" cy="460318"/>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t>Service</a:t>
            </a:r>
          </a:p>
        </p:txBody>
      </p:sp>
      <p:sp>
        <p:nvSpPr>
          <p:cNvPr id="13" name="Text Placeholder 1">
            <a:extLst>
              <a:ext uri="{FF2B5EF4-FFF2-40B4-BE49-F238E27FC236}">
                <a16:creationId xmlns:a16="http://schemas.microsoft.com/office/drawing/2014/main" id="{CFD3C6E1-87EB-44B8-8433-721DF27201C9}"/>
              </a:ext>
            </a:extLst>
          </p:cNvPr>
          <p:cNvSpPr txBox="1">
            <a:spLocks/>
          </p:cNvSpPr>
          <p:nvPr/>
        </p:nvSpPr>
        <p:spPr>
          <a:xfrm>
            <a:off x="7344220" y="1665968"/>
            <a:ext cx="3304490" cy="460318"/>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t>Consequences of decisions</a:t>
            </a:r>
          </a:p>
        </p:txBody>
      </p:sp>
    </p:spTree>
    <p:custDataLst>
      <p:tags r:id="rId1"/>
    </p:custDataLst>
    <p:extLst>
      <p:ext uri="{BB962C8B-B14F-4D97-AF65-F5344CB8AC3E}">
        <p14:creationId xmlns:p14="http://schemas.microsoft.com/office/powerpoint/2010/main" val="238462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A8AA03-77B6-4063-820F-B3ADD85F53CF}"/>
              </a:ext>
            </a:extLst>
          </p:cNvPr>
          <p:cNvSpPr>
            <a:spLocks noGrp="1"/>
          </p:cNvSpPr>
          <p:nvPr>
            <p:ph type="body" sz="quarter" idx="22"/>
          </p:nvPr>
        </p:nvSpPr>
        <p:spPr>
          <a:xfrm>
            <a:off x="839787" y="2509022"/>
            <a:ext cx="5629107" cy="369656"/>
          </a:xfrm>
        </p:spPr>
        <p:txBody>
          <a:bodyPr/>
          <a:lstStyle/>
          <a:p>
            <a:pPr marL="0" indent="0">
              <a:buNone/>
            </a:pPr>
            <a:r>
              <a:rPr lang="en-US" dirty="0">
                <a:solidFill>
                  <a:srgbClr val="C00000"/>
                </a:solidFill>
              </a:rPr>
              <a:t>One sentence:</a:t>
            </a:r>
            <a:endParaRPr lang="sv-SE" dirty="0"/>
          </a:p>
        </p:txBody>
      </p:sp>
      <p:sp>
        <p:nvSpPr>
          <p:cNvPr id="4" name="Text Placeholder 3">
            <a:extLst>
              <a:ext uri="{FF2B5EF4-FFF2-40B4-BE49-F238E27FC236}">
                <a16:creationId xmlns:a16="http://schemas.microsoft.com/office/drawing/2014/main" id="{44A02D99-97BF-4FFE-B8E6-B61B43C6C853}"/>
              </a:ext>
            </a:extLst>
          </p:cNvPr>
          <p:cNvSpPr>
            <a:spLocks noGrp="1"/>
          </p:cNvSpPr>
          <p:nvPr>
            <p:ph type="body" sz="quarter" idx="27"/>
          </p:nvPr>
        </p:nvSpPr>
        <p:spPr/>
        <p:txBody>
          <a:bodyPr>
            <a:normAutofit lnSpcReduction="10000"/>
          </a:bodyPr>
          <a:lstStyle/>
          <a:p>
            <a:r>
              <a:rPr lang="en-US" dirty="0"/>
              <a:t>How to specify AHRI</a:t>
            </a:r>
            <a:endParaRPr lang="sv-SE" dirty="0"/>
          </a:p>
        </p:txBody>
      </p:sp>
      <p:sp>
        <p:nvSpPr>
          <p:cNvPr id="5" name="Date Placeholder 4">
            <a:extLst>
              <a:ext uri="{FF2B5EF4-FFF2-40B4-BE49-F238E27FC236}">
                <a16:creationId xmlns:a16="http://schemas.microsoft.com/office/drawing/2014/main" id="{E0F2AABC-DFEA-440C-B5E0-0E5AEB1D840C}"/>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6DBE4F63-AD7D-4675-BF92-D5EF8015FE68}"/>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AEF0C347-C5B7-4F15-92A0-2A4C04DC9864}"/>
              </a:ext>
            </a:extLst>
          </p:cNvPr>
          <p:cNvSpPr>
            <a:spLocks noGrp="1"/>
          </p:cNvSpPr>
          <p:nvPr>
            <p:ph type="sldNum" sz="quarter" idx="30"/>
          </p:nvPr>
        </p:nvSpPr>
        <p:spPr/>
        <p:txBody>
          <a:bodyPr/>
          <a:lstStyle/>
          <a:p>
            <a:fld id="{E1781896-7108-754B-A195-4B41D5296C65}" type="slidenum">
              <a:rPr lang="en-US" smtClean="0"/>
              <a:pPr/>
              <a:t>40</a:t>
            </a:fld>
            <a:r>
              <a:rPr lang="en-US"/>
              <a:t> |</a:t>
            </a:r>
          </a:p>
        </p:txBody>
      </p:sp>
      <p:pic>
        <p:nvPicPr>
          <p:cNvPr id="8" name="Picture 7" descr="A picture containing drawing, blue&#10;&#10;Description automatically generated">
            <a:extLst>
              <a:ext uri="{FF2B5EF4-FFF2-40B4-BE49-F238E27FC236}">
                <a16:creationId xmlns:a16="http://schemas.microsoft.com/office/drawing/2014/main" id="{B95D4AEF-BEBB-4827-89ED-413822695C10}"/>
              </a:ext>
            </a:extLst>
          </p:cNvPr>
          <p:cNvPicPr>
            <a:picLocks noChangeAspect="1"/>
          </p:cNvPicPr>
          <p:nvPr/>
        </p:nvPicPr>
        <p:blipFill>
          <a:blip r:embed="rId4"/>
          <a:stretch>
            <a:fillRect/>
          </a:stretch>
        </p:blipFill>
        <p:spPr>
          <a:xfrm>
            <a:off x="6714316" y="3004677"/>
            <a:ext cx="4197309" cy="1906689"/>
          </a:xfrm>
          <a:prstGeom prst="rect">
            <a:avLst/>
          </a:prstGeom>
        </p:spPr>
      </p:pic>
      <p:sp>
        <p:nvSpPr>
          <p:cNvPr id="9" name="Text Placeholder 1">
            <a:extLst>
              <a:ext uri="{FF2B5EF4-FFF2-40B4-BE49-F238E27FC236}">
                <a16:creationId xmlns:a16="http://schemas.microsoft.com/office/drawing/2014/main" id="{6C9CB11D-9EF5-4DE4-A3FF-DA93A24C0103}"/>
              </a:ext>
            </a:extLst>
          </p:cNvPr>
          <p:cNvSpPr txBox="1">
            <a:spLocks/>
          </p:cNvSpPr>
          <p:nvPr/>
        </p:nvSpPr>
        <p:spPr>
          <a:xfrm>
            <a:off x="839787" y="1927899"/>
            <a:ext cx="9909276" cy="502675"/>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rgbClr val="11387F"/>
                </a:solidFill>
              </a:rPr>
              <a:t>Should I require AHRI certified units for datacenters?</a:t>
            </a:r>
          </a:p>
        </p:txBody>
      </p:sp>
      <p:sp>
        <p:nvSpPr>
          <p:cNvPr id="10" name="Text Placeholder 1">
            <a:extLst>
              <a:ext uri="{FF2B5EF4-FFF2-40B4-BE49-F238E27FC236}">
                <a16:creationId xmlns:a16="http://schemas.microsoft.com/office/drawing/2014/main" id="{D9953CFE-F58E-4404-8687-C78C9B5E460C}"/>
              </a:ext>
            </a:extLst>
          </p:cNvPr>
          <p:cNvSpPr txBox="1">
            <a:spLocks/>
          </p:cNvSpPr>
          <p:nvPr/>
        </p:nvSpPr>
        <p:spPr>
          <a:xfrm>
            <a:off x="839786" y="3004677"/>
            <a:ext cx="5629107" cy="1618984"/>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t>”The plate heat exchangers shall be AHRI certified in accordance with the AHRI Liquid to Liquid Heat Exchangers Certification Program”.</a:t>
            </a:r>
            <a:endParaRPr lang="sv-SE" dirty="0"/>
          </a:p>
        </p:txBody>
      </p:sp>
      <p:sp>
        <p:nvSpPr>
          <p:cNvPr id="11" name="Text Placeholder 1">
            <a:extLst>
              <a:ext uri="{FF2B5EF4-FFF2-40B4-BE49-F238E27FC236}">
                <a16:creationId xmlns:a16="http://schemas.microsoft.com/office/drawing/2014/main" id="{D6088A1D-BC59-4119-866F-033B16706264}"/>
              </a:ext>
            </a:extLst>
          </p:cNvPr>
          <p:cNvSpPr txBox="1">
            <a:spLocks/>
          </p:cNvSpPr>
          <p:nvPr/>
        </p:nvSpPr>
        <p:spPr>
          <a:xfrm>
            <a:off x="839786" y="4623661"/>
            <a:ext cx="5629107" cy="699222"/>
          </a:xfrm>
          <a:prstGeom prst="rect">
            <a:avLst/>
          </a:prstGeom>
        </p:spPr>
        <p:txBody>
          <a:bodyPr vert="horz" lIns="0" tIns="45720" rIns="0" bIns="45720" rtlCol="0">
            <a:noAutofit/>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 gasketed plate heat exchanger specs can be verified and registered by AHRI before purchase”</a:t>
            </a:r>
          </a:p>
          <a:p>
            <a:pPr marL="0" indent="0">
              <a:buFont typeface="Arial" panose="020B0604020202020204" pitchFamily="34" charset="0"/>
              <a:buNone/>
            </a:pPr>
            <a:r>
              <a:rPr lang="en-US" dirty="0"/>
              <a:t> </a:t>
            </a:r>
          </a:p>
          <a:p>
            <a:pPr marL="0" indent="0">
              <a:buFont typeface="Arial" panose="020B0604020202020204" pitchFamily="34" charset="0"/>
              <a:buNone/>
            </a:pPr>
            <a:endParaRPr lang="sv-SE" dirty="0"/>
          </a:p>
        </p:txBody>
      </p:sp>
    </p:spTree>
    <p:custDataLst>
      <p:tags r:id="rId1"/>
    </p:custDataLst>
    <p:extLst>
      <p:ext uri="{BB962C8B-B14F-4D97-AF65-F5344CB8AC3E}">
        <p14:creationId xmlns:p14="http://schemas.microsoft.com/office/powerpoint/2010/main" val="161071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49309-5007-4F22-80A8-749CDA2ABF77}"/>
              </a:ext>
            </a:extLst>
          </p:cNvPr>
          <p:cNvSpPr>
            <a:spLocks noGrp="1"/>
          </p:cNvSpPr>
          <p:nvPr>
            <p:ph type="title"/>
          </p:nvPr>
        </p:nvSpPr>
        <p:spPr>
          <a:xfrm>
            <a:off x="839788" y="1341437"/>
            <a:ext cx="9166146" cy="3253711"/>
          </a:xfrm>
          <a:prstGeom prst="rect">
            <a:avLst/>
          </a:prstGeom>
        </p:spPr>
        <p:txBody>
          <a:bodyPr anchor="ctr">
            <a:normAutofit/>
          </a:bodyPr>
          <a:lstStyle/>
          <a:p>
            <a:r>
              <a:rPr lang="sv-SE" sz="4200" dirty="0">
                <a:solidFill>
                  <a:schemeClr val="tx2"/>
                </a:solidFill>
              </a:rPr>
              <a:t>Service</a:t>
            </a:r>
          </a:p>
        </p:txBody>
      </p:sp>
      <p:sp>
        <p:nvSpPr>
          <p:cNvPr id="3" name="Date Placeholder 2">
            <a:extLst>
              <a:ext uri="{FF2B5EF4-FFF2-40B4-BE49-F238E27FC236}">
                <a16:creationId xmlns:a16="http://schemas.microsoft.com/office/drawing/2014/main" id="{1BBEAE95-71E4-43AB-BD74-60EE633D423A}"/>
              </a:ext>
            </a:extLst>
          </p:cNvPr>
          <p:cNvSpPr>
            <a:spLocks noGrp="1"/>
          </p:cNvSpPr>
          <p:nvPr>
            <p:ph type="dt" sz="half" idx="10"/>
          </p:nvPr>
        </p:nvSpPr>
        <p:spPr>
          <a:xfrm>
            <a:off x="360000" y="6531166"/>
            <a:ext cx="549408" cy="125233"/>
          </a:xfrm>
          <a:prstGeom prst="rect">
            <a:avLst/>
          </a:prstGeom>
        </p:spPr>
        <p:txBody>
          <a:bodyPr anchor="ctr">
            <a:normAutofit/>
          </a:bodyPr>
          <a:lstStyle/>
          <a:p>
            <a:pPr>
              <a:spcAft>
                <a:spcPts val="600"/>
              </a:spcAft>
            </a:pPr>
            <a:fld id="{0B3E580E-432C-456B-84AB-F48289A7C95E}" type="datetime1">
              <a:rPr lang="en-GB" sz="800" smtClean="0">
                <a:solidFill>
                  <a:schemeClr val="tx1"/>
                </a:solidFill>
              </a:rPr>
              <a:pPr>
                <a:spcAft>
                  <a:spcPts val="600"/>
                </a:spcAft>
              </a:pPr>
              <a:t>16/04/2020</a:t>
            </a:fld>
            <a:endParaRPr lang="en-US" sz="800">
              <a:solidFill>
                <a:schemeClr val="tx1"/>
              </a:solidFill>
            </a:endParaRPr>
          </a:p>
        </p:txBody>
      </p:sp>
      <p:sp>
        <p:nvSpPr>
          <p:cNvPr id="4" name="Footer Placeholder 3">
            <a:extLst>
              <a:ext uri="{FF2B5EF4-FFF2-40B4-BE49-F238E27FC236}">
                <a16:creationId xmlns:a16="http://schemas.microsoft.com/office/drawing/2014/main" id="{5B279A25-9EDB-4A63-86FA-AF6ABA45BF8E}"/>
              </a:ext>
            </a:extLst>
          </p:cNvPr>
          <p:cNvSpPr>
            <a:spLocks noGrp="1"/>
          </p:cNvSpPr>
          <p:nvPr>
            <p:ph type="ftr" sz="quarter" idx="11"/>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5" name="Slide Number Placeholder 4">
            <a:extLst>
              <a:ext uri="{FF2B5EF4-FFF2-40B4-BE49-F238E27FC236}">
                <a16:creationId xmlns:a16="http://schemas.microsoft.com/office/drawing/2014/main" id="{E9AEDD1F-A696-480C-B2AC-EB387A0CF952}"/>
              </a:ext>
            </a:extLst>
          </p:cNvPr>
          <p:cNvSpPr>
            <a:spLocks noGrp="1"/>
          </p:cNvSpPr>
          <p:nvPr>
            <p:ph type="sldNum" sz="quarter" idx="12"/>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41</a:t>
            </a:fld>
            <a:r>
              <a:rPr lang="en-US" sz="800">
                <a:solidFill>
                  <a:schemeClr val="tx1"/>
                </a:solidFill>
              </a:rPr>
              <a:t> |</a:t>
            </a:r>
          </a:p>
        </p:txBody>
      </p:sp>
    </p:spTree>
    <p:custDataLst>
      <p:tags r:id="rId1"/>
    </p:custDataLst>
    <p:extLst>
      <p:ext uri="{BB962C8B-B14F-4D97-AF65-F5344CB8AC3E}">
        <p14:creationId xmlns:p14="http://schemas.microsoft.com/office/powerpoint/2010/main" val="24856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611CA0-3569-4992-BEC1-76A44FFEE482}"/>
              </a:ext>
            </a:extLst>
          </p:cNvPr>
          <p:cNvSpPr>
            <a:spLocks noGrp="1"/>
          </p:cNvSpPr>
          <p:nvPr>
            <p:ph type="body" sz="quarter" idx="22"/>
          </p:nvPr>
        </p:nvSpPr>
        <p:spPr>
          <a:xfrm>
            <a:off x="839789" y="1980000"/>
            <a:ext cx="5677744" cy="4041388"/>
          </a:xfrm>
        </p:spPr>
        <p:txBody>
          <a:bodyPr/>
          <a:lstStyle/>
          <a:p>
            <a:r>
              <a:rPr lang="en-US" dirty="0"/>
              <a:t>As an engineer specifying equipment you want to be able to make recommendations that will outlive the current project and give your customers confidence they are buying quality. equipment that has a reliable team to back it up</a:t>
            </a:r>
          </a:p>
          <a:p>
            <a:endParaRPr lang="sv-SE" dirty="0"/>
          </a:p>
        </p:txBody>
      </p:sp>
      <p:sp>
        <p:nvSpPr>
          <p:cNvPr id="4" name="Text Placeholder 3">
            <a:extLst>
              <a:ext uri="{FF2B5EF4-FFF2-40B4-BE49-F238E27FC236}">
                <a16:creationId xmlns:a16="http://schemas.microsoft.com/office/drawing/2014/main" id="{B8CBA112-02E2-4AC9-89EE-1E3C43E079A3}"/>
              </a:ext>
            </a:extLst>
          </p:cNvPr>
          <p:cNvSpPr>
            <a:spLocks noGrp="1"/>
          </p:cNvSpPr>
          <p:nvPr>
            <p:ph type="body" sz="quarter" idx="27"/>
          </p:nvPr>
        </p:nvSpPr>
        <p:spPr/>
        <p:txBody>
          <a:bodyPr>
            <a:normAutofit lnSpcReduction="10000"/>
          </a:bodyPr>
          <a:lstStyle/>
          <a:p>
            <a:r>
              <a:rPr lang="sv-SE" dirty="0"/>
              <a:t>Service</a:t>
            </a:r>
          </a:p>
        </p:txBody>
      </p:sp>
      <p:sp>
        <p:nvSpPr>
          <p:cNvPr id="5" name="Date Placeholder 4">
            <a:extLst>
              <a:ext uri="{FF2B5EF4-FFF2-40B4-BE49-F238E27FC236}">
                <a16:creationId xmlns:a16="http://schemas.microsoft.com/office/drawing/2014/main" id="{FFC110FA-DF53-496B-8C79-50048ED8E909}"/>
              </a:ext>
            </a:extLst>
          </p:cNvPr>
          <p:cNvSpPr>
            <a:spLocks noGrp="1"/>
          </p:cNvSpPr>
          <p:nvPr>
            <p:ph type="dt" sz="half" idx="28"/>
          </p:nvPr>
        </p:nvSpPr>
        <p:spPr/>
        <p:txBody>
          <a:bodyPr/>
          <a:lstStyle/>
          <a:p>
            <a:fld id="{2E8CFAB4-AEB4-44FB-BEEF-F0E6B41983E6}" type="datetime1">
              <a:rPr lang="en-GB" smtClean="0"/>
              <a:t>16/04/2020</a:t>
            </a:fld>
            <a:endParaRPr lang="en-US" dirty="0"/>
          </a:p>
        </p:txBody>
      </p:sp>
      <p:sp>
        <p:nvSpPr>
          <p:cNvPr id="6" name="Footer Placeholder 5">
            <a:extLst>
              <a:ext uri="{FF2B5EF4-FFF2-40B4-BE49-F238E27FC236}">
                <a16:creationId xmlns:a16="http://schemas.microsoft.com/office/drawing/2014/main" id="{4DE220F1-2629-4744-80BF-17A5AE5A93DA}"/>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848EE22A-D830-43CF-B208-AEF06F4BBEC4}"/>
              </a:ext>
            </a:extLst>
          </p:cNvPr>
          <p:cNvSpPr>
            <a:spLocks noGrp="1"/>
          </p:cNvSpPr>
          <p:nvPr>
            <p:ph type="sldNum" sz="quarter" idx="30"/>
          </p:nvPr>
        </p:nvSpPr>
        <p:spPr/>
        <p:txBody>
          <a:bodyPr/>
          <a:lstStyle/>
          <a:p>
            <a:fld id="{E1781896-7108-754B-A195-4B41D5296C65}" type="slidenum">
              <a:rPr lang="en-US" smtClean="0"/>
              <a:pPr/>
              <a:t>42</a:t>
            </a:fld>
            <a:r>
              <a:rPr lang="en-US"/>
              <a:t> |</a:t>
            </a:r>
          </a:p>
        </p:txBody>
      </p:sp>
      <p:pic>
        <p:nvPicPr>
          <p:cNvPr id="8" name="Picture 5" descr="C:\Users\SELUMHN\Documents\Sally\PS\Service_icons_Alfa_Laval\A_Monikas_structure\Cogwheel\Small version\Duo_icon\PNG\Cogwheel_duo_icon_small_EN_RGB_low.png">
            <a:extLst>
              <a:ext uri="{FF2B5EF4-FFF2-40B4-BE49-F238E27FC236}">
                <a16:creationId xmlns:a16="http://schemas.microsoft.com/office/drawing/2014/main" id="{93A139B9-B741-49DA-8AB0-612E0E94B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722" y="1615355"/>
            <a:ext cx="3938697" cy="41912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3154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7DD573-846F-40ED-B3A8-39178C53C449}"/>
              </a:ext>
            </a:extLst>
          </p:cNvPr>
          <p:cNvSpPr>
            <a:spLocks noGrp="1"/>
          </p:cNvSpPr>
          <p:nvPr>
            <p:ph type="body" sz="quarter" idx="23"/>
          </p:nvPr>
        </p:nvSpPr>
        <p:spPr>
          <a:xfrm>
            <a:off x="839788" y="1964454"/>
            <a:ext cx="4741503" cy="3790562"/>
          </a:xfrm>
          <a:prstGeom prst="rect">
            <a:avLst/>
          </a:prstGeom>
        </p:spPr>
        <p:txBody>
          <a:bodyPr>
            <a:normAutofit lnSpcReduction="10000"/>
          </a:bodyPr>
          <a:lstStyle/>
          <a:p>
            <a:pPr marL="0" indent="0">
              <a:lnSpc>
                <a:spcPct val="90000"/>
              </a:lnSpc>
              <a:buNone/>
            </a:pPr>
            <a:r>
              <a:rPr lang="en-US" sz="2400" dirty="0">
                <a:solidFill>
                  <a:schemeClr val="tx2"/>
                </a:solidFill>
              </a:rPr>
              <a:t>What does service do?</a:t>
            </a:r>
          </a:p>
          <a:p>
            <a:pPr>
              <a:lnSpc>
                <a:spcPct val="90000"/>
              </a:lnSpc>
            </a:pPr>
            <a:r>
              <a:rPr lang="en-US" sz="2000" dirty="0" err="1">
                <a:solidFill>
                  <a:schemeClr val="tx2"/>
                </a:solidFill>
              </a:rPr>
              <a:t>Regasketing</a:t>
            </a:r>
            <a:r>
              <a:rPr lang="en-US" sz="2000" dirty="0">
                <a:solidFill>
                  <a:schemeClr val="tx2"/>
                </a:solidFill>
              </a:rPr>
              <a:t> and repairs</a:t>
            </a:r>
          </a:p>
          <a:p>
            <a:pPr>
              <a:lnSpc>
                <a:spcPct val="90000"/>
              </a:lnSpc>
            </a:pPr>
            <a:r>
              <a:rPr lang="en-US" sz="2000" dirty="0">
                <a:solidFill>
                  <a:schemeClr val="tx2"/>
                </a:solidFill>
              </a:rPr>
              <a:t>Integrity testing</a:t>
            </a:r>
          </a:p>
          <a:p>
            <a:pPr>
              <a:lnSpc>
                <a:spcPct val="90000"/>
              </a:lnSpc>
            </a:pPr>
            <a:r>
              <a:rPr lang="en-US" sz="2000" dirty="0">
                <a:solidFill>
                  <a:schemeClr val="tx2"/>
                </a:solidFill>
              </a:rPr>
              <a:t>Chemical cleaning</a:t>
            </a:r>
          </a:p>
          <a:p>
            <a:pPr>
              <a:lnSpc>
                <a:spcPct val="90000"/>
              </a:lnSpc>
            </a:pPr>
            <a:r>
              <a:rPr lang="en-US" sz="2000" dirty="0">
                <a:solidFill>
                  <a:schemeClr val="tx2"/>
                </a:solidFill>
              </a:rPr>
              <a:t>Crack detection</a:t>
            </a:r>
          </a:p>
          <a:p>
            <a:pPr>
              <a:lnSpc>
                <a:spcPct val="90000"/>
              </a:lnSpc>
            </a:pPr>
            <a:r>
              <a:rPr lang="en-US" sz="2000" dirty="0">
                <a:solidFill>
                  <a:schemeClr val="tx2"/>
                </a:solidFill>
              </a:rPr>
              <a:t>Gasket gluing</a:t>
            </a:r>
          </a:p>
          <a:p>
            <a:pPr>
              <a:lnSpc>
                <a:spcPct val="90000"/>
              </a:lnSpc>
            </a:pPr>
            <a:r>
              <a:rPr lang="en-US" sz="2000" dirty="0">
                <a:solidFill>
                  <a:schemeClr val="tx2"/>
                </a:solidFill>
              </a:rPr>
              <a:t>Oven curing</a:t>
            </a:r>
          </a:p>
          <a:p>
            <a:pPr>
              <a:lnSpc>
                <a:spcPct val="90000"/>
              </a:lnSpc>
            </a:pPr>
            <a:r>
              <a:rPr lang="en-US" sz="2000" dirty="0">
                <a:solidFill>
                  <a:schemeClr val="tx2"/>
                </a:solidFill>
              </a:rPr>
              <a:t>Pressure testing</a:t>
            </a:r>
          </a:p>
          <a:p>
            <a:pPr>
              <a:lnSpc>
                <a:spcPct val="90000"/>
              </a:lnSpc>
            </a:pPr>
            <a:r>
              <a:rPr lang="en-US" sz="2000" dirty="0">
                <a:solidFill>
                  <a:schemeClr val="tx2"/>
                </a:solidFill>
              </a:rPr>
              <a:t>Modifications and upgrades</a:t>
            </a:r>
            <a:endParaRPr lang="sv-SE" sz="2000" dirty="0">
              <a:solidFill>
                <a:schemeClr val="tx2"/>
              </a:solidFill>
            </a:endParaRPr>
          </a:p>
          <a:p>
            <a:pPr>
              <a:lnSpc>
                <a:spcPct val="90000"/>
              </a:lnSpc>
            </a:pPr>
            <a:endParaRPr lang="sv-SE" sz="2000" dirty="0">
              <a:solidFill>
                <a:schemeClr val="tx2"/>
              </a:solidFill>
            </a:endParaRPr>
          </a:p>
        </p:txBody>
      </p:sp>
      <p:sp>
        <p:nvSpPr>
          <p:cNvPr id="6" name="Date Placeholder 5">
            <a:extLst>
              <a:ext uri="{FF2B5EF4-FFF2-40B4-BE49-F238E27FC236}">
                <a16:creationId xmlns:a16="http://schemas.microsoft.com/office/drawing/2014/main" id="{177ACEAF-02AD-4B14-90F6-202DC4799B22}"/>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97B3502F-0175-4C8A-96A3-138DEF561EC5}" type="datetime1">
              <a:rPr lang="en-GB" sz="800" smtClean="0">
                <a:solidFill>
                  <a:schemeClr val="tx1"/>
                </a:solidFill>
              </a:rPr>
              <a:pPr>
                <a:spcAft>
                  <a:spcPts val="600"/>
                </a:spcAft>
              </a:pPr>
              <a:t>16/04/2020</a:t>
            </a:fld>
            <a:endParaRPr lang="en-US" sz="800">
              <a:solidFill>
                <a:schemeClr val="tx1"/>
              </a:solidFill>
            </a:endParaRPr>
          </a:p>
        </p:txBody>
      </p:sp>
      <p:sp>
        <p:nvSpPr>
          <p:cNvPr id="7" name="Footer Placeholder 6">
            <a:extLst>
              <a:ext uri="{FF2B5EF4-FFF2-40B4-BE49-F238E27FC236}">
                <a16:creationId xmlns:a16="http://schemas.microsoft.com/office/drawing/2014/main" id="{3F790BA0-E784-4A13-83F5-EDB03817BDD0}"/>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8" name="Slide Number Placeholder 7">
            <a:extLst>
              <a:ext uri="{FF2B5EF4-FFF2-40B4-BE49-F238E27FC236}">
                <a16:creationId xmlns:a16="http://schemas.microsoft.com/office/drawing/2014/main" id="{59AC4D33-7427-4D60-AF85-3CC7DC23D4EF}"/>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43</a:t>
            </a:fld>
            <a:r>
              <a:rPr lang="en-US" sz="800">
                <a:solidFill>
                  <a:schemeClr val="tx1"/>
                </a:solidFill>
              </a:rPr>
              <a:t> |</a:t>
            </a:r>
          </a:p>
        </p:txBody>
      </p:sp>
      <p:pic>
        <p:nvPicPr>
          <p:cNvPr id="9" name="Picture Placeholder 8">
            <a:extLst>
              <a:ext uri="{FF2B5EF4-FFF2-40B4-BE49-F238E27FC236}">
                <a16:creationId xmlns:a16="http://schemas.microsoft.com/office/drawing/2014/main" id="{5073DD45-74DB-43A6-AAFA-DE9A19F08747}"/>
              </a:ext>
            </a:extLst>
          </p:cNvPr>
          <p:cNvPicPr>
            <a:picLocks noGrp="1" noChangeAspect="1"/>
          </p:cNvPicPr>
          <p:nvPr>
            <p:ph type="pic" sz="quarter" idx="20"/>
          </p:nvPr>
        </p:nvPicPr>
        <p:blipFill>
          <a:blip r:embed="rId3"/>
          <a:srcRect l="4313" r="4313"/>
          <a:stretch>
            <a:fillRect/>
          </a:stretch>
        </p:blipFill>
        <p:spPr/>
      </p:pic>
    </p:spTree>
    <p:custDataLst>
      <p:tags r:id="rId1"/>
    </p:custDataLst>
    <p:extLst>
      <p:ext uri="{BB962C8B-B14F-4D97-AF65-F5344CB8AC3E}">
        <p14:creationId xmlns:p14="http://schemas.microsoft.com/office/powerpoint/2010/main" val="398835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F8BA4A-90F6-40EE-A932-FE650652A842}"/>
              </a:ext>
            </a:extLst>
          </p:cNvPr>
          <p:cNvSpPr>
            <a:spLocks noGrp="1"/>
          </p:cNvSpPr>
          <p:nvPr>
            <p:ph type="body" sz="quarter" idx="25"/>
          </p:nvPr>
        </p:nvSpPr>
        <p:spPr/>
        <p:txBody>
          <a:bodyPr/>
          <a:lstStyle/>
          <a:p>
            <a:r>
              <a:rPr lang="en-US" dirty="0"/>
              <a:t>The unit is constructed with serviceability built into the design</a:t>
            </a:r>
          </a:p>
          <a:p>
            <a:endParaRPr lang="en-US" dirty="0"/>
          </a:p>
          <a:p>
            <a:endParaRPr lang="en-US" dirty="0"/>
          </a:p>
          <a:p>
            <a:endParaRPr lang="sv-SE" dirty="0"/>
          </a:p>
        </p:txBody>
      </p:sp>
      <p:sp>
        <p:nvSpPr>
          <p:cNvPr id="3" name="Text Placeholder 2">
            <a:extLst>
              <a:ext uri="{FF2B5EF4-FFF2-40B4-BE49-F238E27FC236}">
                <a16:creationId xmlns:a16="http://schemas.microsoft.com/office/drawing/2014/main" id="{A8C88AFB-A8AE-4C95-8CCD-DFF09C51BB30}"/>
              </a:ext>
            </a:extLst>
          </p:cNvPr>
          <p:cNvSpPr>
            <a:spLocks noGrp="1"/>
          </p:cNvSpPr>
          <p:nvPr>
            <p:ph type="body" sz="quarter" idx="27"/>
          </p:nvPr>
        </p:nvSpPr>
        <p:spPr/>
        <p:txBody>
          <a:bodyPr>
            <a:normAutofit lnSpcReduction="10000"/>
          </a:bodyPr>
          <a:lstStyle/>
          <a:p>
            <a:r>
              <a:rPr lang="sv-SE" dirty="0"/>
              <a:t>Service</a:t>
            </a:r>
          </a:p>
        </p:txBody>
      </p:sp>
      <p:sp>
        <p:nvSpPr>
          <p:cNvPr id="4" name="Date Placeholder 3">
            <a:extLst>
              <a:ext uri="{FF2B5EF4-FFF2-40B4-BE49-F238E27FC236}">
                <a16:creationId xmlns:a16="http://schemas.microsoft.com/office/drawing/2014/main" id="{DFBC5E44-4F54-4060-A57F-2B92F235D31B}"/>
              </a:ext>
            </a:extLst>
          </p:cNvPr>
          <p:cNvSpPr>
            <a:spLocks noGrp="1"/>
          </p:cNvSpPr>
          <p:nvPr>
            <p:ph type="dt" sz="half" idx="28"/>
          </p:nvPr>
        </p:nvSpPr>
        <p:spPr/>
        <p:txBody>
          <a:bodyPr/>
          <a:lstStyle/>
          <a:p>
            <a:fld id="{DED9DE6D-10BD-47CD-A1CB-1D73160808DA}" type="datetime1">
              <a:rPr lang="en-GB" smtClean="0"/>
              <a:t>16/04/2020</a:t>
            </a:fld>
            <a:endParaRPr lang="en-US" dirty="0"/>
          </a:p>
        </p:txBody>
      </p:sp>
      <p:sp>
        <p:nvSpPr>
          <p:cNvPr id="5" name="Footer Placeholder 4">
            <a:extLst>
              <a:ext uri="{FF2B5EF4-FFF2-40B4-BE49-F238E27FC236}">
                <a16:creationId xmlns:a16="http://schemas.microsoft.com/office/drawing/2014/main" id="{7552BCE1-B588-44D2-BC6D-9CD8780DA812}"/>
              </a:ext>
            </a:extLst>
          </p:cNvPr>
          <p:cNvSpPr>
            <a:spLocks noGrp="1"/>
          </p:cNvSpPr>
          <p:nvPr>
            <p:ph type="ftr" sz="quarter" idx="29"/>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CFCC4AC4-A1C7-4E19-974F-752891E054F2}"/>
              </a:ext>
            </a:extLst>
          </p:cNvPr>
          <p:cNvSpPr>
            <a:spLocks noGrp="1"/>
          </p:cNvSpPr>
          <p:nvPr>
            <p:ph type="sldNum" sz="quarter" idx="30"/>
          </p:nvPr>
        </p:nvSpPr>
        <p:spPr/>
        <p:txBody>
          <a:bodyPr/>
          <a:lstStyle/>
          <a:p>
            <a:fld id="{E1781896-7108-754B-A195-4B41D5296C65}" type="slidenum">
              <a:rPr lang="en-US" smtClean="0"/>
              <a:pPr/>
              <a:t>44</a:t>
            </a:fld>
            <a:r>
              <a:rPr lang="en-US"/>
              <a:t> |</a:t>
            </a:r>
          </a:p>
        </p:txBody>
      </p:sp>
      <p:sp>
        <p:nvSpPr>
          <p:cNvPr id="7" name="Text Placeholder 1">
            <a:extLst>
              <a:ext uri="{FF2B5EF4-FFF2-40B4-BE49-F238E27FC236}">
                <a16:creationId xmlns:a16="http://schemas.microsoft.com/office/drawing/2014/main" id="{4BB00C07-DFA0-4602-A403-C792C3B0D3AA}"/>
              </a:ext>
            </a:extLst>
          </p:cNvPr>
          <p:cNvSpPr txBox="1">
            <a:spLocks/>
          </p:cNvSpPr>
          <p:nvPr/>
        </p:nvSpPr>
        <p:spPr>
          <a:xfrm>
            <a:off x="909408" y="1555728"/>
            <a:ext cx="2990405" cy="36140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Bearing box</a:t>
            </a:r>
          </a:p>
        </p:txBody>
      </p:sp>
      <p:pic>
        <p:nvPicPr>
          <p:cNvPr id="8" name="Bearing box on Alfa Laval gasketed plate heat exchanger">
            <a:hlinkClick r:id="" action="ppaction://media"/>
            <a:extLst>
              <a:ext uri="{FF2B5EF4-FFF2-40B4-BE49-F238E27FC236}">
                <a16:creationId xmlns:a16="http://schemas.microsoft.com/office/drawing/2014/main" id="{096E8DFA-1A27-4429-9546-A70B31D30E7E}"/>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909408" y="1917130"/>
            <a:ext cx="2990405" cy="1682103"/>
          </a:xfrm>
          <a:prstGeom prst="rect">
            <a:avLst/>
          </a:prstGeom>
        </p:spPr>
      </p:pic>
      <p:pic>
        <p:nvPicPr>
          <p:cNvPr id="9" name="Elongated nuts on Alfa Laval gasketed plate heat exchanger">
            <a:hlinkClick r:id="" action="ppaction://media"/>
            <a:extLst>
              <a:ext uri="{FF2B5EF4-FFF2-40B4-BE49-F238E27FC236}">
                <a16:creationId xmlns:a16="http://schemas.microsoft.com/office/drawing/2014/main" id="{5DEFCB62-41AC-4241-9F3E-3CC7DA05ACC8}"/>
              </a:ext>
            </a:extLst>
          </p:cNvPr>
          <p:cNvPicPr>
            <a:picLocks noChangeAspect="1"/>
          </p:cNvPicPr>
          <p:nvPr>
            <a:videoFile r:link="rId5"/>
            <p:extLst>
              <p:ext uri="{DAA4B4D4-6D71-4841-9C94-3DE7FCFB9230}">
                <p14:media xmlns:p14="http://schemas.microsoft.com/office/powerpoint/2010/main" r:embed="rId4"/>
              </p:ext>
            </p:extLst>
          </p:nvPr>
        </p:nvPicPr>
        <p:blipFill>
          <a:blip r:embed="rId16"/>
          <a:stretch>
            <a:fillRect/>
          </a:stretch>
        </p:blipFill>
        <p:spPr>
          <a:xfrm>
            <a:off x="4072689" y="1917130"/>
            <a:ext cx="2990405" cy="1682103"/>
          </a:xfrm>
          <a:prstGeom prst="rect">
            <a:avLst/>
          </a:prstGeom>
        </p:spPr>
      </p:pic>
      <p:sp>
        <p:nvSpPr>
          <p:cNvPr id="10" name="Text Placeholder 1">
            <a:extLst>
              <a:ext uri="{FF2B5EF4-FFF2-40B4-BE49-F238E27FC236}">
                <a16:creationId xmlns:a16="http://schemas.microsoft.com/office/drawing/2014/main" id="{841C9200-219F-42CE-8F31-1BB3AAC85B31}"/>
              </a:ext>
            </a:extLst>
          </p:cNvPr>
          <p:cNvSpPr txBox="1">
            <a:spLocks/>
          </p:cNvSpPr>
          <p:nvPr/>
        </p:nvSpPr>
        <p:spPr>
          <a:xfrm>
            <a:off x="4067667" y="1552485"/>
            <a:ext cx="2990405" cy="36140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Elongated nuts</a:t>
            </a:r>
          </a:p>
        </p:txBody>
      </p:sp>
      <p:pic>
        <p:nvPicPr>
          <p:cNvPr id="11" name="Fixed bolt head on Alfa Laval gasketed plate heat exchanger">
            <a:hlinkClick r:id="" action="ppaction://media"/>
            <a:extLst>
              <a:ext uri="{FF2B5EF4-FFF2-40B4-BE49-F238E27FC236}">
                <a16:creationId xmlns:a16="http://schemas.microsoft.com/office/drawing/2014/main" id="{824A70AD-09C4-442D-9BC5-297A2579FBB1}"/>
              </a:ext>
            </a:extLst>
          </p:cNvPr>
          <p:cNvPicPr>
            <a:picLocks noChangeAspect="1"/>
          </p:cNvPicPr>
          <p:nvPr>
            <a:videoFile r:link="rId7"/>
            <p:extLst>
              <p:ext uri="{DAA4B4D4-6D71-4841-9C94-3DE7FCFB9230}">
                <p14:media xmlns:p14="http://schemas.microsoft.com/office/powerpoint/2010/main" r:embed="rId6"/>
              </p:ext>
            </p:extLst>
          </p:nvPr>
        </p:nvPicPr>
        <p:blipFill>
          <a:blip r:embed="rId17"/>
          <a:stretch>
            <a:fillRect/>
          </a:stretch>
        </p:blipFill>
        <p:spPr>
          <a:xfrm>
            <a:off x="7225926" y="1914304"/>
            <a:ext cx="3000449" cy="1687753"/>
          </a:xfrm>
          <a:prstGeom prst="rect">
            <a:avLst/>
          </a:prstGeom>
        </p:spPr>
      </p:pic>
      <p:sp>
        <p:nvSpPr>
          <p:cNvPr id="12" name="Text Placeholder 1">
            <a:extLst>
              <a:ext uri="{FF2B5EF4-FFF2-40B4-BE49-F238E27FC236}">
                <a16:creationId xmlns:a16="http://schemas.microsoft.com/office/drawing/2014/main" id="{12A76BDF-6C60-49D6-98C1-19095CFCF020}"/>
              </a:ext>
            </a:extLst>
          </p:cNvPr>
          <p:cNvSpPr txBox="1">
            <a:spLocks/>
          </p:cNvSpPr>
          <p:nvPr/>
        </p:nvSpPr>
        <p:spPr>
          <a:xfrm>
            <a:off x="7219435" y="1542759"/>
            <a:ext cx="2990405" cy="36140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Fixed bolt head</a:t>
            </a:r>
          </a:p>
        </p:txBody>
      </p:sp>
      <p:pic>
        <p:nvPicPr>
          <p:cNvPr id="13" name="Five-point alignment on plates for Alfa Laval gasketed plate heat exchanger">
            <a:hlinkClick r:id="" action="ppaction://media"/>
            <a:extLst>
              <a:ext uri="{FF2B5EF4-FFF2-40B4-BE49-F238E27FC236}">
                <a16:creationId xmlns:a16="http://schemas.microsoft.com/office/drawing/2014/main" id="{61FE8121-67AD-45C7-9025-854E39D82889}"/>
              </a:ext>
            </a:extLst>
          </p:cNvPr>
          <p:cNvPicPr>
            <a:picLocks noChangeAspect="1"/>
          </p:cNvPicPr>
          <p:nvPr>
            <a:videoFile r:link="rId9"/>
            <p:extLst>
              <p:ext uri="{DAA4B4D4-6D71-4841-9C94-3DE7FCFB9230}">
                <p14:media xmlns:p14="http://schemas.microsoft.com/office/powerpoint/2010/main" r:embed="rId8"/>
              </p:ext>
            </p:extLst>
          </p:nvPr>
        </p:nvPicPr>
        <p:blipFill>
          <a:blip r:embed="rId18"/>
          <a:stretch>
            <a:fillRect/>
          </a:stretch>
        </p:blipFill>
        <p:spPr>
          <a:xfrm>
            <a:off x="909408" y="4206378"/>
            <a:ext cx="2990405" cy="1682103"/>
          </a:xfrm>
          <a:prstGeom prst="rect">
            <a:avLst/>
          </a:prstGeom>
        </p:spPr>
      </p:pic>
      <p:sp>
        <p:nvSpPr>
          <p:cNvPr id="14" name="Text Placeholder 1">
            <a:extLst>
              <a:ext uri="{FF2B5EF4-FFF2-40B4-BE49-F238E27FC236}">
                <a16:creationId xmlns:a16="http://schemas.microsoft.com/office/drawing/2014/main" id="{AA6D2661-7F71-4DCA-A424-532DEC05F5D7}"/>
              </a:ext>
            </a:extLst>
          </p:cNvPr>
          <p:cNvSpPr txBox="1">
            <a:spLocks/>
          </p:cNvSpPr>
          <p:nvPr/>
        </p:nvSpPr>
        <p:spPr>
          <a:xfrm>
            <a:off x="925623" y="3828769"/>
            <a:ext cx="2990405" cy="36140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Five-point alignment</a:t>
            </a:r>
          </a:p>
        </p:txBody>
      </p:sp>
      <p:pic>
        <p:nvPicPr>
          <p:cNvPr id="15" name="Pressure plate roller on Alfa Laval gasketed plate heat exchangers">
            <a:hlinkClick r:id="" action="ppaction://media"/>
            <a:extLst>
              <a:ext uri="{FF2B5EF4-FFF2-40B4-BE49-F238E27FC236}">
                <a16:creationId xmlns:a16="http://schemas.microsoft.com/office/drawing/2014/main" id="{C0C90E88-4209-47AC-A9CC-6BB0040D6AEA}"/>
              </a:ext>
            </a:extLst>
          </p:cNvPr>
          <p:cNvPicPr>
            <a:picLocks noChangeAspect="1"/>
          </p:cNvPicPr>
          <p:nvPr>
            <a:videoFile r:link="rId11"/>
            <p:extLst>
              <p:ext uri="{DAA4B4D4-6D71-4841-9C94-3DE7FCFB9230}">
                <p14:media xmlns:p14="http://schemas.microsoft.com/office/powerpoint/2010/main" r:embed="rId10"/>
              </p:ext>
            </p:extLst>
          </p:nvPr>
        </p:nvPicPr>
        <p:blipFill>
          <a:blip r:embed="rId19"/>
          <a:stretch>
            <a:fillRect/>
          </a:stretch>
        </p:blipFill>
        <p:spPr>
          <a:xfrm>
            <a:off x="4057623" y="4200728"/>
            <a:ext cx="3000449" cy="1687753"/>
          </a:xfrm>
          <a:prstGeom prst="rect">
            <a:avLst/>
          </a:prstGeom>
        </p:spPr>
      </p:pic>
      <p:sp>
        <p:nvSpPr>
          <p:cNvPr id="16" name="Text Placeholder 1">
            <a:extLst>
              <a:ext uri="{FF2B5EF4-FFF2-40B4-BE49-F238E27FC236}">
                <a16:creationId xmlns:a16="http://schemas.microsoft.com/office/drawing/2014/main" id="{61B0F742-DD19-4B00-9C96-39BF0CE4477C}"/>
              </a:ext>
            </a:extLst>
          </p:cNvPr>
          <p:cNvSpPr txBox="1">
            <a:spLocks/>
          </p:cNvSpPr>
          <p:nvPr/>
        </p:nvSpPr>
        <p:spPr>
          <a:xfrm>
            <a:off x="4074148" y="3844980"/>
            <a:ext cx="2990405" cy="36140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Pressure plate roller</a:t>
            </a:r>
          </a:p>
        </p:txBody>
      </p:sp>
      <p:pic>
        <p:nvPicPr>
          <p:cNvPr id="17" name="Pressure plate roller on T-bar on Alfa Laval gasketed plate heat exchanger">
            <a:hlinkClick r:id="" action="ppaction://media"/>
            <a:extLst>
              <a:ext uri="{FF2B5EF4-FFF2-40B4-BE49-F238E27FC236}">
                <a16:creationId xmlns:a16="http://schemas.microsoft.com/office/drawing/2014/main" id="{DE735B95-FCF6-416D-AF15-A348CD634F09}"/>
              </a:ext>
            </a:extLst>
          </p:cNvPr>
          <p:cNvPicPr>
            <a:picLocks noChangeAspect="1"/>
          </p:cNvPicPr>
          <p:nvPr>
            <a:videoFile r:link="rId13"/>
            <p:extLst>
              <p:ext uri="{DAA4B4D4-6D71-4841-9C94-3DE7FCFB9230}">
                <p14:media xmlns:p14="http://schemas.microsoft.com/office/powerpoint/2010/main" r:embed="rId12"/>
              </p:ext>
            </p:extLst>
          </p:nvPr>
        </p:nvPicPr>
        <p:blipFill>
          <a:blip r:embed="rId20"/>
          <a:stretch>
            <a:fillRect/>
          </a:stretch>
        </p:blipFill>
        <p:spPr>
          <a:xfrm>
            <a:off x="7230948" y="4200728"/>
            <a:ext cx="2990405" cy="1682103"/>
          </a:xfrm>
          <a:prstGeom prst="rect">
            <a:avLst/>
          </a:prstGeom>
        </p:spPr>
      </p:pic>
      <p:sp>
        <p:nvSpPr>
          <p:cNvPr id="18" name="Text Placeholder 1">
            <a:extLst>
              <a:ext uri="{FF2B5EF4-FFF2-40B4-BE49-F238E27FC236}">
                <a16:creationId xmlns:a16="http://schemas.microsoft.com/office/drawing/2014/main" id="{E40CD51E-229A-4BF9-B72B-EFF7B20F14B0}"/>
              </a:ext>
            </a:extLst>
          </p:cNvPr>
          <p:cNvSpPr txBox="1">
            <a:spLocks/>
          </p:cNvSpPr>
          <p:nvPr/>
        </p:nvSpPr>
        <p:spPr>
          <a:xfrm>
            <a:off x="7238888" y="3821348"/>
            <a:ext cx="3208618" cy="361402"/>
          </a:xfrm>
          <a:prstGeom prst="rect">
            <a:avLst/>
          </a:prstGeom>
        </p:spPr>
        <p:txBody>
          <a:bodyPr/>
          <a:lstStyle>
            <a:lvl1pPr marL="180000" indent="-180000" algn="l" defTabSz="914400" rtl="0" eaLnBrk="1" latinLnBrk="0" hangingPunct="1">
              <a:lnSpc>
                <a:spcPct val="100000"/>
              </a:lnSpc>
              <a:spcBef>
                <a:spcPts val="1200"/>
              </a:spcBef>
              <a:spcAft>
                <a:spcPts val="0"/>
              </a:spcAft>
              <a:buClr>
                <a:schemeClr val="tx1"/>
              </a:buClr>
              <a:buFont typeface="Arial" panose="020B0604020202020204" pitchFamily="34" charset="0"/>
              <a:buChar char="•"/>
              <a:tabLst/>
              <a:defRPr sz="2000" kern="1200">
                <a:solidFill>
                  <a:schemeClr val="tx2"/>
                </a:solidFill>
                <a:latin typeface="+mn-lt"/>
                <a:ea typeface="+mn-ea"/>
                <a:cs typeface="+mn-cs"/>
              </a:defRPr>
            </a:lvl1pPr>
            <a:lvl2pPr marL="378000" indent="-180000" algn="l" defTabSz="914400" rtl="0" eaLnBrk="1" latinLnBrk="0" hangingPunct="1">
              <a:lnSpc>
                <a:spcPct val="100000"/>
              </a:lnSpc>
              <a:spcBef>
                <a:spcPts val="400"/>
              </a:spcBef>
              <a:spcAft>
                <a:spcPts val="0"/>
              </a:spcAft>
              <a:buClr>
                <a:schemeClr val="tx1"/>
              </a:buClr>
              <a:buFont typeface="Arial" panose="020B0604020202020204" pitchFamily="34" charset="0"/>
              <a:buChar char="­"/>
              <a:tabLst/>
              <a:defRPr sz="1700" kern="1200">
                <a:solidFill>
                  <a:schemeClr val="tx2"/>
                </a:solidFill>
                <a:latin typeface="+mn-lt"/>
                <a:ea typeface="+mn-ea"/>
                <a:cs typeface="+mn-cs"/>
              </a:defRPr>
            </a:lvl2pPr>
            <a:lvl3pPr marL="576000" indent="-180000" algn="l" defTabSz="914400" rtl="0" eaLnBrk="1" latinLnBrk="0" hangingPunct="1">
              <a:lnSpc>
                <a:spcPct val="100000"/>
              </a:lnSpc>
              <a:spcBef>
                <a:spcPts val="600"/>
              </a:spcBef>
              <a:spcAft>
                <a:spcPts val="0"/>
              </a:spcAft>
              <a:buClr>
                <a:schemeClr val="tx1"/>
              </a:buClr>
              <a:buFont typeface="Wingdings" panose="05000000000000000000" pitchFamily="2" charset="2"/>
              <a:buChar char="§"/>
              <a:tabLst/>
              <a:defRPr lang="en-US" sz="1500" kern="1200" dirty="0">
                <a:solidFill>
                  <a:schemeClr val="tx2"/>
                </a:solidFill>
                <a:latin typeface="+mn-lt"/>
                <a:ea typeface="+mn-ea"/>
                <a:cs typeface="+mn-cs"/>
              </a:defRPr>
            </a:lvl3pPr>
            <a:lvl4pPr marL="774000" indent="-180000" algn="l" defTabSz="914400" rtl="0" eaLnBrk="1" latinLnBrk="0" hangingPunct="1">
              <a:lnSpc>
                <a:spcPct val="100000"/>
              </a:lnSpc>
              <a:spcBef>
                <a:spcPts val="800"/>
              </a:spcBef>
              <a:spcAft>
                <a:spcPts val="0"/>
              </a:spcAft>
              <a:buClr>
                <a:schemeClr val="tx1"/>
              </a:buClr>
              <a:buFont typeface="Arial" panose="020B0604020202020204" pitchFamily="34" charset="0"/>
              <a:buChar char="­"/>
              <a:tabLst/>
              <a:defRPr sz="1300" kern="1200">
                <a:solidFill>
                  <a:schemeClr val="tx2"/>
                </a:solidFill>
                <a:latin typeface="+mn-lt"/>
                <a:ea typeface="+mn-ea"/>
                <a:cs typeface="+mn-cs"/>
              </a:defRPr>
            </a:lvl4pPr>
            <a:lvl5pPr marL="972000" indent="-180000" algn="l" defTabSz="914400" rtl="0" eaLnBrk="1" latinLnBrk="0" hangingPunct="1">
              <a:lnSpc>
                <a:spcPct val="100000"/>
              </a:lnSpc>
              <a:spcBef>
                <a:spcPts val="1000"/>
              </a:spcBef>
              <a:spcAft>
                <a:spcPts val="0"/>
              </a:spcAft>
              <a:buClr>
                <a:schemeClr val="tx1"/>
              </a:buClr>
              <a:buFont typeface="Arial" panose="020B0604020202020204" pitchFamily="34" charset="0"/>
              <a:buChar char="­"/>
              <a:tabLst/>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Pressure plate roller on T-bar</a:t>
            </a:r>
          </a:p>
        </p:txBody>
      </p:sp>
    </p:spTree>
    <p:custDataLst>
      <p:tags r:id="rId1"/>
    </p:custDataLst>
    <p:extLst>
      <p:ext uri="{BB962C8B-B14F-4D97-AF65-F5344CB8AC3E}">
        <p14:creationId xmlns:p14="http://schemas.microsoft.com/office/powerpoint/2010/main" val="37358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6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560"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600"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760" fill="hold"/>
                                        <p:tgtEl>
                                          <p:spTgt spid="13"/>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160" fill="hold"/>
                                        <p:tgtEl>
                                          <p:spTgt spid="15"/>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348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9"/>
                                        </p:tgtEl>
                                      </p:cBhvr>
                                    </p:cmd>
                                  </p:childTnLst>
                                </p:cTn>
                              </p:par>
                            </p:childTnLst>
                          </p:cTn>
                        </p:par>
                      </p:childTnLst>
                    </p:cTn>
                  </p:par>
                </p:childTnLst>
              </p:cTn>
              <p:nextCondLst>
                <p:cond evt="onClick" delay="0">
                  <p:tgtEl>
                    <p:spTgt spid="9"/>
                  </p:tgtEl>
                </p:cond>
              </p:nextCondLst>
            </p:seq>
            <p:video>
              <p:cMediaNode vol="80000">
                <p:cTn id="39" fill="hold" display="0">
                  <p:stCondLst>
                    <p:cond delay="indefinite"/>
                  </p:stCondLst>
                </p:cTn>
                <p:tgtEl>
                  <p:spTgt spid="11"/>
                </p:tgtEl>
              </p:cMediaNode>
            </p:video>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1"/>
                                        </p:tgtEl>
                                      </p:cBhvr>
                                    </p:cmd>
                                  </p:childTnLst>
                                </p:cTn>
                              </p:par>
                            </p:childTnLst>
                          </p:cTn>
                        </p:par>
                      </p:childTnLst>
                    </p:cTn>
                  </p:par>
                </p:childTnLst>
              </p:cTn>
              <p:nextCondLst>
                <p:cond evt="onClick" delay="0">
                  <p:tgtEl>
                    <p:spTgt spid="11"/>
                  </p:tgtEl>
                </p:cond>
              </p:nextCondLst>
            </p:seq>
            <p:video>
              <p:cMediaNode vol="80000">
                <p:cTn id="45" fill="hold" display="0">
                  <p:stCondLst>
                    <p:cond delay="indefinite"/>
                  </p:stCondLst>
                </p:cTn>
                <p:tgtEl>
                  <p:spTgt spid="13"/>
                </p:tgtEl>
              </p:cMediaNode>
            </p:video>
            <p:seq concurrent="1" nextAc="seek">
              <p:cTn id="46" restart="whenNotActive" fill="hold" evtFilter="cancelBubble" nodeType="interactiveSeq">
                <p:stCondLst>
                  <p:cond evt="onClick" delay="0">
                    <p:tgtEl>
                      <p:spTgt spid="13"/>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13"/>
                                        </p:tgtEl>
                                      </p:cBhvr>
                                    </p:cmd>
                                  </p:childTnLst>
                                </p:cTn>
                              </p:par>
                            </p:childTnLst>
                          </p:cTn>
                        </p:par>
                      </p:childTnLst>
                    </p:cTn>
                  </p:par>
                </p:childTnLst>
              </p:cTn>
              <p:nextCondLst>
                <p:cond evt="onClick" delay="0">
                  <p:tgtEl>
                    <p:spTgt spid="13"/>
                  </p:tgtEl>
                </p:cond>
              </p:nextCondLst>
            </p:seq>
            <p:video>
              <p:cMediaNode vol="80000">
                <p:cTn id="51" fill="hold" display="0">
                  <p:stCondLst>
                    <p:cond delay="indefinite"/>
                  </p:stCondLst>
                </p:cTn>
                <p:tgtEl>
                  <p:spTgt spid="15"/>
                </p:tgtEl>
              </p:cMediaNode>
            </p:video>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5"/>
                                        </p:tgtEl>
                                      </p:cBhvr>
                                    </p:cmd>
                                  </p:childTnLst>
                                </p:cTn>
                              </p:par>
                            </p:childTnLst>
                          </p:cTn>
                        </p:par>
                      </p:childTnLst>
                    </p:cTn>
                  </p:par>
                </p:childTnLst>
              </p:cTn>
              <p:nextCondLst>
                <p:cond evt="onClick" delay="0">
                  <p:tgtEl>
                    <p:spTgt spid="15"/>
                  </p:tgtEl>
                </p:cond>
              </p:nextCondLst>
            </p:seq>
            <p:video>
              <p:cMediaNode vol="80000">
                <p:cTn id="57" fill="hold" display="0">
                  <p:stCondLst>
                    <p:cond delay="indefinite"/>
                  </p:stCondLst>
                </p:cTn>
                <p:tgtEl>
                  <p:spTgt spid="17"/>
                </p:tgtEl>
              </p:cMediaNode>
            </p:video>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2260-522B-410A-8748-8549EEEB518D}"/>
              </a:ext>
            </a:extLst>
          </p:cNvPr>
          <p:cNvSpPr>
            <a:spLocks noGrp="1"/>
          </p:cNvSpPr>
          <p:nvPr>
            <p:ph type="title"/>
          </p:nvPr>
        </p:nvSpPr>
        <p:spPr/>
        <p:txBody>
          <a:bodyPr/>
          <a:lstStyle/>
          <a:p>
            <a:r>
              <a:rPr lang="sv-SE" dirty="0"/>
              <a:t>Conclusions</a:t>
            </a:r>
          </a:p>
        </p:txBody>
      </p:sp>
      <p:sp>
        <p:nvSpPr>
          <p:cNvPr id="3" name="Date Placeholder 2">
            <a:extLst>
              <a:ext uri="{FF2B5EF4-FFF2-40B4-BE49-F238E27FC236}">
                <a16:creationId xmlns:a16="http://schemas.microsoft.com/office/drawing/2014/main" id="{BC72D56B-39C4-40A2-9979-1515F2B590DF}"/>
              </a:ext>
            </a:extLst>
          </p:cNvPr>
          <p:cNvSpPr>
            <a:spLocks noGrp="1"/>
          </p:cNvSpPr>
          <p:nvPr>
            <p:ph type="dt" sz="half" idx="10"/>
          </p:nvPr>
        </p:nvSpPr>
        <p:spPr/>
        <p:txBody>
          <a:bodyPr/>
          <a:lstStyle/>
          <a:p>
            <a:fld id="{71FFC78D-EB48-47FD-9A56-B97399E7D985}" type="datetime1">
              <a:rPr lang="en-GB" smtClean="0"/>
              <a:t>16/04/2020</a:t>
            </a:fld>
            <a:endParaRPr lang="en-US" dirty="0"/>
          </a:p>
        </p:txBody>
      </p:sp>
      <p:sp>
        <p:nvSpPr>
          <p:cNvPr id="4" name="Footer Placeholder 3">
            <a:extLst>
              <a:ext uri="{FF2B5EF4-FFF2-40B4-BE49-F238E27FC236}">
                <a16:creationId xmlns:a16="http://schemas.microsoft.com/office/drawing/2014/main" id="{1E7260D2-E246-4424-BE68-97460E5B0263}"/>
              </a:ext>
            </a:extLst>
          </p:cNvPr>
          <p:cNvSpPr>
            <a:spLocks noGrp="1"/>
          </p:cNvSpPr>
          <p:nvPr>
            <p:ph type="ftr" sz="quarter" idx="11"/>
          </p:nvPr>
        </p:nvSpPr>
        <p:spPr/>
        <p:txBody>
          <a:bodyPr/>
          <a:lstStyle/>
          <a:p>
            <a:r>
              <a:rPr lang="en-US"/>
              <a:t>| © Alfa Laval</a:t>
            </a:r>
            <a:endParaRPr lang="en-US" dirty="0"/>
          </a:p>
        </p:txBody>
      </p:sp>
      <p:sp>
        <p:nvSpPr>
          <p:cNvPr id="5" name="Slide Number Placeholder 4">
            <a:extLst>
              <a:ext uri="{FF2B5EF4-FFF2-40B4-BE49-F238E27FC236}">
                <a16:creationId xmlns:a16="http://schemas.microsoft.com/office/drawing/2014/main" id="{258460E2-0BEB-4587-B6B2-293CC2639EAC}"/>
              </a:ext>
            </a:extLst>
          </p:cNvPr>
          <p:cNvSpPr>
            <a:spLocks noGrp="1"/>
          </p:cNvSpPr>
          <p:nvPr>
            <p:ph type="sldNum" sz="quarter" idx="12"/>
          </p:nvPr>
        </p:nvSpPr>
        <p:spPr/>
        <p:txBody>
          <a:bodyPr/>
          <a:lstStyle/>
          <a:p>
            <a:fld id="{E1781896-7108-754B-A195-4B41D5296C65}" type="slidenum">
              <a:rPr lang="en-US" smtClean="0"/>
              <a:pPr/>
              <a:t>45</a:t>
            </a:fld>
            <a:r>
              <a:rPr lang="en-US"/>
              <a:t> |</a:t>
            </a:r>
          </a:p>
        </p:txBody>
      </p:sp>
    </p:spTree>
    <p:custDataLst>
      <p:tags r:id="rId1"/>
    </p:custDataLst>
    <p:extLst>
      <p:ext uri="{BB962C8B-B14F-4D97-AF65-F5344CB8AC3E}">
        <p14:creationId xmlns:p14="http://schemas.microsoft.com/office/powerpoint/2010/main" val="197451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CBF2CC-59D1-407F-9215-E77F12CC2406}"/>
              </a:ext>
            </a:extLst>
          </p:cNvPr>
          <p:cNvSpPr>
            <a:spLocks noGrp="1"/>
          </p:cNvSpPr>
          <p:nvPr>
            <p:ph type="body" sz="quarter" idx="23"/>
          </p:nvPr>
        </p:nvSpPr>
        <p:spPr>
          <a:xfrm>
            <a:off x="839788" y="1964454"/>
            <a:ext cx="4741503" cy="3790562"/>
          </a:xfrm>
          <a:prstGeom prst="rect">
            <a:avLst/>
          </a:prstGeom>
        </p:spPr>
        <p:txBody>
          <a:bodyPr>
            <a:normAutofit/>
          </a:bodyPr>
          <a:lstStyle/>
          <a:p>
            <a:pPr>
              <a:lnSpc>
                <a:spcPct val="90000"/>
              </a:lnSpc>
            </a:pPr>
            <a:r>
              <a:rPr lang="en-US" sz="1400">
                <a:solidFill>
                  <a:schemeClr val="tx2"/>
                </a:solidFill>
              </a:rPr>
              <a:t>Gasketed plate heat exchangers work best with similar flow rates on each side, but optimization in the design can be done to accommodate different flow rates</a:t>
            </a:r>
          </a:p>
          <a:p>
            <a:pPr>
              <a:lnSpc>
                <a:spcPct val="90000"/>
              </a:lnSpc>
            </a:pPr>
            <a:r>
              <a:rPr lang="en-US" sz="1400">
                <a:solidFill>
                  <a:schemeClr val="tx2"/>
                </a:solidFill>
              </a:rPr>
              <a:t>Beware of the difference between design flow rate and actual flow rate</a:t>
            </a:r>
          </a:p>
          <a:p>
            <a:pPr>
              <a:lnSpc>
                <a:spcPct val="90000"/>
              </a:lnSpc>
            </a:pPr>
            <a:r>
              <a:rPr lang="en-US" sz="1400">
                <a:solidFill>
                  <a:schemeClr val="tx2"/>
                </a:solidFill>
              </a:rPr>
              <a:t>Give all ∆P possible</a:t>
            </a:r>
          </a:p>
          <a:p>
            <a:pPr>
              <a:lnSpc>
                <a:spcPct val="90000"/>
              </a:lnSpc>
            </a:pPr>
            <a:r>
              <a:rPr lang="en-US" sz="1400">
                <a:solidFill>
                  <a:schemeClr val="tx2"/>
                </a:solidFill>
              </a:rPr>
              <a:t>Specify a shear stress (rather than fouling factor) – approximately 50pa is a good rule of thumb, but a discussion may be in order for optimization</a:t>
            </a:r>
          </a:p>
          <a:p>
            <a:pPr>
              <a:lnSpc>
                <a:spcPct val="90000"/>
              </a:lnSpc>
            </a:pPr>
            <a:r>
              <a:rPr lang="en-US" sz="1400">
                <a:solidFill>
                  <a:schemeClr val="tx2"/>
                </a:solidFill>
              </a:rPr>
              <a:t>Specify AHRI certified units</a:t>
            </a:r>
          </a:p>
          <a:p>
            <a:pPr>
              <a:lnSpc>
                <a:spcPct val="90000"/>
              </a:lnSpc>
            </a:pPr>
            <a:r>
              <a:rPr lang="en-US" sz="1400">
                <a:solidFill>
                  <a:schemeClr val="tx2"/>
                </a:solidFill>
              </a:rPr>
              <a:t>Plan to service your heat exchangers </a:t>
            </a:r>
          </a:p>
          <a:p>
            <a:pPr>
              <a:lnSpc>
                <a:spcPct val="90000"/>
              </a:lnSpc>
            </a:pPr>
            <a:r>
              <a:rPr lang="en-US" sz="1400">
                <a:solidFill>
                  <a:schemeClr val="tx2"/>
                </a:solidFill>
              </a:rPr>
              <a:t>Talk with the Heat Exchanger supplier!</a:t>
            </a:r>
            <a:endParaRPr lang="sv-SE" sz="1400">
              <a:solidFill>
                <a:schemeClr val="tx2"/>
              </a:solidFill>
            </a:endParaRPr>
          </a:p>
        </p:txBody>
      </p:sp>
      <p:sp>
        <p:nvSpPr>
          <p:cNvPr id="4" name="Text Placeholder 3">
            <a:extLst>
              <a:ext uri="{FF2B5EF4-FFF2-40B4-BE49-F238E27FC236}">
                <a16:creationId xmlns:a16="http://schemas.microsoft.com/office/drawing/2014/main" id="{79D5F12B-0260-4F8B-AFF9-22771E79592B}"/>
              </a:ext>
            </a:extLst>
          </p:cNvPr>
          <p:cNvSpPr>
            <a:spLocks noGrp="1"/>
          </p:cNvSpPr>
          <p:nvPr>
            <p:ph type="body" sz="quarter" idx="27"/>
          </p:nvPr>
        </p:nvSpPr>
        <p:spPr>
          <a:xfrm>
            <a:off x="839787" y="307590"/>
            <a:ext cx="9456211" cy="504000"/>
          </a:xfrm>
          <a:prstGeom prst="rect">
            <a:avLst/>
          </a:prstGeom>
        </p:spPr>
        <p:txBody>
          <a:bodyPr wrap="square" anchor="ctr">
            <a:normAutofit/>
          </a:bodyPr>
          <a:lstStyle/>
          <a:p>
            <a:pPr>
              <a:lnSpc>
                <a:spcPct val="90000"/>
              </a:lnSpc>
              <a:spcAft>
                <a:spcPts val="600"/>
              </a:spcAft>
            </a:pPr>
            <a:r>
              <a:rPr lang="sv-SE" sz="3000">
                <a:solidFill>
                  <a:schemeClr val="bg1"/>
                </a:solidFill>
              </a:rPr>
              <a:t>Conclusions</a:t>
            </a:r>
          </a:p>
        </p:txBody>
      </p:sp>
      <p:pic>
        <p:nvPicPr>
          <p:cNvPr id="8" name="Picture Placeholder 7" descr="A picture containing person, building, sport, man&#10;&#10;Description automatically generated">
            <a:extLst>
              <a:ext uri="{FF2B5EF4-FFF2-40B4-BE49-F238E27FC236}">
                <a16:creationId xmlns:a16="http://schemas.microsoft.com/office/drawing/2014/main" id="{FEE266E3-7233-494A-BB3B-091254B113E9}"/>
              </a:ext>
            </a:extLst>
          </p:cNvPr>
          <p:cNvPicPr>
            <a:picLocks noGrp="1" noChangeAspect="1"/>
          </p:cNvPicPr>
          <p:nvPr>
            <p:ph type="pic" sz="quarter" idx="20"/>
          </p:nvPr>
        </p:nvPicPr>
        <p:blipFill rotWithShape="1">
          <a:blip r:embed="rId3"/>
          <a:srcRect l="8846" r="-2" b="-2"/>
          <a:stretch/>
        </p:blipFill>
        <p:spPr>
          <a:xfrm>
            <a:off x="6996109" y="1964455"/>
            <a:ext cx="5195887" cy="3790561"/>
          </a:xfrm>
          <a:custGeom>
            <a:avLst/>
            <a:gdLst>
              <a:gd name="connsiteX0" fmla="*/ 0 w 5195887"/>
              <a:gd name="connsiteY0" fmla="*/ 0 h 3791821"/>
              <a:gd name="connsiteX1" fmla="*/ 726285 w 5195887"/>
              <a:gd name="connsiteY1" fmla="*/ 0 h 3791821"/>
              <a:gd name="connsiteX2" fmla="*/ 5195887 w 5195887"/>
              <a:gd name="connsiteY2" fmla="*/ 0 h 3791821"/>
              <a:gd name="connsiteX3" fmla="*/ 5195887 w 5195887"/>
              <a:gd name="connsiteY3" fmla="*/ 3791821 h 3791821"/>
              <a:gd name="connsiteX4" fmla="*/ 726285 w 5195887"/>
              <a:gd name="connsiteY4" fmla="*/ 3791821 h 3791821"/>
              <a:gd name="connsiteX5" fmla="*/ 321727 w 5195887"/>
              <a:gd name="connsiteY5" fmla="*/ 3791821 h 3791821"/>
              <a:gd name="connsiteX6" fmla="*/ 0 w 5195887"/>
              <a:gd name="connsiteY6" fmla="*/ 3470094 h 379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95887" h="3791821">
                <a:moveTo>
                  <a:pt x="0" y="0"/>
                </a:moveTo>
                <a:lnTo>
                  <a:pt x="726285" y="0"/>
                </a:lnTo>
                <a:lnTo>
                  <a:pt x="5195887" y="0"/>
                </a:lnTo>
                <a:lnTo>
                  <a:pt x="5195887" y="3791821"/>
                </a:lnTo>
                <a:lnTo>
                  <a:pt x="726285" y="3791821"/>
                </a:lnTo>
                <a:lnTo>
                  <a:pt x="321727" y="3791821"/>
                </a:lnTo>
                <a:cubicBezTo>
                  <a:pt x="144042" y="3791821"/>
                  <a:pt x="0" y="3647779"/>
                  <a:pt x="0" y="3470094"/>
                </a:cubicBezTo>
                <a:close/>
              </a:path>
            </a:pathLst>
          </a:custGeom>
          <a:noFill/>
        </p:spPr>
      </p:pic>
      <p:sp>
        <p:nvSpPr>
          <p:cNvPr id="5" name="Date Placeholder 4">
            <a:extLst>
              <a:ext uri="{FF2B5EF4-FFF2-40B4-BE49-F238E27FC236}">
                <a16:creationId xmlns:a16="http://schemas.microsoft.com/office/drawing/2014/main" id="{F0ECF331-DD32-49FD-9A05-49514F2F6B74}"/>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3F87FD98-5E08-423D-8499-7BB9B01C21DD}" type="datetime1">
              <a:rPr lang="en-GB" sz="800" smtClean="0">
                <a:solidFill>
                  <a:schemeClr val="tx1"/>
                </a:solidFill>
              </a:rPr>
              <a:pPr>
                <a:spcAft>
                  <a:spcPts val="600"/>
                </a:spcAft>
              </a:pPr>
              <a:t>16/04/2020</a:t>
            </a:fld>
            <a:endParaRPr lang="en-US" sz="800">
              <a:solidFill>
                <a:schemeClr val="tx1"/>
              </a:solidFill>
            </a:endParaRPr>
          </a:p>
        </p:txBody>
      </p:sp>
      <p:sp>
        <p:nvSpPr>
          <p:cNvPr id="6" name="Footer Placeholder 5">
            <a:extLst>
              <a:ext uri="{FF2B5EF4-FFF2-40B4-BE49-F238E27FC236}">
                <a16:creationId xmlns:a16="http://schemas.microsoft.com/office/drawing/2014/main" id="{35665745-F7AC-4BE1-949B-DB8E66559B64}"/>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7" name="Slide Number Placeholder 6">
            <a:extLst>
              <a:ext uri="{FF2B5EF4-FFF2-40B4-BE49-F238E27FC236}">
                <a16:creationId xmlns:a16="http://schemas.microsoft.com/office/drawing/2014/main" id="{01F13097-ED25-4015-A5A3-4ED611E4CB12}"/>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46</a:t>
            </a:fld>
            <a:r>
              <a:rPr lang="en-US" sz="800">
                <a:solidFill>
                  <a:schemeClr val="tx1"/>
                </a:solidFill>
              </a:rPr>
              <a:t> |</a:t>
            </a:r>
          </a:p>
        </p:txBody>
      </p:sp>
    </p:spTree>
    <p:custDataLst>
      <p:tags r:id="rId1"/>
    </p:custDataLst>
    <p:extLst>
      <p:ext uri="{BB962C8B-B14F-4D97-AF65-F5344CB8AC3E}">
        <p14:creationId xmlns:p14="http://schemas.microsoft.com/office/powerpoint/2010/main" val="4179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0B3FCE-F9A8-4F36-9CAB-EBEFF181233E}"/>
              </a:ext>
            </a:extLst>
          </p:cNvPr>
          <p:cNvSpPr>
            <a:spLocks noGrp="1"/>
          </p:cNvSpPr>
          <p:nvPr>
            <p:ph type="body" sz="quarter" idx="22"/>
          </p:nvPr>
        </p:nvSpPr>
        <p:spPr>
          <a:xfrm>
            <a:off x="839788" y="1980000"/>
            <a:ext cx="5590195" cy="4041388"/>
          </a:xfrm>
        </p:spPr>
        <p:txBody>
          <a:bodyPr/>
          <a:lstStyle/>
          <a:p>
            <a:r>
              <a:rPr lang="en-US" dirty="0"/>
              <a:t>The </a:t>
            </a:r>
            <a:r>
              <a:rPr lang="en-US" dirty="0" err="1"/>
              <a:t>FlexFlow</a:t>
            </a:r>
            <a:r>
              <a:rPr lang="en-US" dirty="0"/>
              <a:t>™ plate design eliminates the compromise between thermal efficiency and pressure drop for duties with different hydraulic loads on the two sides of the heat exchanger. The heat exchanger is optimized for maximum thermal efficiency and lowest pressure drop on both the hot and the cold side. The result is up to 30% higher efficiency along with reduced fouling, for long-term, cost-effective performance.</a:t>
            </a:r>
            <a:endParaRPr lang="sv-SE" dirty="0"/>
          </a:p>
        </p:txBody>
      </p:sp>
      <p:sp>
        <p:nvSpPr>
          <p:cNvPr id="3" name="Text Placeholder 2">
            <a:extLst>
              <a:ext uri="{FF2B5EF4-FFF2-40B4-BE49-F238E27FC236}">
                <a16:creationId xmlns:a16="http://schemas.microsoft.com/office/drawing/2014/main" id="{A9FCCBE4-F01C-4B88-A3A8-DBE31A235120}"/>
              </a:ext>
            </a:extLst>
          </p:cNvPr>
          <p:cNvSpPr>
            <a:spLocks noGrp="1"/>
          </p:cNvSpPr>
          <p:nvPr>
            <p:ph type="body" sz="quarter" idx="25"/>
          </p:nvPr>
        </p:nvSpPr>
        <p:spPr/>
        <p:txBody>
          <a:bodyPr/>
          <a:lstStyle/>
          <a:p>
            <a:r>
              <a:rPr lang="sv-SE" dirty="0"/>
              <a:t>Plate design</a:t>
            </a:r>
          </a:p>
        </p:txBody>
      </p:sp>
      <p:sp>
        <p:nvSpPr>
          <p:cNvPr id="4" name="Text Placeholder 3">
            <a:extLst>
              <a:ext uri="{FF2B5EF4-FFF2-40B4-BE49-F238E27FC236}">
                <a16:creationId xmlns:a16="http://schemas.microsoft.com/office/drawing/2014/main" id="{CB441F13-8EE5-4B01-886C-3DD81ECCE389}"/>
              </a:ext>
            </a:extLst>
          </p:cNvPr>
          <p:cNvSpPr>
            <a:spLocks noGrp="1"/>
          </p:cNvSpPr>
          <p:nvPr>
            <p:ph type="body" sz="quarter" idx="27"/>
          </p:nvPr>
        </p:nvSpPr>
        <p:spPr/>
        <p:txBody>
          <a:bodyPr>
            <a:normAutofit lnSpcReduction="10000"/>
          </a:bodyPr>
          <a:lstStyle/>
          <a:p>
            <a:r>
              <a:rPr lang="sv-SE" dirty="0"/>
              <a:t>Asymmetry</a:t>
            </a:r>
          </a:p>
        </p:txBody>
      </p:sp>
      <p:sp>
        <p:nvSpPr>
          <p:cNvPr id="6" name="Date Placeholder 5">
            <a:extLst>
              <a:ext uri="{FF2B5EF4-FFF2-40B4-BE49-F238E27FC236}">
                <a16:creationId xmlns:a16="http://schemas.microsoft.com/office/drawing/2014/main" id="{BA2C51C9-5E41-48C8-8C56-9C30515DF0D1}"/>
              </a:ext>
            </a:extLst>
          </p:cNvPr>
          <p:cNvSpPr>
            <a:spLocks noGrp="1"/>
          </p:cNvSpPr>
          <p:nvPr>
            <p:ph type="dt" sz="half" idx="28"/>
          </p:nvPr>
        </p:nvSpPr>
        <p:spPr/>
        <p:txBody>
          <a:bodyPr/>
          <a:lstStyle/>
          <a:p>
            <a:fld id="{4B02E6E6-08E2-48F6-A6FE-9EF31616BBF1}" type="datetime1">
              <a:rPr lang="en-GB" smtClean="0"/>
              <a:t>16/04/2020</a:t>
            </a:fld>
            <a:endParaRPr lang="en-US" dirty="0"/>
          </a:p>
        </p:txBody>
      </p:sp>
      <p:sp>
        <p:nvSpPr>
          <p:cNvPr id="7" name="Footer Placeholder 6">
            <a:extLst>
              <a:ext uri="{FF2B5EF4-FFF2-40B4-BE49-F238E27FC236}">
                <a16:creationId xmlns:a16="http://schemas.microsoft.com/office/drawing/2014/main" id="{4C14C624-FA1E-4135-A9E7-DB67607783B9}"/>
              </a:ext>
            </a:extLst>
          </p:cNvPr>
          <p:cNvSpPr>
            <a:spLocks noGrp="1"/>
          </p:cNvSpPr>
          <p:nvPr>
            <p:ph type="ftr" sz="quarter" idx="29"/>
          </p:nvPr>
        </p:nvSpPr>
        <p:spPr/>
        <p:txBody>
          <a:bodyPr/>
          <a:lstStyle/>
          <a:p>
            <a:r>
              <a:rPr lang="en-US"/>
              <a:t>| © Alfa Laval</a:t>
            </a:r>
            <a:endParaRPr lang="en-US" dirty="0"/>
          </a:p>
        </p:txBody>
      </p:sp>
      <p:sp>
        <p:nvSpPr>
          <p:cNvPr id="8" name="Slide Number Placeholder 7">
            <a:extLst>
              <a:ext uri="{FF2B5EF4-FFF2-40B4-BE49-F238E27FC236}">
                <a16:creationId xmlns:a16="http://schemas.microsoft.com/office/drawing/2014/main" id="{93AAD795-A3A4-4962-9CBB-2EE7474727C9}"/>
              </a:ext>
            </a:extLst>
          </p:cNvPr>
          <p:cNvSpPr>
            <a:spLocks noGrp="1"/>
          </p:cNvSpPr>
          <p:nvPr>
            <p:ph type="sldNum" sz="quarter" idx="30"/>
          </p:nvPr>
        </p:nvSpPr>
        <p:spPr/>
        <p:txBody>
          <a:bodyPr/>
          <a:lstStyle/>
          <a:p>
            <a:fld id="{E1781896-7108-754B-A195-4B41D5296C65}" type="slidenum">
              <a:rPr lang="en-US" smtClean="0"/>
              <a:pPr/>
              <a:t>47</a:t>
            </a:fld>
            <a:r>
              <a:rPr lang="en-US"/>
              <a:t> |</a:t>
            </a:r>
          </a:p>
        </p:txBody>
      </p:sp>
      <p:pic>
        <p:nvPicPr>
          <p:cNvPr id="9" name="Picture 8">
            <a:extLst>
              <a:ext uri="{FF2B5EF4-FFF2-40B4-BE49-F238E27FC236}">
                <a16:creationId xmlns:a16="http://schemas.microsoft.com/office/drawing/2014/main" id="{1BC4333C-1330-4B2A-BABB-B6BA47019CC4}"/>
              </a:ext>
            </a:extLst>
          </p:cNvPr>
          <p:cNvPicPr>
            <a:picLocks noChangeAspect="1"/>
          </p:cNvPicPr>
          <p:nvPr/>
        </p:nvPicPr>
        <p:blipFill>
          <a:blip r:embed="rId4"/>
          <a:stretch>
            <a:fillRect/>
          </a:stretch>
        </p:blipFill>
        <p:spPr>
          <a:xfrm>
            <a:off x="7159668" y="2014702"/>
            <a:ext cx="3393296" cy="3393296"/>
          </a:xfrm>
          <a:prstGeom prst="rect">
            <a:avLst/>
          </a:prstGeom>
        </p:spPr>
      </p:pic>
      <p:sp>
        <p:nvSpPr>
          <p:cNvPr id="10" name="TextBox 9">
            <a:extLst>
              <a:ext uri="{FF2B5EF4-FFF2-40B4-BE49-F238E27FC236}">
                <a16:creationId xmlns:a16="http://schemas.microsoft.com/office/drawing/2014/main" id="{85270EB0-EBA5-4A83-8F50-1E328692A46B}"/>
              </a:ext>
            </a:extLst>
          </p:cNvPr>
          <p:cNvSpPr txBox="1"/>
          <p:nvPr/>
        </p:nvSpPr>
        <p:spPr>
          <a:xfrm>
            <a:off x="7159667" y="1450002"/>
            <a:ext cx="3627853" cy="523220"/>
          </a:xfrm>
          <a:prstGeom prst="rect">
            <a:avLst/>
          </a:prstGeom>
          <a:noFill/>
        </p:spPr>
        <p:txBody>
          <a:bodyPr wrap="square" rtlCol="0">
            <a:spAutoFit/>
          </a:bodyPr>
          <a:lstStyle/>
          <a:p>
            <a:r>
              <a:rPr lang="en-GB" sz="2800" dirty="0" err="1"/>
              <a:t>FlexFlow</a:t>
            </a:r>
            <a:r>
              <a:rPr lang="en-GB" sz="2800" dirty="0"/>
              <a:t>™</a:t>
            </a:r>
            <a:endParaRPr lang="en-GB" sz="2800" baseline="30000" dirty="0"/>
          </a:p>
        </p:txBody>
      </p:sp>
    </p:spTree>
    <p:custDataLst>
      <p:tags r:id="rId1"/>
    </p:custDataLst>
    <p:extLst>
      <p:ext uri="{BB962C8B-B14F-4D97-AF65-F5344CB8AC3E}">
        <p14:creationId xmlns:p14="http://schemas.microsoft.com/office/powerpoint/2010/main" val="22980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CB569-FD5E-4760-A45A-7F5AA983343B}"/>
              </a:ext>
            </a:extLst>
          </p:cNvPr>
          <p:cNvSpPr>
            <a:spLocks noGrp="1"/>
          </p:cNvSpPr>
          <p:nvPr>
            <p:ph type="body" sz="quarter" idx="22"/>
          </p:nvPr>
        </p:nvSpPr>
        <p:spPr>
          <a:xfrm>
            <a:off x="839788" y="1980000"/>
            <a:ext cx="6039384" cy="4041388"/>
          </a:xfrm>
          <a:prstGeom prst="rect">
            <a:avLst/>
          </a:prstGeom>
        </p:spPr>
        <p:txBody>
          <a:bodyPr>
            <a:normAutofit/>
          </a:bodyPr>
          <a:lstStyle/>
          <a:p>
            <a:r>
              <a:rPr lang="en-US" sz="2000">
                <a:solidFill>
                  <a:schemeClr val="tx2"/>
                </a:solidFill>
              </a:rPr>
              <a:t>More channel configurations possible</a:t>
            </a:r>
          </a:p>
          <a:p>
            <a:r>
              <a:rPr lang="en-US" sz="2000">
                <a:solidFill>
                  <a:schemeClr val="tx2"/>
                </a:solidFill>
              </a:rPr>
              <a:t>Design optimized on both sides for dissimilar flows</a:t>
            </a:r>
          </a:p>
          <a:p>
            <a:r>
              <a:rPr lang="en-US" sz="2000">
                <a:solidFill>
                  <a:schemeClr val="tx2"/>
                </a:solidFill>
              </a:rPr>
              <a:t>Up to 20% more plates fit in frame</a:t>
            </a:r>
          </a:p>
          <a:p>
            <a:r>
              <a:rPr lang="en-US" sz="2000">
                <a:solidFill>
                  <a:schemeClr val="tx2"/>
                </a:solidFill>
              </a:rPr>
              <a:t>No transition plate needed</a:t>
            </a:r>
          </a:p>
          <a:p>
            <a:endParaRPr lang="sv-SE" sz="2000">
              <a:solidFill>
                <a:schemeClr val="tx2"/>
              </a:solidFill>
            </a:endParaRPr>
          </a:p>
        </p:txBody>
      </p:sp>
      <p:sp>
        <p:nvSpPr>
          <p:cNvPr id="4" name="Text Placeholder 3">
            <a:extLst>
              <a:ext uri="{FF2B5EF4-FFF2-40B4-BE49-F238E27FC236}">
                <a16:creationId xmlns:a16="http://schemas.microsoft.com/office/drawing/2014/main" id="{1815A7F6-8DF6-48BF-B6C2-486D1DE8AA42}"/>
              </a:ext>
            </a:extLst>
          </p:cNvPr>
          <p:cNvSpPr>
            <a:spLocks noGrp="1"/>
          </p:cNvSpPr>
          <p:nvPr>
            <p:ph type="body" sz="quarter" idx="27"/>
          </p:nvPr>
        </p:nvSpPr>
        <p:spPr>
          <a:xfrm>
            <a:off x="839787" y="307590"/>
            <a:ext cx="9456211" cy="504000"/>
          </a:xfrm>
          <a:prstGeom prst="rect">
            <a:avLst/>
          </a:prstGeom>
        </p:spPr>
        <p:txBody>
          <a:bodyPr wrap="square" anchor="ctr">
            <a:normAutofit/>
          </a:bodyPr>
          <a:lstStyle/>
          <a:p>
            <a:pPr>
              <a:lnSpc>
                <a:spcPct val="90000"/>
              </a:lnSpc>
              <a:spcAft>
                <a:spcPts val="600"/>
              </a:spcAft>
            </a:pPr>
            <a:r>
              <a:rPr lang="sv-SE" sz="3000">
                <a:solidFill>
                  <a:schemeClr val="bg1"/>
                </a:solidFill>
              </a:rPr>
              <a:t>Summary of benefits</a:t>
            </a:r>
          </a:p>
        </p:txBody>
      </p:sp>
      <p:pic>
        <p:nvPicPr>
          <p:cNvPr id="10" name="Picture Placeholder 9" descr="A person wearing a hat&#10;&#10;Description automatically generated">
            <a:extLst>
              <a:ext uri="{FF2B5EF4-FFF2-40B4-BE49-F238E27FC236}">
                <a16:creationId xmlns:a16="http://schemas.microsoft.com/office/drawing/2014/main" id="{041C71FB-D217-48F9-A6F5-620445C7377F}"/>
              </a:ext>
            </a:extLst>
          </p:cNvPr>
          <p:cNvPicPr>
            <a:picLocks noGrp="1" noChangeAspect="1"/>
          </p:cNvPicPr>
          <p:nvPr>
            <p:ph type="pic" sz="quarter" idx="20"/>
          </p:nvPr>
        </p:nvPicPr>
        <p:blipFill rotWithShape="1">
          <a:blip r:embed="rId4"/>
          <a:srcRect l="17474" r="-5" b="-5"/>
          <a:stretch/>
        </p:blipFill>
        <p:spPr>
          <a:xfrm>
            <a:off x="7237413" y="1979613"/>
            <a:ext cx="3335337" cy="4041775"/>
          </a:xfrm>
          <a:custGeom>
            <a:avLst/>
            <a:gdLst>
              <a:gd name="connsiteX0" fmla="*/ 0 w 3335214"/>
              <a:gd name="connsiteY0" fmla="*/ 0 h 4041386"/>
              <a:gd name="connsiteX1" fmla="*/ 1620542 w 3335214"/>
              <a:gd name="connsiteY1" fmla="*/ 0 h 4041386"/>
              <a:gd name="connsiteX2" fmla="*/ 3335214 w 3335214"/>
              <a:gd name="connsiteY2" fmla="*/ 0 h 4041386"/>
              <a:gd name="connsiteX3" fmla="*/ 3335214 w 3335214"/>
              <a:gd name="connsiteY3" fmla="*/ 3719659 h 4041386"/>
              <a:gd name="connsiteX4" fmla="*/ 3013487 w 3335214"/>
              <a:gd name="connsiteY4" fmla="*/ 4041386 h 4041386"/>
              <a:gd name="connsiteX5" fmla="*/ 1620542 w 3335214"/>
              <a:gd name="connsiteY5" fmla="*/ 4041386 h 4041386"/>
              <a:gd name="connsiteX6" fmla="*/ 0 w 3335214"/>
              <a:gd name="connsiteY6" fmla="*/ 4041386 h 404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5214" h="4041386">
                <a:moveTo>
                  <a:pt x="0" y="0"/>
                </a:moveTo>
                <a:lnTo>
                  <a:pt x="1620542" y="0"/>
                </a:lnTo>
                <a:lnTo>
                  <a:pt x="3335214" y="0"/>
                </a:lnTo>
                <a:lnTo>
                  <a:pt x="3335214" y="3719659"/>
                </a:lnTo>
                <a:cubicBezTo>
                  <a:pt x="3335214" y="3897344"/>
                  <a:pt x="3191172" y="4041386"/>
                  <a:pt x="3013487" y="4041386"/>
                </a:cubicBezTo>
                <a:lnTo>
                  <a:pt x="1620542" y="4041386"/>
                </a:lnTo>
                <a:lnTo>
                  <a:pt x="0" y="4041386"/>
                </a:lnTo>
                <a:close/>
              </a:path>
            </a:pathLst>
          </a:custGeom>
          <a:noFill/>
        </p:spPr>
      </p:pic>
      <p:sp>
        <p:nvSpPr>
          <p:cNvPr id="5" name="Date Placeholder 4">
            <a:extLst>
              <a:ext uri="{FF2B5EF4-FFF2-40B4-BE49-F238E27FC236}">
                <a16:creationId xmlns:a16="http://schemas.microsoft.com/office/drawing/2014/main" id="{9FC08223-4744-4407-A6D6-E164AB08B515}"/>
              </a:ext>
            </a:extLst>
          </p:cNvPr>
          <p:cNvSpPr>
            <a:spLocks noGrp="1"/>
          </p:cNvSpPr>
          <p:nvPr>
            <p:ph type="dt" sz="half" idx="28"/>
          </p:nvPr>
        </p:nvSpPr>
        <p:spPr>
          <a:xfrm>
            <a:off x="360000" y="6531166"/>
            <a:ext cx="549408" cy="125233"/>
          </a:xfrm>
          <a:prstGeom prst="rect">
            <a:avLst/>
          </a:prstGeom>
        </p:spPr>
        <p:txBody>
          <a:bodyPr anchor="ctr">
            <a:normAutofit/>
          </a:bodyPr>
          <a:lstStyle/>
          <a:p>
            <a:pPr>
              <a:spcAft>
                <a:spcPts val="600"/>
              </a:spcAft>
            </a:pPr>
            <a:fld id="{3F87FD98-5E08-423D-8499-7BB9B01C21DD}" type="datetime1">
              <a:rPr lang="en-GB" sz="800" smtClean="0">
                <a:solidFill>
                  <a:schemeClr val="tx1"/>
                </a:solidFill>
              </a:rPr>
              <a:pPr>
                <a:spcAft>
                  <a:spcPts val="600"/>
                </a:spcAft>
              </a:pPr>
              <a:t>16/04/2020</a:t>
            </a:fld>
            <a:endParaRPr lang="en-US" sz="800">
              <a:solidFill>
                <a:schemeClr val="tx1"/>
              </a:solidFill>
            </a:endParaRPr>
          </a:p>
        </p:txBody>
      </p:sp>
      <p:sp>
        <p:nvSpPr>
          <p:cNvPr id="6" name="Footer Placeholder 5">
            <a:extLst>
              <a:ext uri="{FF2B5EF4-FFF2-40B4-BE49-F238E27FC236}">
                <a16:creationId xmlns:a16="http://schemas.microsoft.com/office/drawing/2014/main" id="{64D8CE47-C448-482D-997B-C010CB2313F4}"/>
              </a:ext>
            </a:extLst>
          </p:cNvPr>
          <p:cNvSpPr>
            <a:spLocks noGrp="1"/>
          </p:cNvSpPr>
          <p:nvPr>
            <p:ph type="ftr" sz="quarter" idx="29"/>
          </p:nvPr>
        </p:nvSpPr>
        <p:spPr>
          <a:xfrm>
            <a:off x="909408" y="6530400"/>
            <a:ext cx="1800000" cy="125999"/>
          </a:xfrm>
          <a:prstGeom prst="rect">
            <a:avLst/>
          </a:prstGeom>
        </p:spPr>
        <p:txBody>
          <a:bodyPr anchor="ctr">
            <a:normAutofit/>
          </a:bodyPr>
          <a:lstStyle/>
          <a:p>
            <a:pPr>
              <a:spcAft>
                <a:spcPts val="600"/>
              </a:spcAft>
            </a:pPr>
            <a:r>
              <a:rPr lang="en-US" sz="800">
                <a:solidFill>
                  <a:schemeClr val="tx1"/>
                </a:solidFill>
              </a:rPr>
              <a:t>| © Alfa Laval</a:t>
            </a:r>
          </a:p>
        </p:txBody>
      </p:sp>
      <p:sp>
        <p:nvSpPr>
          <p:cNvPr id="7" name="Slide Number Placeholder 6">
            <a:extLst>
              <a:ext uri="{FF2B5EF4-FFF2-40B4-BE49-F238E27FC236}">
                <a16:creationId xmlns:a16="http://schemas.microsoft.com/office/drawing/2014/main" id="{31BDA4ED-C38A-45EC-AD6B-7EE57DEB80C6}"/>
              </a:ext>
            </a:extLst>
          </p:cNvPr>
          <p:cNvSpPr>
            <a:spLocks noGrp="1"/>
          </p:cNvSpPr>
          <p:nvPr>
            <p:ph type="sldNum" sz="quarter" idx="30"/>
          </p:nvPr>
        </p:nvSpPr>
        <p:spPr>
          <a:xfrm>
            <a:off x="10663419" y="6530350"/>
            <a:ext cx="248206" cy="125283"/>
          </a:xfrm>
          <a:prstGeom prst="rect">
            <a:avLst/>
          </a:prstGeom>
        </p:spPr>
        <p:txBody>
          <a:bodyPr anchor="ctr">
            <a:normAutofit/>
          </a:bodyPr>
          <a:lstStyle/>
          <a:p>
            <a:pPr>
              <a:spcAft>
                <a:spcPts val="600"/>
              </a:spcAft>
            </a:pPr>
            <a:fld id="{E1781896-7108-754B-A195-4B41D5296C65}" type="slidenum">
              <a:rPr lang="en-US" sz="800" smtClean="0">
                <a:solidFill>
                  <a:schemeClr val="tx1"/>
                </a:solidFill>
              </a:rPr>
              <a:pPr>
                <a:spcAft>
                  <a:spcPts val="600"/>
                </a:spcAft>
              </a:pPr>
              <a:t>48</a:t>
            </a:fld>
            <a:r>
              <a:rPr lang="en-US" sz="800">
                <a:solidFill>
                  <a:schemeClr val="tx1"/>
                </a:solidFill>
              </a:rPr>
              <a:t> |</a:t>
            </a:r>
          </a:p>
        </p:txBody>
      </p:sp>
    </p:spTree>
    <p:custDataLst>
      <p:tags r:id="rId1"/>
    </p:custDataLst>
    <p:extLst>
      <p:ext uri="{BB962C8B-B14F-4D97-AF65-F5344CB8AC3E}">
        <p14:creationId xmlns:p14="http://schemas.microsoft.com/office/powerpoint/2010/main" val="116646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D79C29-1900-4A08-A97B-159F33329713}"/>
              </a:ext>
            </a:extLst>
          </p:cNvPr>
          <p:cNvSpPr>
            <a:spLocks noGrp="1"/>
          </p:cNvSpPr>
          <p:nvPr>
            <p:ph type="body" sz="quarter" idx="27"/>
          </p:nvPr>
        </p:nvSpPr>
        <p:spPr/>
        <p:txBody>
          <a:bodyPr>
            <a:normAutofit lnSpcReduction="10000"/>
          </a:bodyPr>
          <a:lstStyle/>
          <a:p>
            <a:r>
              <a:rPr lang="sv-SE" dirty="0"/>
              <a:t>Symmetrical channels with symmetrical plates</a:t>
            </a:r>
          </a:p>
        </p:txBody>
      </p:sp>
      <p:sp>
        <p:nvSpPr>
          <p:cNvPr id="5" name="Date Placeholder 4">
            <a:extLst>
              <a:ext uri="{FF2B5EF4-FFF2-40B4-BE49-F238E27FC236}">
                <a16:creationId xmlns:a16="http://schemas.microsoft.com/office/drawing/2014/main" id="{1EA20B20-C344-409F-97B8-E4917CAD12E5}"/>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E2FF5BD1-2EDA-4F8B-9C1B-580F75C54BC7}"/>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50C5D10E-0C1B-4DAE-B461-2273121A2764}"/>
              </a:ext>
            </a:extLst>
          </p:cNvPr>
          <p:cNvSpPr>
            <a:spLocks noGrp="1"/>
          </p:cNvSpPr>
          <p:nvPr>
            <p:ph type="sldNum" sz="quarter" idx="30"/>
          </p:nvPr>
        </p:nvSpPr>
        <p:spPr/>
        <p:txBody>
          <a:bodyPr/>
          <a:lstStyle/>
          <a:p>
            <a:fld id="{E1781896-7108-754B-A195-4B41D5296C65}" type="slidenum">
              <a:rPr lang="en-US" smtClean="0"/>
              <a:pPr/>
              <a:t>49</a:t>
            </a:fld>
            <a:r>
              <a:rPr lang="en-US"/>
              <a:t> |</a:t>
            </a:r>
          </a:p>
        </p:txBody>
      </p:sp>
      <p:grpSp>
        <p:nvGrpSpPr>
          <p:cNvPr id="8" name="Group 7">
            <a:extLst>
              <a:ext uri="{FF2B5EF4-FFF2-40B4-BE49-F238E27FC236}">
                <a16:creationId xmlns:a16="http://schemas.microsoft.com/office/drawing/2014/main" id="{9D10304D-1421-46BE-A24B-911A034EA7B1}"/>
              </a:ext>
            </a:extLst>
          </p:cNvPr>
          <p:cNvGrpSpPr/>
          <p:nvPr/>
        </p:nvGrpSpPr>
        <p:grpSpPr>
          <a:xfrm>
            <a:off x="2017384" y="2149416"/>
            <a:ext cx="7502236" cy="3117372"/>
            <a:chOff x="820882" y="1525629"/>
            <a:chExt cx="7502236" cy="3117372"/>
          </a:xfrm>
        </p:grpSpPr>
        <p:pic>
          <p:nvPicPr>
            <p:cNvPr id="9" name="Picture 8">
              <a:extLst>
                <a:ext uri="{FF2B5EF4-FFF2-40B4-BE49-F238E27FC236}">
                  <a16:creationId xmlns:a16="http://schemas.microsoft.com/office/drawing/2014/main" id="{B18EBA6A-3411-489C-9D97-738610B0255E}"/>
                </a:ext>
              </a:extLst>
            </p:cNvPr>
            <p:cNvPicPr>
              <a:picLocks noChangeAspect="1"/>
            </p:cNvPicPr>
            <p:nvPr/>
          </p:nvPicPr>
          <p:blipFill rotWithShape="1">
            <a:blip r:embed="rId4"/>
            <a:srcRect l="353" r="17602"/>
            <a:stretch/>
          </p:blipFill>
          <p:spPr>
            <a:xfrm>
              <a:off x="820882" y="3863658"/>
              <a:ext cx="7502236" cy="779343"/>
            </a:xfrm>
            <a:prstGeom prst="rect">
              <a:avLst/>
            </a:prstGeom>
          </p:spPr>
        </p:pic>
        <p:pic>
          <p:nvPicPr>
            <p:cNvPr id="10" name="Picture 9">
              <a:extLst>
                <a:ext uri="{FF2B5EF4-FFF2-40B4-BE49-F238E27FC236}">
                  <a16:creationId xmlns:a16="http://schemas.microsoft.com/office/drawing/2014/main" id="{AA3197AE-1572-4A1D-B384-4D35DA05B703}"/>
                </a:ext>
              </a:extLst>
            </p:cNvPr>
            <p:cNvPicPr>
              <a:picLocks noChangeAspect="1"/>
            </p:cNvPicPr>
            <p:nvPr/>
          </p:nvPicPr>
          <p:blipFill rotWithShape="1">
            <a:blip r:embed="rId4"/>
            <a:srcRect l="8977" r="8977"/>
            <a:stretch/>
          </p:blipFill>
          <p:spPr>
            <a:xfrm>
              <a:off x="820882" y="3084315"/>
              <a:ext cx="7502236" cy="779343"/>
            </a:xfrm>
            <a:prstGeom prst="rect">
              <a:avLst/>
            </a:prstGeom>
          </p:spPr>
        </p:pic>
        <p:pic>
          <p:nvPicPr>
            <p:cNvPr id="11" name="Picture 10">
              <a:extLst>
                <a:ext uri="{FF2B5EF4-FFF2-40B4-BE49-F238E27FC236}">
                  <a16:creationId xmlns:a16="http://schemas.microsoft.com/office/drawing/2014/main" id="{F526C34C-626C-495B-A440-F4BE22F02160}"/>
                </a:ext>
              </a:extLst>
            </p:cNvPr>
            <p:cNvPicPr>
              <a:picLocks noChangeAspect="1"/>
            </p:cNvPicPr>
            <p:nvPr/>
          </p:nvPicPr>
          <p:blipFill rotWithShape="1">
            <a:blip r:embed="rId4"/>
            <a:srcRect l="353" r="17602"/>
            <a:stretch/>
          </p:blipFill>
          <p:spPr>
            <a:xfrm>
              <a:off x="820882" y="2304972"/>
              <a:ext cx="7502236" cy="779343"/>
            </a:xfrm>
            <a:prstGeom prst="rect">
              <a:avLst/>
            </a:prstGeom>
          </p:spPr>
        </p:pic>
        <p:pic>
          <p:nvPicPr>
            <p:cNvPr id="12" name="Picture 11">
              <a:extLst>
                <a:ext uri="{FF2B5EF4-FFF2-40B4-BE49-F238E27FC236}">
                  <a16:creationId xmlns:a16="http://schemas.microsoft.com/office/drawing/2014/main" id="{73FCEBC2-BD6D-4134-B4E0-1FA5D5CEF2FC}"/>
                </a:ext>
              </a:extLst>
            </p:cNvPr>
            <p:cNvPicPr>
              <a:picLocks noChangeAspect="1"/>
            </p:cNvPicPr>
            <p:nvPr/>
          </p:nvPicPr>
          <p:blipFill rotWithShape="1">
            <a:blip r:embed="rId4"/>
            <a:srcRect l="8977" r="8977"/>
            <a:stretch/>
          </p:blipFill>
          <p:spPr>
            <a:xfrm>
              <a:off x="820882" y="1525629"/>
              <a:ext cx="7502236" cy="779343"/>
            </a:xfrm>
            <a:prstGeom prst="rect">
              <a:avLst/>
            </a:prstGeom>
          </p:spPr>
        </p:pic>
      </p:grpSp>
    </p:spTree>
    <p:custDataLst>
      <p:tags r:id="rId1"/>
    </p:custDataLst>
    <p:extLst>
      <p:ext uri="{BB962C8B-B14F-4D97-AF65-F5344CB8AC3E}">
        <p14:creationId xmlns:p14="http://schemas.microsoft.com/office/powerpoint/2010/main" val="360663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421BD8-2ED9-4F7F-914F-149169AE6CEF}"/>
              </a:ext>
            </a:extLst>
          </p:cNvPr>
          <p:cNvSpPr>
            <a:spLocks noGrp="1"/>
          </p:cNvSpPr>
          <p:nvPr>
            <p:ph type="body" sz="quarter" idx="27"/>
          </p:nvPr>
        </p:nvSpPr>
        <p:spPr/>
        <p:txBody>
          <a:bodyPr>
            <a:normAutofit lnSpcReduction="10000"/>
          </a:bodyPr>
          <a:lstStyle/>
          <a:p>
            <a:r>
              <a:rPr lang="sv-SE" dirty="0"/>
              <a:t>Gasketed plate-and-frame heat exchangers</a:t>
            </a:r>
          </a:p>
        </p:txBody>
      </p:sp>
      <p:sp>
        <p:nvSpPr>
          <p:cNvPr id="4" name="Date Placeholder 3">
            <a:extLst>
              <a:ext uri="{FF2B5EF4-FFF2-40B4-BE49-F238E27FC236}">
                <a16:creationId xmlns:a16="http://schemas.microsoft.com/office/drawing/2014/main" id="{972D31FF-02EA-415F-8BA8-2CE934749101}"/>
              </a:ext>
            </a:extLst>
          </p:cNvPr>
          <p:cNvSpPr>
            <a:spLocks noGrp="1"/>
          </p:cNvSpPr>
          <p:nvPr>
            <p:ph type="dt" sz="half" idx="28"/>
          </p:nvPr>
        </p:nvSpPr>
        <p:spPr/>
        <p:txBody>
          <a:bodyPr/>
          <a:lstStyle/>
          <a:p>
            <a:fld id="{EFD23E90-1A7E-432D-ADB5-1E621610035B}" type="datetime1">
              <a:rPr lang="en-GB" smtClean="0"/>
              <a:t>16/04/2020</a:t>
            </a:fld>
            <a:endParaRPr lang="en-US" dirty="0"/>
          </a:p>
        </p:txBody>
      </p:sp>
      <p:sp>
        <p:nvSpPr>
          <p:cNvPr id="5" name="Footer Placeholder 4">
            <a:extLst>
              <a:ext uri="{FF2B5EF4-FFF2-40B4-BE49-F238E27FC236}">
                <a16:creationId xmlns:a16="http://schemas.microsoft.com/office/drawing/2014/main" id="{D6C3149D-ED7D-4925-A7A3-0A7C724769FF}"/>
              </a:ext>
            </a:extLst>
          </p:cNvPr>
          <p:cNvSpPr>
            <a:spLocks noGrp="1"/>
          </p:cNvSpPr>
          <p:nvPr>
            <p:ph type="ftr" sz="quarter" idx="29"/>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EED000FB-B7DF-4480-9317-5E269941AB90}"/>
              </a:ext>
            </a:extLst>
          </p:cNvPr>
          <p:cNvSpPr>
            <a:spLocks noGrp="1"/>
          </p:cNvSpPr>
          <p:nvPr>
            <p:ph type="sldNum" sz="quarter" idx="30"/>
          </p:nvPr>
        </p:nvSpPr>
        <p:spPr/>
        <p:txBody>
          <a:bodyPr/>
          <a:lstStyle/>
          <a:p>
            <a:fld id="{E1781896-7108-754B-A195-4B41D5296C65}" type="slidenum">
              <a:rPr lang="en-US" smtClean="0"/>
              <a:pPr/>
              <a:t>5</a:t>
            </a:fld>
            <a:r>
              <a:rPr lang="en-US"/>
              <a:t> |</a:t>
            </a:r>
          </a:p>
        </p:txBody>
      </p:sp>
      <p:pic>
        <p:nvPicPr>
          <p:cNvPr id="7" name="PHE_components_features_heat_exchanger_assembly_industrial">
            <a:hlinkClick r:id="" action="ppaction://media"/>
            <a:extLst>
              <a:ext uri="{FF2B5EF4-FFF2-40B4-BE49-F238E27FC236}">
                <a16:creationId xmlns:a16="http://schemas.microsoft.com/office/drawing/2014/main" id="{AA664C0E-9DF0-40B2-99BA-0DF622D5B886}"/>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658008" y="1529840"/>
            <a:ext cx="8240110" cy="4635062"/>
          </a:xfrm>
          <a:prstGeom prst="rect">
            <a:avLst/>
          </a:prstGeom>
        </p:spPr>
      </p:pic>
    </p:spTree>
    <p:custDataLst>
      <p:tags r:id="rId1"/>
    </p:custDataLst>
    <p:extLst>
      <p:ext uri="{BB962C8B-B14F-4D97-AF65-F5344CB8AC3E}">
        <p14:creationId xmlns:p14="http://schemas.microsoft.com/office/powerpoint/2010/main" val="295290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ADAB2FC-4769-4D1B-BC1B-7BB2ACBFF5DC}"/>
              </a:ext>
            </a:extLst>
          </p:cNvPr>
          <p:cNvGrpSpPr/>
          <p:nvPr/>
        </p:nvGrpSpPr>
        <p:grpSpPr>
          <a:xfrm>
            <a:off x="1688407" y="2149416"/>
            <a:ext cx="7831213" cy="3301015"/>
            <a:chOff x="1126066" y="1347890"/>
            <a:chExt cx="7831213" cy="3301015"/>
          </a:xfrm>
        </p:grpSpPr>
        <p:pic>
          <p:nvPicPr>
            <p:cNvPr id="14" name="Picture 13">
              <a:extLst>
                <a:ext uri="{FF2B5EF4-FFF2-40B4-BE49-F238E27FC236}">
                  <a16:creationId xmlns:a16="http://schemas.microsoft.com/office/drawing/2014/main" id="{76743A38-CA7A-49ED-A021-E488D92B8905}"/>
                </a:ext>
              </a:extLst>
            </p:cNvPr>
            <p:cNvPicPr>
              <a:picLocks noChangeAspect="1"/>
            </p:cNvPicPr>
            <p:nvPr/>
          </p:nvPicPr>
          <p:blipFill rotWithShape="1">
            <a:blip r:embed="rId4"/>
            <a:srcRect l="12315" r="2043"/>
            <a:stretch/>
          </p:blipFill>
          <p:spPr>
            <a:xfrm>
              <a:off x="1126067" y="1347890"/>
              <a:ext cx="7831212" cy="825093"/>
            </a:xfrm>
            <a:prstGeom prst="rect">
              <a:avLst/>
            </a:prstGeom>
          </p:spPr>
        </p:pic>
        <p:pic>
          <p:nvPicPr>
            <p:cNvPr id="15" name="Picture 14">
              <a:extLst>
                <a:ext uri="{FF2B5EF4-FFF2-40B4-BE49-F238E27FC236}">
                  <a16:creationId xmlns:a16="http://schemas.microsoft.com/office/drawing/2014/main" id="{CFA1D442-4807-4C52-B411-9B6F214499B4}"/>
                </a:ext>
              </a:extLst>
            </p:cNvPr>
            <p:cNvPicPr>
              <a:picLocks noChangeAspect="1"/>
            </p:cNvPicPr>
            <p:nvPr/>
          </p:nvPicPr>
          <p:blipFill rotWithShape="1">
            <a:blip r:embed="rId4"/>
            <a:srcRect l="733" r="13624"/>
            <a:stretch/>
          </p:blipFill>
          <p:spPr>
            <a:xfrm>
              <a:off x="1126067" y="2173626"/>
              <a:ext cx="7831212" cy="825093"/>
            </a:xfrm>
            <a:prstGeom prst="rect">
              <a:avLst/>
            </a:prstGeom>
          </p:spPr>
        </p:pic>
        <p:pic>
          <p:nvPicPr>
            <p:cNvPr id="16" name="Picture 15">
              <a:extLst>
                <a:ext uri="{FF2B5EF4-FFF2-40B4-BE49-F238E27FC236}">
                  <a16:creationId xmlns:a16="http://schemas.microsoft.com/office/drawing/2014/main" id="{AF936708-1DD6-4B3C-B084-F14885691E06}"/>
                </a:ext>
              </a:extLst>
            </p:cNvPr>
            <p:cNvPicPr>
              <a:picLocks noChangeAspect="1"/>
            </p:cNvPicPr>
            <p:nvPr/>
          </p:nvPicPr>
          <p:blipFill rotWithShape="1">
            <a:blip r:embed="rId4"/>
            <a:srcRect l="12315" r="2043"/>
            <a:stretch/>
          </p:blipFill>
          <p:spPr>
            <a:xfrm>
              <a:off x="1126066" y="2998719"/>
              <a:ext cx="7831213" cy="825093"/>
            </a:xfrm>
            <a:prstGeom prst="rect">
              <a:avLst/>
            </a:prstGeom>
          </p:spPr>
        </p:pic>
        <p:pic>
          <p:nvPicPr>
            <p:cNvPr id="17" name="Picture 16">
              <a:extLst>
                <a:ext uri="{FF2B5EF4-FFF2-40B4-BE49-F238E27FC236}">
                  <a16:creationId xmlns:a16="http://schemas.microsoft.com/office/drawing/2014/main" id="{AD444CB1-92CC-44FF-83DD-B7B7C6D763A6}"/>
                </a:ext>
              </a:extLst>
            </p:cNvPr>
            <p:cNvPicPr>
              <a:picLocks noChangeAspect="1"/>
            </p:cNvPicPr>
            <p:nvPr/>
          </p:nvPicPr>
          <p:blipFill rotWithShape="1">
            <a:blip r:embed="rId4"/>
            <a:srcRect l="733" r="13624"/>
            <a:stretch/>
          </p:blipFill>
          <p:spPr>
            <a:xfrm>
              <a:off x="1126067" y="3823812"/>
              <a:ext cx="7831212" cy="825093"/>
            </a:xfrm>
            <a:prstGeom prst="rect">
              <a:avLst/>
            </a:prstGeom>
          </p:spPr>
        </p:pic>
      </p:grpSp>
      <p:sp>
        <p:nvSpPr>
          <p:cNvPr id="4" name="Text Placeholder 3">
            <a:extLst>
              <a:ext uri="{FF2B5EF4-FFF2-40B4-BE49-F238E27FC236}">
                <a16:creationId xmlns:a16="http://schemas.microsoft.com/office/drawing/2014/main" id="{57D79C29-1900-4A08-A97B-159F33329713}"/>
              </a:ext>
            </a:extLst>
          </p:cNvPr>
          <p:cNvSpPr>
            <a:spLocks noGrp="1"/>
          </p:cNvSpPr>
          <p:nvPr>
            <p:ph type="body" sz="quarter" idx="27"/>
          </p:nvPr>
        </p:nvSpPr>
        <p:spPr/>
        <p:txBody>
          <a:bodyPr>
            <a:normAutofit lnSpcReduction="10000"/>
          </a:bodyPr>
          <a:lstStyle/>
          <a:p>
            <a:r>
              <a:rPr lang="sv-SE" dirty="0"/>
              <a:t>Symmetrical channels with asymmetrical plates</a:t>
            </a:r>
          </a:p>
        </p:txBody>
      </p:sp>
      <p:sp>
        <p:nvSpPr>
          <p:cNvPr id="5" name="Date Placeholder 4">
            <a:extLst>
              <a:ext uri="{FF2B5EF4-FFF2-40B4-BE49-F238E27FC236}">
                <a16:creationId xmlns:a16="http://schemas.microsoft.com/office/drawing/2014/main" id="{1EA20B20-C344-409F-97B8-E4917CAD12E5}"/>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E2FF5BD1-2EDA-4F8B-9C1B-580F75C54BC7}"/>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50C5D10E-0C1B-4DAE-B461-2273121A2764}"/>
              </a:ext>
            </a:extLst>
          </p:cNvPr>
          <p:cNvSpPr>
            <a:spLocks noGrp="1"/>
          </p:cNvSpPr>
          <p:nvPr>
            <p:ph type="sldNum" sz="quarter" idx="30"/>
          </p:nvPr>
        </p:nvSpPr>
        <p:spPr/>
        <p:txBody>
          <a:bodyPr/>
          <a:lstStyle/>
          <a:p>
            <a:fld id="{E1781896-7108-754B-A195-4B41D5296C65}" type="slidenum">
              <a:rPr lang="en-US" smtClean="0"/>
              <a:pPr/>
              <a:t>50</a:t>
            </a:fld>
            <a:r>
              <a:rPr lang="en-US"/>
              <a:t> |</a:t>
            </a:r>
          </a:p>
        </p:txBody>
      </p:sp>
    </p:spTree>
    <p:custDataLst>
      <p:tags r:id="rId1"/>
    </p:custDataLst>
    <p:extLst>
      <p:ext uri="{BB962C8B-B14F-4D97-AF65-F5344CB8AC3E}">
        <p14:creationId xmlns:p14="http://schemas.microsoft.com/office/powerpoint/2010/main" val="360320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2B3E0B8-145E-448F-B63E-BEB68203C716}"/>
              </a:ext>
            </a:extLst>
          </p:cNvPr>
          <p:cNvGrpSpPr/>
          <p:nvPr/>
        </p:nvGrpSpPr>
        <p:grpSpPr>
          <a:xfrm>
            <a:off x="1593041" y="2135878"/>
            <a:ext cx="7831215" cy="3300370"/>
            <a:chOff x="1024464" y="1045679"/>
            <a:chExt cx="7831215" cy="3300370"/>
          </a:xfrm>
        </p:grpSpPr>
        <p:pic>
          <p:nvPicPr>
            <p:cNvPr id="18" name="Picture 17">
              <a:extLst>
                <a:ext uri="{FF2B5EF4-FFF2-40B4-BE49-F238E27FC236}">
                  <a16:creationId xmlns:a16="http://schemas.microsoft.com/office/drawing/2014/main" id="{1140D3A6-A4F5-4A3E-9241-0D95251AE8B3}"/>
                </a:ext>
              </a:extLst>
            </p:cNvPr>
            <p:cNvPicPr>
              <a:picLocks noChangeAspect="1"/>
            </p:cNvPicPr>
            <p:nvPr/>
          </p:nvPicPr>
          <p:blipFill rotWithShape="1">
            <a:blip r:embed="rId4"/>
            <a:srcRect l="11204" r="3153"/>
            <a:stretch/>
          </p:blipFill>
          <p:spPr>
            <a:xfrm>
              <a:off x="1024467" y="1045679"/>
              <a:ext cx="7831212" cy="825093"/>
            </a:xfrm>
            <a:prstGeom prst="rect">
              <a:avLst/>
            </a:prstGeom>
          </p:spPr>
        </p:pic>
        <p:pic>
          <p:nvPicPr>
            <p:cNvPr id="19" name="Picture 18">
              <a:extLst>
                <a:ext uri="{FF2B5EF4-FFF2-40B4-BE49-F238E27FC236}">
                  <a16:creationId xmlns:a16="http://schemas.microsoft.com/office/drawing/2014/main" id="{3D4FA2A4-650A-4AF1-8CBC-B93F07D2980E}"/>
                </a:ext>
              </a:extLst>
            </p:cNvPr>
            <p:cNvPicPr>
              <a:picLocks noChangeAspect="1"/>
            </p:cNvPicPr>
            <p:nvPr/>
          </p:nvPicPr>
          <p:blipFill rotWithShape="1">
            <a:blip r:embed="rId4"/>
            <a:srcRect l="11204" r="3153"/>
            <a:stretch/>
          </p:blipFill>
          <p:spPr>
            <a:xfrm>
              <a:off x="1024464" y="2695865"/>
              <a:ext cx="7831215" cy="825093"/>
            </a:xfrm>
            <a:prstGeom prst="rect">
              <a:avLst/>
            </a:prstGeom>
          </p:spPr>
        </p:pic>
        <p:pic>
          <p:nvPicPr>
            <p:cNvPr id="20" name="Picture 19">
              <a:extLst>
                <a:ext uri="{FF2B5EF4-FFF2-40B4-BE49-F238E27FC236}">
                  <a16:creationId xmlns:a16="http://schemas.microsoft.com/office/drawing/2014/main" id="{662F1607-9A79-44AE-A841-EB48173CE540}"/>
                </a:ext>
              </a:extLst>
            </p:cNvPr>
            <p:cNvPicPr>
              <a:picLocks noChangeAspect="1"/>
            </p:cNvPicPr>
            <p:nvPr/>
          </p:nvPicPr>
          <p:blipFill rotWithShape="1">
            <a:blip r:embed="rId4"/>
            <a:srcRect l="8520" r="5836"/>
            <a:stretch/>
          </p:blipFill>
          <p:spPr>
            <a:xfrm rot="10800000">
              <a:off x="1024465" y="1870770"/>
              <a:ext cx="7831213" cy="825093"/>
            </a:xfrm>
            <a:prstGeom prst="rect">
              <a:avLst/>
            </a:prstGeom>
          </p:spPr>
        </p:pic>
        <p:pic>
          <p:nvPicPr>
            <p:cNvPr id="21" name="Picture 20">
              <a:extLst>
                <a:ext uri="{FF2B5EF4-FFF2-40B4-BE49-F238E27FC236}">
                  <a16:creationId xmlns:a16="http://schemas.microsoft.com/office/drawing/2014/main" id="{326B0C0E-F58C-401C-A839-1038A59E26C1}"/>
                </a:ext>
              </a:extLst>
            </p:cNvPr>
            <p:cNvPicPr>
              <a:picLocks noChangeAspect="1"/>
            </p:cNvPicPr>
            <p:nvPr/>
          </p:nvPicPr>
          <p:blipFill rotWithShape="1">
            <a:blip r:embed="rId4"/>
            <a:srcRect l="8520" r="5836"/>
            <a:stretch/>
          </p:blipFill>
          <p:spPr>
            <a:xfrm rot="10800000">
              <a:off x="1024464" y="3520956"/>
              <a:ext cx="7831215" cy="825093"/>
            </a:xfrm>
            <a:prstGeom prst="rect">
              <a:avLst/>
            </a:prstGeom>
          </p:spPr>
        </p:pic>
      </p:grpSp>
      <p:sp>
        <p:nvSpPr>
          <p:cNvPr id="4" name="Text Placeholder 3">
            <a:extLst>
              <a:ext uri="{FF2B5EF4-FFF2-40B4-BE49-F238E27FC236}">
                <a16:creationId xmlns:a16="http://schemas.microsoft.com/office/drawing/2014/main" id="{57D79C29-1900-4A08-A97B-159F33329713}"/>
              </a:ext>
            </a:extLst>
          </p:cNvPr>
          <p:cNvSpPr>
            <a:spLocks noGrp="1"/>
          </p:cNvSpPr>
          <p:nvPr>
            <p:ph type="body" sz="quarter" idx="27"/>
          </p:nvPr>
        </p:nvSpPr>
        <p:spPr/>
        <p:txBody>
          <a:bodyPr>
            <a:normAutofit lnSpcReduction="10000"/>
          </a:bodyPr>
          <a:lstStyle/>
          <a:p>
            <a:r>
              <a:rPr lang="sv-SE" dirty="0"/>
              <a:t>Asymmetrical channels with asymmetrical plates</a:t>
            </a:r>
          </a:p>
        </p:txBody>
      </p:sp>
      <p:sp>
        <p:nvSpPr>
          <p:cNvPr id="5" name="Date Placeholder 4">
            <a:extLst>
              <a:ext uri="{FF2B5EF4-FFF2-40B4-BE49-F238E27FC236}">
                <a16:creationId xmlns:a16="http://schemas.microsoft.com/office/drawing/2014/main" id="{1EA20B20-C344-409F-97B8-E4917CAD12E5}"/>
              </a:ext>
            </a:extLst>
          </p:cNvPr>
          <p:cNvSpPr>
            <a:spLocks noGrp="1"/>
          </p:cNvSpPr>
          <p:nvPr>
            <p:ph type="dt" sz="half" idx="28"/>
          </p:nvPr>
        </p:nvSpPr>
        <p:spPr/>
        <p:txBody>
          <a:bodyPr/>
          <a:lstStyle/>
          <a:p>
            <a:fld id="{3F87FD98-5E08-423D-8499-7BB9B01C21DD}" type="datetime1">
              <a:rPr lang="en-GB" smtClean="0"/>
              <a:t>16/04/2020</a:t>
            </a:fld>
            <a:endParaRPr lang="en-US" dirty="0"/>
          </a:p>
        </p:txBody>
      </p:sp>
      <p:sp>
        <p:nvSpPr>
          <p:cNvPr id="6" name="Footer Placeholder 5">
            <a:extLst>
              <a:ext uri="{FF2B5EF4-FFF2-40B4-BE49-F238E27FC236}">
                <a16:creationId xmlns:a16="http://schemas.microsoft.com/office/drawing/2014/main" id="{E2FF5BD1-2EDA-4F8B-9C1B-580F75C54BC7}"/>
              </a:ext>
            </a:extLst>
          </p:cNvPr>
          <p:cNvSpPr>
            <a:spLocks noGrp="1"/>
          </p:cNvSpPr>
          <p:nvPr>
            <p:ph type="ftr" sz="quarter" idx="29"/>
          </p:nvPr>
        </p:nvSpPr>
        <p:spPr/>
        <p:txBody>
          <a:bodyPr/>
          <a:lstStyle/>
          <a:p>
            <a:r>
              <a:rPr lang="en-US"/>
              <a:t>| © Alfa Laval</a:t>
            </a:r>
            <a:endParaRPr lang="en-US" dirty="0"/>
          </a:p>
        </p:txBody>
      </p:sp>
      <p:sp>
        <p:nvSpPr>
          <p:cNvPr id="7" name="Slide Number Placeholder 6">
            <a:extLst>
              <a:ext uri="{FF2B5EF4-FFF2-40B4-BE49-F238E27FC236}">
                <a16:creationId xmlns:a16="http://schemas.microsoft.com/office/drawing/2014/main" id="{50C5D10E-0C1B-4DAE-B461-2273121A2764}"/>
              </a:ext>
            </a:extLst>
          </p:cNvPr>
          <p:cNvSpPr>
            <a:spLocks noGrp="1"/>
          </p:cNvSpPr>
          <p:nvPr>
            <p:ph type="sldNum" sz="quarter" idx="30"/>
          </p:nvPr>
        </p:nvSpPr>
        <p:spPr/>
        <p:txBody>
          <a:bodyPr/>
          <a:lstStyle/>
          <a:p>
            <a:fld id="{E1781896-7108-754B-A195-4B41D5296C65}" type="slidenum">
              <a:rPr lang="en-US" smtClean="0"/>
              <a:pPr/>
              <a:t>51</a:t>
            </a:fld>
            <a:r>
              <a:rPr lang="en-US"/>
              <a:t> |</a:t>
            </a:r>
          </a:p>
        </p:txBody>
      </p:sp>
      <p:sp>
        <p:nvSpPr>
          <p:cNvPr id="23" name="TextBox 22">
            <a:extLst>
              <a:ext uri="{FF2B5EF4-FFF2-40B4-BE49-F238E27FC236}">
                <a16:creationId xmlns:a16="http://schemas.microsoft.com/office/drawing/2014/main" id="{EB697418-5D35-4591-B13F-95C40F088AEA}"/>
              </a:ext>
            </a:extLst>
          </p:cNvPr>
          <p:cNvSpPr txBox="1"/>
          <p:nvPr/>
        </p:nvSpPr>
        <p:spPr>
          <a:xfrm>
            <a:off x="2023353" y="5064107"/>
            <a:ext cx="1235681" cy="783193"/>
          </a:xfrm>
          <a:prstGeom prst="roundRect">
            <a:avLst/>
          </a:prstGeom>
          <a:solidFill>
            <a:schemeClr val="bg1"/>
          </a:solidFill>
          <a:ln w="19050">
            <a:solidFill>
              <a:srgbClr val="11387F"/>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000" dirty="0">
                <a:solidFill>
                  <a:srgbClr val="11387F"/>
                </a:solidFill>
              </a:rPr>
              <a:t>Wide</a:t>
            </a:r>
          </a:p>
          <a:p>
            <a:pPr algn="ctr"/>
            <a:r>
              <a:rPr lang="en-GB" sz="2000" dirty="0">
                <a:solidFill>
                  <a:srgbClr val="11387F"/>
                </a:solidFill>
              </a:rPr>
              <a:t>channel</a:t>
            </a:r>
          </a:p>
        </p:txBody>
      </p:sp>
      <p:cxnSp>
        <p:nvCxnSpPr>
          <p:cNvPr id="24" name="Straight Arrow Connector 23">
            <a:extLst>
              <a:ext uri="{FF2B5EF4-FFF2-40B4-BE49-F238E27FC236}">
                <a16:creationId xmlns:a16="http://schemas.microsoft.com/office/drawing/2014/main" id="{CEBC66A7-E1F0-4E0B-B1E3-30B4D7619DC2}"/>
              </a:ext>
            </a:extLst>
          </p:cNvPr>
          <p:cNvCxnSpPr/>
          <p:nvPr/>
        </p:nvCxnSpPr>
        <p:spPr>
          <a:xfrm>
            <a:off x="2528378" y="2194481"/>
            <a:ext cx="711200" cy="825093"/>
          </a:xfrm>
          <a:prstGeom prst="straightConnector1">
            <a:avLst/>
          </a:prstGeom>
          <a:ln>
            <a:solidFill>
              <a:srgbClr val="C00000"/>
            </a:solidFill>
            <a:tailEnd type="triangle"/>
          </a:ln>
        </p:spPr>
        <p:style>
          <a:lnRef idx="3">
            <a:schemeClr val="accent6"/>
          </a:lnRef>
          <a:fillRef idx="0">
            <a:schemeClr val="accent6"/>
          </a:fillRef>
          <a:effectRef idx="2">
            <a:schemeClr val="accent6"/>
          </a:effectRef>
          <a:fontRef idx="minor">
            <a:schemeClr val="tx1"/>
          </a:fontRef>
        </p:style>
      </p:cxnSp>
      <p:cxnSp>
        <p:nvCxnSpPr>
          <p:cNvPr id="25" name="Straight Arrow Connector 24">
            <a:extLst>
              <a:ext uri="{FF2B5EF4-FFF2-40B4-BE49-F238E27FC236}">
                <a16:creationId xmlns:a16="http://schemas.microsoft.com/office/drawing/2014/main" id="{AA03BC02-3A58-403E-BCFE-E445ACE8D562}"/>
              </a:ext>
            </a:extLst>
          </p:cNvPr>
          <p:cNvCxnSpPr/>
          <p:nvPr/>
        </p:nvCxnSpPr>
        <p:spPr>
          <a:xfrm flipV="1">
            <a:off x="3239579" y="3868111"/>
            <a:ext cx="1032933" cy="1246297"/>
          </a:xfrm>
          <a:prstGeom prst="straightConnector1">
            <a:avLst/>
          </a:prstGeom>
          <a:ln>
            <a:solidFill>
              <a:srgbClr val="C00000"/>
            </a:solidFill>
            <a:tailEnd type="triangle"/>
          </a:ln>
        </p:spPr>
        <p:style>
          <a:lnRef idx="3">
            <a:schemeClr val="accent6"/>
          </a:lnRef>
          <a:fillRef idx="0">
            <a:schemeClr val="accent6"/>
          </a:fillRef>
          <a:effectRef idx="2">
            <a:schemeClr val="accent6"/>
          </a:effectRef>
          <a:fontRef idx="minor">
            <a:schemeClr val="tx1"/>
          </a:fontRef>
        </p:style>
      </p:cxnSp>
      <p:sp>
        <p:nvSpPr>
          <p:cNvPr id="22" name="TextBox 21">
            <a:extLst>
              <a:ext uri="{FF2B5EF4-FFF2-40B4-BE49-F238E27FC236}">
                <a16:creationId xmlns:a16="http://schemas.microsoft.com/office/drawing/2014/main" id="{B05A6634-C5CA-456A-9CBE-F9A65AE7C35B}"/>
              </a:ext>
            </a:extLst>
          </p:cNvPr>
          <p:cNvSpPr txBox="1"/>
          <p:nvPr/>
        </p:nvSpPr>
        <p:spPr>
          <a:xfrm>
            <a:off x="1163401" y="1536870"/>
            <a:ext cx="1477792" cy="783193"/>
          </a:xfrm>
          <a:prstGeom prst="roundRect">
            <a:avLst/>
          </a:prstGeom>
          <a:solidFill>
            <a:schemeClr val="bg1"/>
          </a:solidFill>
          <a:ln w="19050">
            <a:solidFill>
              <a:srgbClr val="11387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2000" dirty="0">
                <a:solidFill>
                  <a:srgbClr val="11387F"/>
                </a:solidFill>
              </a:rPr>
              <a:t>Narrow</a:t>
            </a:r>
          </a:p>
          <a:p>
            <a:pPr algn="ctr"/>
            <a:r>
              <a:rPr lang="en-GB" sz="2000" dirty="0">
                <a:solidFill>
                  <a:srgbClr val="11387F"/>
                </a:solidFill>
              </a:rPr>
              <a:t>channel</a:t>
            </a:r>
          </a:p>
        </p:txBody>
      </p:sp>
    </p:spTree>
    <p:custDataLst>
      <p:tags r:id="rId1"/>
    </p:custDataLst>
    <p:extLst>
      <p:ext uri="{BB962C8B-B14F-4D97-AF65-F5344CB8AC3E}">
        <p14:creationId xmlns:p14="http://schemas.microsoft.com/office/powerpoint/2010/main" val="163082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421BD8-2ED9-4F7F-914F-149169AE6CEF}"/>
              </a:ext>
            </a:extLst>
          </p:cNvPr>
          <p:cNvSpPr>
            <a:spLocks noGrp="1"/>
          </p:cNvSpPr>
          <p:nvPr>
            <p:ph type="body" sz="quarter" idx="27"/>
          </p:nvPr>
        </p:nvSpPr>
        <p:spPr/>
        <p:txBody>
          <a:bodyPr>
            <a:normAutofit lnSpcReduction="10000"/>
          </a:bodyPr>
          <a:lstStyle/>
          <a:p>
            <a:r>
              <a:rPr lang="sv-SE" dirty="0"/>
              <a:t>Gasketed plate-and-frame heat exchangers</a:t>
            </a:r>
          </a:p>
        </p:txBody>
      </p:sp>
      <p:sp>
        <p:nvSpPr>
          <p:cNvPr id="4" name="Date Placeholder 3">
            <a:extLst>
              <a:ext uri="{FF2B5EF4-FFF2-40B4-BE49-F238E27FC236}">
                <a16:creationId xmlns:a16="http://schemas.microsoft.com/office/drawing/2014/main" id="{972D31FF-02EA-415F-8BA8-2CE934749101}"/>
              </a:ext>
            </a:extLst>
          </p:cNvPr>
          <p:cNvSpPr>
            <a:spLocks noGrp="1"/>
          </p:cNvSpPr>
          <p:nvPr>
            <p:ph type="dt" sz="half" idx="28"/>
          </p:nvPr>
        </p:nvSpPr>
        <p:spPr/>
        <p:txBody>
          <a:bodyPr/>
          <a:lstStyle/>
          <a:p>
            <a:fld id="{EFD23E90-1A7E-432D-ADB5-1E621610035B}" type="datetime1">
              <a:rPr lang="en-GB" smtClean="0"/>
              <a:t>16/04/2020</a:t>
            </a:fld>
            <a:endParaRPr lang="en-US" dirty="0"/>
          </a:p>
        </p:txBody>
      </p:sp>
      <p:sp>
        <p:nvSpPr>
          <p:cNvPr id="5" name="Footer Placeholder 4">
            <a:extLst>
              <a:ext uri="{FF2B5EF4-FFF2-40B4-BE49-F238E27FC236}">
                <a16:creationId xmlns:a16="http://schemas.microsoft.com/office/drawing/2014/main" id="{D6C3149D-ED7D-4925-A7A3-0A7C724769FF}"/>
              </a:ext>
            </a:extLst>
          </p:cNvPr>
          <p:cNvSpPr>
            <a:spLocks noGrp="1"/>
          </p:cNvSpPr>
          <p:nvPr>
            <p:ph type="ftr" sz="quarter" idx="29"/>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EED000FB-B7DF-4480-9317-5E269941AB90}"/>
              </a:ext>
            </a:extLst>
          </p:cNvPr>
          <p:cNvSpPr>
            <a:spLocks noGrp="1"/>
          </p:cNvSpPr>
          <p:nvPr>
            <p:ph type="sldNum" sz="quarter" idx="30"/>
          </p:nvPr>
        </p:nvSpPr>
        <p:spPr/>
        <p:txBody>
          <a:bodyPr/>
          <a:lstStyle/>
          <a:p>
            <a:fld id="{E1781896-7108-754B-A195-4B41D5296C65}" type="slidenum">
              <a:rPr lang="en-US" smtClean="0"/>
              <a:pPr/>
              <a:t>6</a:t>
            </a:fld>
            <a:r>
              <a:rPr lang="en-US"/>
              <a:t> |</a:t>
            </a:r>
          </a:p>
        </p:txBody>
      </p:sp>
      <p:pic>
        <p:nvPicPr>
          <p:cNvPr id="8" name="Content Placeholder 8">
            <a:extLst>
              <a:ext uri="{FF2B5EF4-FFF2-40B4-BE49-F238E27FC236}">
                <a16:creationId xmlns:a16="http://schemas.microsoft.com/office/drawing/2014/main" id="{5E07A0BE-7364-47D1-A0E8-3F252ADF441E}"/>
              </a:ext>
            </a:extLst>
          </p:cNvPr>
          <p:cNvPicPr>
            <a:picLocks noChangeAspect="1"/>
          </p:cNvPicPr>
          <p:nvPr/>
        </p:nvPicPr>
        <p:blipFill>
          <a:blip r:embed="rId3"/>
          <a:stretch>
            <a:fillRect/>
          </a:stretch>
        </p:blipFill>
        <p:spPr>
          <a:xfrm>
            <a:off x="2490951" y="1344709"/>
            <a:ext cx="6707376" cy="4652571"/>
          </a:xfrm>
          <a:prstGeom prst="rect">
            <a:avLst/>
          </a:prstGeom>
        </p:spPr>
      </p:pic>
    </p:spTree>
    <p:custDataLst>
      <p:tags r:id="rId1"/>
    </p:custDataLst>
    <p:extLst>
      <p:ext uri="{BB962C8B-B14F-4D97-AF65-F5344CB8AC3E}">
        <p14:creationId xmlns:p14="http://schemas.microsoft.com/office/powerpoint/2010/main" val="342895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D879C3C-6D7A-4D56-948D-FE2C6CF0DCE0}"/>
              </a:ext>
            </a:extLst>
          </p:cNvPr>
          <p:cNvSpPr>
            <a:spLocks noGrp="1"/>
          </p:cNvSpPr>
          <p:nvPr>
            <p:ph type="body" sz="quarter" idx="27"/>
          </p:nvPr>
        </p:nvSpPr>
        <p:spPr>
          <a:xfrm>
            <a:off x="839787" y="504815"/>
            <a:ext cx="9456211" cy="504000"/>
          </a:xfrm>
        </p:spPr>
        <p:txBody>
          <a:bodyPr>
            <a:normAutofit lnSpcReduction="10000"/>
          </a:bodyPr>
          <a:lstStyle/>
          <a:p>
            <a:r>
              <a:rPr lang="sv-SE" dirty="0"/>
              <a:t>Gasketed plate-and-frame heat exchangers</a:t>
            </a:r>
          </a:p>
          <a:p>
            <a:endParaRPr lang="en-ZW" dirty="0"/>
          </a:p>
        </p:txBody>
      </p:sp>
      <p:sp>
        <p:nvSpPr>
          <p:cNvPr id="4" name="Date Placeholder 3">
            <a:extLst>
              <a:ext uri="{FF2B5EF4-FFF2-40B4-BE49-F238E27FC236}">
                <a16:creationId xmlns:a16="http://schemas.microsoft.com/office/drawing/2014/main" id="{FCACCF7F-3B28-4864-A89A-5F90CB120A92}"/>
              </a:ext>
            </a:extLst>
          </p:cNvPr>
          <p:cNvSpPr>
            <a:spLocks noGrp="1"/>
          </p:cNvSpPr>
          <p:nvPr>
            <p:ph type="dt" sz="half" idx="28"/>
          </p:nvPr>
        </p:nvSpPr>
        <p:spPr/>
        <p:txBody>
          <a:bodyPr/>
          <a:lstStyle/>
          <a:p>
            <a:fld id="{EFD23E90-1A7E-432D-ADB5-1E621610035B}" type="datetime1">
              <a:rPr lang="en-GB" smtClean="0"/>
              <a:t>16/04/2020</a:t>
            </a:fld>
            <a:endParaRPr lang="en-US" dirty="0"/>
          </a:p>
        </p:txBody>
      </p:sp>
      <p:sp>
        <p:nvSpPr>
          <p:cNvPr id="5" name="Footer Placeholder 4">
            <a:extLst>
              <a:ext uri="{FF2B5EF4-FFF2-40B4-BE49-F238E27FC236}">
                <a16:creationId xmlns:a16="http://schemas.microsoft.com/office/drawing/2014/main" id="{21978E96-4641-4F11-8176-1C419ABDC2AC}"/>
              </a:ext>
            </a:extLst>
          </p:cNvPr>
          <p:cNvSpPr>
            <a:spLocks noGrp="1"/>
          </p:cNvSpPr>
          <p:nvPr>
            <p:ph type="ftr" sz="quarter" idx="29"/>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4ED32D91-B78F-464A-A715-3E81F536E07A}"/>
              </a:ext>
            </a:extLst>
          </p:cNvPr>
          <p:cNvSpPr>
            <a:spLocks noGrp="1"/>
          </p:cNvSpPr>
          <p:nvPr>
            <p:ph type="sldNum" sz="quarter" idx="30"/>
          </p:nvPr>
        </p:nvSpPr>
        <p:spPr/>
        <p:txBody>
          <a:bodyPr/>
          <a:lstStyle/>
          <a:p>
            <a:fld id="{E1781896-7108-754B-A195-4B41D5296C65}" type="slidenum">
              <a:rPr lang="en-US" smtClean="0"/>
              <a:pPr/>
              <a:t>7</a:t>
            </a:fld>
            <a:r>
              <a:rPr lang="en-US"/>
              <a:t> |</a:t>
            </a:r>
          </a:p>
        </p:txBody>
      </p:sp>
      <p:pic>
        <p:nvPicPr>
          <p:cNvPr id="7" name="Content Placeholder 9" descr="A store inside of a building&#10;&#10;Description automatically generated">
            <a:extLst>
              <a:ext uri="{FF2B5EF4-FFF2-40B4-BE49-F238E27FC236}">
                <a16:creationId xmlns:a16="http://schemas.microsoft.com/office/drawing/2014/main" id="{361A9023-DB54-4555-80C3-E07E65D5611E}"/>
              </a:ext>
            </a:extLst>
          </p:cNvPr>
          <p:cNvPicPr>
            <a:picLocks noChangeAspect="1"/>
          </p:cNvPicPr>
          <p:nvPr/>
        </p:nvPicPr>
        <p:blipFill>
          <a:blip r:embed="rId2"/>
          <a:stretch>
            <a:fillRect/>
          </a:stretch>
        </p:blipFill>
        <p:spPr>
          <a:xfrm>
            <a:off x="254299" y="1890706"/>
            <a:ext cx="6595670" cy="3710065"/>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3119C714-6B7B-4E29-8319-AD7E9115177A}"/>
              </a:ext>
            </a:extLst>
          </p:cNvPr>
          <p:cNvPicPr>
            <a:picLocks noChangeAspect="1"/>
          </p:cNvPicPr>
          <p:nvPr/>
        </p:nvPicPr>
        <p:blipFill rotWithShape="1">
          <a:blip r:embed="rId3"/>
          <a:srcRect t="13314" b="11298"/>
          <a:stretch/>
        </p:blipFill>
        <p:spPr>
          <a:xfrm>
            <a:off x="7017394" y="1890706"/>
            <a:ext cx="4921216" cy="3710064"/>
          </a:xfrm>
          <a:prstGeom prst="rect">
            <a:avLst/>
          </a:prstGeom>
        </p:spPr>
      </p:pic>
    </p:spTree>
    <p:extLst>
      <p:ext uri="{BB962C8B-B14F-4D97-AF65-F5344CB8AC3E}">
        <p14:creationId xmlns:p14="http://schemas.microsoft.com/office/powerpoint/2010/main" val="368397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61E7B5-4221-420E-974C-BA7AD9F0572B}"/>
              </a:ext>
            </a:extLst>
          </p:cNvPr>
          <p:cNvSpPr>
            <a:spLocks noGrp="1"/>
          </p:cNvSpPr>
          <p:nvPr>
            <p:ph type="body" sz="quarter" idx="27"/>
          </p:nvPr>
        </p:nvSpPr>
        <p:spPr>
          <a:xfrm>
            <a:off x="839787" y="307590"/>
            <a:ext cx="9456211" cy="504000"/>
          </a:xfrm>
        </p:spPr>
        <p:txBody>
          <a:bodyPr>
            <a:normAutofit lnSpcReduction="10000"/>
          </a:bodyPr>
          <a:lstStyle/>
          <a:p>
            <a:r>
              <a:rPr lang="sv-SE"/>
              <a:t>Brazed plate heat exchangers</a:t>
            </a:r>
            <a:endParaRPr lang="sv-SE" dirty="0"/>
          </a:p>
        </p:txBody>
      </p:sp>
      <p:sp>
        <p:nvSpPr>
          <p:cNvPr id="4" name="Date Placeholder 3">
            <a:extLst>
              <a:ext uri="{FF2B5EF4-FFF2-40B4-BE49-F238E27FC236}">
                <a16:creationId xmlns:a16="http://schemas.microsoft.com/office/drawing/2014/main" id="{6E72155E-9532-4DB4-8615-DAF2D2BF358A}"/>
              </a:ext>
            </a:extLst>
          </p:cNvPr>
          <p:cNvSpPr>
            <a:spLocks noGrp="1"/>
          </p:cNvSpPr>
          <p:nvPr>
            <p:ph type="dt" sz="half" idx="28"/>
          </p:nvPr>
        </p:nvSpPr>
        <p:spPr>
          <a:xfrm>
            <a:off x="360000" y="6531166"/>
            <a:ext cx="549408" cy="125233"/>
          </a:xfrm>
        </p:spPr>
        <p:txBody>
          <a:bodyPr/>
          <a:lstStyle/>
          <a:p>
            <a:fld id="{EFD23E90-1A7E-432D-ADB5-1E621610035B}" type="datetime1">
              <a:rPr lang="en-GB" smtClean="0"/>
              <a:t>16/04/2020</a:t>
            </a:fld>
            <a:endParaRPr lang="en-US" dirty="0"/>
          </a:p>
        </p:txBody>
      </p:sp>
      <p:sp>
        <p:nvSpPr>
          <p:cNvPr id="5" name="Footer Placeholder 4">
            <a:extLst>
              <a:ext uri="{FF2B5EF4-FFF2-40B4-BE49-F238E27FC236}">
                <a16:creationId xmlns:a16="http://schemas.microsoft.com/office/drawing/2014/main" id="{F62BC477-2492-4BD6-829E-986270C95197}"/>
              </a:ext>
            </a:extLst>
          </p:cNvPr>
          <p:cNvSpPr>
            <a:spLocks noGrp="1"/>
          </p:cNvSpPr>
          <p:nvPr>
            <p:ph type="ftr" sz="quarter" idx="29"/>
          </p:nvPr>
        </p:nvSpPr>
        <p:spPr>
          <a:xfrm>
            <a:off x="909408" y="6530400"/>
            <a:ext cx="1800000" cy="125999"/>
          </a:xfrm>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821A85D0-F4F4-4FB4-91F2-070C723DD665}"/>
              </a:ext>
            </a:extLst>
          </p:cNvPr>
          <p:cNvSpPr>
            <a:spLocks noGrp="1"/>
          </p:cNvSpPr>
          <p:nvPr>
            <p:ph type="sldNum" sz="quarter" idx="30"/>
          </p:nvPr>
        </p:nvSpPr>
        <p:spPr>
          <a:xfrm>
            <a:off x="10663419" y="6530350"/>
            <a:ext cx="248206" cy="125283"/>
          </a:xfrm>
        </p:spPr>
        <p:txBody>
          <a:bodyPr/>
          <a:lstStyle/>
          <a:p>
            <a:fld id="{E1781896-7108-754B-A195-4B41D5296C65}" type="slidenum">
              <a:rPr lang="en-US" smtClean="0"/>
              <a:pPr/>
              <a:t>8</a:t>
            </a:fld>
            <a:r>
              <a:rPr lang="en-US"/>
              <a:t> |</a:t>
            </a:r>
          </a:p>
        </p:txBody>
      </p:sp>
      <p:pic>
        <p:nvPicPr>
          <p:cNvPr id="7" name="Picture 6">
            <a:extLst>
              <a:ext uri="{FF2B5EF4-FFF2-40B4-BE49-F238E27FC236}">
                <a16:creationId xmlns:a16="http://schemas.microsoft.com/office/drawing/2014/main" id="{1A8A13ED-3706-44B8-8D49-9BAA9901523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8774" y="1818942"/>
            <a:ext cx="7467600" cy="4029075"/>
          </a:xfrm>
          <a:prstGeom prst="rect">
            <a:avLst/>
          </a:prstGeom>
        </p:spPr>
      </p:pic>
      <p:pic>
        <p:nvPicPr>
          <p:cNvPr id="9" name="Picture 8" descr="A close up of a camera&#10;&#10;Description automatically generated">
            <a:extLst>
              <a:ext uri="{FF2B5EF4-FFF2-40B4-BE49-F238E27FC236}">
                <a16:creationId xmlns:a16="http://schemas.microsoft.com/office/drawing/2014/main" id="{A881C753-DD7A-4930-8ECE-321A1C4B9AB3}"/>
              </a:ext>
            </a:extLst>
          </p:cNvPr>
          <p:cNvPicPr>
            <a:picLocks noChangeAspect="1"/>
          </p:cNvPicPr>
          <p:nvPr/>
        </p:nvPicPr>
        <p:blipFill>
          <a:blip r:embed="rId5"/>
          <a:stretch>
            <a:fillRect/>
          </a:stretch>
        </p:blipFill>
        <p:spPr>
          <a:xfrm>
            <a:off x="8505431" y="1529186"/>
            <a:ext cx="2157988" cy="4608585"/>
          </a:xfrm>
          <a:prstGeom prst="rect">
            <a:avLst/>
          </a:prstGeom>
        </p:spPr>
      </p:pic>
    </p:spTree>
    <p:custDataLst>
      <p:tags r:id="rId1"/>
    </p:custDataLst>
    <p:extLst>
      <p:ext uri="{BB962C8B-B14F-4D97-AF65-F5344CB8AC3E}">
        <p14:creationId xmlns:p14="http://schemas.microsoft.com/office/powerpoint/2010/main" val="159431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251F4E-C158-4CCF-8389-3BCA8F571DA6}"/>
              </a:ext>
            </a:extLst>
          </p:cNvPr>
          <p:cNvSpPr>
            <a:spLocks noGrp="1"/>
          </p:cNvSpPr>
          <p:nvPr>
            <p:ph type="body" sz="quarter" idx="27"/>
          </p:nvPr>
        </p:nvSpPr>
        <p:spPr/>
        <p:txBody>
          <a:bodyPr>
            <a:normAutofit lnSpcReduction="10000"/>
          </a:bodyPr>
          <a:lstStyle/>
          <a:p>
            <a:r>
              <a:rPr lang="sv-SE" dirty="0"/>
              <a:t>What are the key parameters?</a:t>
            </a:r>
          </a:p>
        </p:txBody>
      </p:sp>
      <p:sp>
        <p:nvSpPr>
          <p:cNvPr id="4" name="Date Placeholder 3">
            <a:extLst>
              <a:ext uri="{FF2B5EF4-FFF2-40B4-BE49-F238E27FC236}">
                <a16:creationId xmlns:a16="http://schemas.microsoft.com/office/drawing/2014/main" id="{8814D4BD-D007-49B4-BEA9-78F9C11235FE}"/>
              </a:ext>
            </a:extLst>
          </p:cNvPr>
          <p:cNvSpPr>
            <a:spLocks noGrp="1"/>
          </p:cNvSpPr>
          <p:nvPr>
            <p:ph type="dt" sz="half" idx="28"/>
          </p:nvPr>
        </p:nvSpPr>
        <p:spPr/>
        <p:txBody>
          <a:bodyPr/>
          <a:lstStyle/>
          <a:p>
            <a:fld id="{EFD23E90-1A7E-432D-ADB5-1E621610035B}" type="datetime1">
              <a:rPr lang="en-GB" smtClean="0"/>
              <a:t>16/04/2020</a:t>
            </a:fld>
            <a:endParaRPr lang="en-US" dirty="0"/>
          </a:p>
        </p:txBody>
      </p:sp>
      <p:sp>
        <p:nvSpPr>
          <p:cNvPr id="5" name="Footer Placeholder 4">
            <a:extLst>
              <a:ext uri="{FF2B5EF4-FFF2-40B4-BE49-F238E27FC236}">
                <a16:creationId xmlns:a16="http://schemas.microsoft.com/office/drawing/2014/main" id="{7B5C157D-3735-4CBA-9347-D1BA9BB6DC38}"/>
              </a:ext>
            </a:extLst>
          </p:cNvPr>
          <p:cNvSpPr>
            <a:spLocks noGrp="1"/>
          </p:cNvSpPr>
          <p:nvPr>
            <p:ph type="ftr" sz="quarter" idx="29"/>
          </p:nvPr>
        </p:nvSpPr>
        <p:spPr/>
        <p:txBody>
          <a:bodyPr/>
          <a:lstStyle/>
          <a:p>
            <a:r>
              <a:rPr lang="en-US"/>
              <a:t>| © Alfa Laval</a:t>
            </a:r>
            <a:endParaRPr lang="en-US" dirty="0"/>
          </a:p>
        </p:txBody>
      </p:sp>
      <p:sp>
        <p:nvSpPr>
          <p:cNvPr id="6" name="Slide Number Placeholder 5">
            <a:extLst>
              <a:ext uri="{FF2B5EF4-FFF2-40B4-BE49-F238E27FC236}">
                <a16:creationId xmlns:a16="http://schemas.microsoft.com/office/drawing/2014/main" id="{16857811-845E-4169-8EB3-1D0401BCE987}"/>
              </a:ext>
            </a:extLst>
          </p:cNvPr>
          <p:cNvSpPr>
            <a:spLocks noGrp="1"/>
          </p:cNvSpPr>
          <p:nvPr>
            <p:ph type="sldNum" sz="quarter" idx="30"/>
          </p:nvPr>
        </p:nvSpPr>
        <p:spPr/>
        <p:txBody>
          <a:bodyPr/>
          <a:lstStyle/>
          <a:p>
            <a:fld id="{E1781896-7108-754B-A195-4B41D5296C65}" type="slidenum">
              <a:rPr lang="en-US" smtClean="0"/>
              <a:pPr/>
              <a:t>9</a:t>
            </a:fld>
            <a:r>
              <a:rPr lang="en-US"/>
              <a:t> |</a:t>
            </a:r>
          </a:p>
        </p:txBody>
      </p:sp>
      <p:pic>
        <p:nvPicPr>
          <p:cNvPr id="7" name="Picture 6">
            <a:extLst>
              <a:ext uri="{FF2B5EF4-FFF2-40B4-BE49-F238E27FC236}">
                <a16:creationId xmlns:a16="http://schemas.microsoft.com/office/drawing/2014/main" id="{23761F98-1B5C-4121-90E7-3BE94638DC3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40000"/>
                    </a14:imgEffect>
                  </a14:imgLayer>
                </a14:imgProps>
              </a:ext>
            </a:extLst>
          </a:blip>
          <a:stretch>
            <a:fillRect/>
          </a:stretch>
        </p:blipFill>
        <p:spPr>
          <a:xfrm>
            <a:off x="498516" y="1337802"/>
            <a:ext cx="10050151" cy="4936540"/>
          </a:xfrm>
          <a:prstGeom prst="rect">
            <a:avLst/>
          </a:prstGeom>
        </p:spPr>
      </p:pic>
    </p:spTree>
    <p:custDataLst>
      <p:tags r:id="rId1"/>
    </p:custDataLst>
    <p:extLst>
      <p:ext uri="{BB962C8B-B14F-4D97-AF65-F5344CB8AC3E}">
        <p14:creationId xmlns:p14="http://schemas.microsoft.com/office/powerpoint/2010/main" val="132642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lfaLaval with Colour">
  <a:themeElements>
    <a:clrScheme name="Alfa Laval">
      <a:dk1>
        <a:srgbClr val="847770"/>
      </a:dk1>
      <a:lt1>
        <a:srgbClr val="FFFFFF"/>
      </a:lt1>
      <a:dk2>
        <a:srgbClr val="11387F"/>
      </a:dk2>
      <a:lt2>
        <a:srgbClr val="D7D2CB"/>
      </a:lt2>
      <a:accent1>
        <a:srgbClr val="DC9276"/>
      </a:accent1>
      <a:accent2>
        <a:srgbClr val="FECD60"/>
      </a:accent2>
      <a:accent3>
        <a:srgbClr val="93C7C6"/>
      </a:accent3>
      <a:accent4>
        <a:srgbClr val="007FC8"/>
      </a:accent4>
      <a:accent5>
        <a:srgbClr val="11387F"/>
      </a:accent5>
      <a:accent6>
        <a:srgbClr val="B4ACA5"/>
      </a:accent6>
      <a:hlink>
        <a:srgbClr val="007FC8"/>
      </a:hlink>
      <a:folHlink>
        <a:srgbClr val="1138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bodyPr wrap="square" lIns="0" rIns="0" rtlCol="0">
        <a:no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Alfa_Laval_PowerPoint_Template" id="{C46DD81B-90E9-44BC-AD35-6DD8D0AD8AF1}" vid="{0B3968F3-0E1E-4D29-8FCB-FBB86EF0E7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F1BFBF7F974F4CB5DBEC9B388ABE76" ma:contentTypeVersion="11" ma:contentTypeDescription="Create a new document." ma:contentTypeScope="" ma:versionID="e3d03ff4a693896547209f96bed78f2d">
  <xsd:schema xmlns:xsd="http://www.w3.org/2001/XMLSchema" xmlns:xs="http://www.w3.org/2001/XMLSchema" xmlns:p="http://schemas.microsoft.com/office/2006/metadata/properties" xmlns:ns3="801e3d29-88a7-4b82-a8ed-41f5185d9a9f" xmlns:ns4="fb125cac-ca48-4303-b789-a343bda6a3bb" targetNamespace="http://schemas.microsoft.com/office/2006/metadata/properties" ma:root="true" ma:fieldsID="1716bb97dcf04bd210886c357828be95" ns3:_="" ns4:_="">
    <xsd:import namespace="801e3d29-88a7-4b82-a8ed-41f5185d9a9f"/>
    <xsd:import namespace="fb125cac-ca48-4303-b789-a343bda6a3b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e3d29-88a7-4b82-a8ed-41f5185d9a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125cac-ca48-4303-b789-a343bda6a3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3D2273-C854-4AC0-8B29-88CF6819C9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1e3d29-88a7-4b82-a8ed-41f5185d9a9f"/>
    <ds:schemaRef ds:uri="fb125cac-ca48-4303-b789-a343bda6a3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AA464F-009E-4BCC-ADF6-7A94657FD22D}">
  <ds:schemaRefs>
    <ds:schemaRef ds:uri="http://schemas.microsoft.com/sharepoint/v3/contenttype/forms"/>
  </ds:schemaRefs>
</ds:datastoreItem>
</file>

<file path=customXml/itemProps3.xml><?xml version="1.0" encoding="utf-8"?>
<ds:datastoreItem xmlns:ds="http://schemas.openxmlformats.org/officeDocument/2006/customXml" ds:itemID="{CB52BBCE-497A-490C-982B-C5CC24311B8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201</TotalTime>
  <Words>3839</Words>
  <Application>Microsoft Office PowerPoint</Application>
  <PresentationFormat>Widescreen</PresentationFormat>
  <Paragraphs>574</Paragraphs>
  <Slides>52</Slides>
  <Notes>32</Notes>
  <HiddenSlides>0</HiddenSlides>
  <MMClips>7</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1" baseType="lpstr">
      <vt:lpstr>Arial</vt:lpstr>
      <vt:lpstr>Calibri</vt:lpstr>
      <vt:lpstr>Cambria Math</vt:lpstr>
      <vt:lpstr>Symbol</vt:lpstr>
      <vt:lpstr>System Font Regular</vt:lpstr>
      <vt:lpstr>Times New Roman</vt:lpstr>
      <vt:lpstr>Wingdings</vt:lpstr>
      <vt:lpstr>AlfaLaval with Colour</vt:lpstr>
      <vt:lpstr>Document</vt:lpstr>
      <vt:lpstr>PowerPoint Presentation</vt:lpstr>
      <vt:lpstr>Gasketed plate-and-frame heat exchangers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Logarithmic Mean Temperature Difference – LMTD</vt:lpstr>
      <vt:lpstr>PowerPoint Presentation</vt:lpstr>
      <vt:lpstr>PowerPoint Presentation</vt:lpstr>
      <vt:lpstr>PowerPoint Presentation</vt:lpstr>
      <vt:lpstr>PowerPoint Presentation</vt:lpstr>
      <vt:lpstr>PowerPoint Presentation</vt:lpstr>
      <vt:lpstr>PowerPoint Presentation</vt:lpstr>
      <vt:lpstr>Pressure drop</vt:lpstr>
      <vt:lpstr>PowerPoint Presentation</vt:lpstr>
      <vt:lpstr>PowerPoint Presentation</vt:lpstr>
      <vt:lpstr>PowerPoint Presentation</vt:lpstr>
      <vt:lpstr>PowerPoint Presentation</vt:lpstr>
      <vt:lpstr>PowerPoint Presentation</vt:lpstr>
      <vt:lpstr>Shear stress</vt:lpstr>
      <vt:lpstr>PowerPoint Presentation</vt:lpstr>
      <vt:lpstr>PowerPoint Presentation</vt:lpstr>
      <vt:lpstr>PowerPoint Presentation</vt:lpstr>
      <vt:lpstr>PowerPoint Presentation</vt:lpstr>
      <vt:lpstr>Shear stress – Fouling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vt:lpstr>
      <vt:lpstr>PowerPoint Presentation</vt:lpstr>
      <vt:lpstr>PowerPoint Presentation</vt:lpstr>
      <vt:lpstr>PowerPoint Presentation</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Carina Danielsson</dc:creator>
  <cp:lastModifiedBy>Cosimo Pecchioli</cp:lastModifiedBy>
  <cp:revision>8</cp:revision>
  <dcterms:created xsi:type="dcterms:W3CDTF">2019-11-05T11:13:52Z</dcterms:created>
  <dcterms:modified xsi:type="dcterms:W3CDTF">2020-04-16T13:40:28Z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E2FE4A4C-A087-4484-BDC4-9ADC852BE02A</vt:lpwstr>
  </property>
  <property fmtid="{D5CDD505-2E9C-101B-9397-08002B2CF9AE}" pid="3" name="ArticulatePath">
    <vt:lpwstr>https://alfalavalonline-my.sharepoint.com/personal/carina_danielsson_alfalaval_com/Documents/Desktop/Datacenter cooling_copy</vt:lpwstr>
  </property>
  <property fmtid="{D5CDD505-2E9C-101B-9397-08002B2CF9AE}" pid="4" name="ContentTypeId">
    <vt:lpwstr>0x0101006CF1BFBF7F974F4CB5DBEC9B388ABE76</vt:lpwstr>
  </property>
</Properties>
</file>