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5"/>
  </p:notesMasterIdLst>
  <p:sldIdLst>
    <p:sldId id="332" r:id="rId3"/>
    <p:sldId id="260" r:id="rId4"/>
    <p:sldId id="1102" r:id="rId5"/>
    <p:sldId id="1100" r:id="rId6"/>
    <p:sldId id="263" r:id="rId7"/>
    <p:sldId id="1111" r:id="rId8"/>
    <p:sldId id="1103" r:id="rId9"/>
    <p:sldId id="1108" r:id="rId10"/>
    <p:sldId id="1109" r:id="rId11"/>
    <p:sldId id="1116" r:id="rId12"/>
    <p:sldId id="715" r:id="rId13"/>
    <p:sldId id="111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86C"/>
    <a:srgbClr val="0156A6"/>
    <a:srgbClr val="CACEB4"/>
    <a:srgbClr val="FFFFFF"/>
    <a:srgbClr val="41963C"/>
    <a:srgbClr val="C2C2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07" autoAdjust="0"/>
    <p:restoredTop sz="77659" autoAdjust="0"/>
  </p:normalViewPr>
  <p:slideViewPr>
    <p:cSldViewPr snapToGrid="0">
      <p:cViewPr varScale="1">
        <p:scale>
          <a:sx n="63" d="100"/>
          <a:sy n="63" d="100"/>
        </p:scale>
        <p:origin x="166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rgbClr val="64686C"/>
                </a:solidFill>
                <a:latin typeface="Franklin Gothic Book" panose="020B0503020102020204" pitchFamily="34" charset="0"/>
              </a:rPr>
              <a:t>Average Engineered System Cost Breakdown</a:t>
            </a:r>
          </a:p>
        </c:rich>
      </c:tx>
      <c:layout>
        <c:manualLayout>
          <c:xMode val="edge"/>
          <c:yMode val="edge"/>
          <c:x val="0.3203467932413695"/>
          <c:y val="0.895149168853893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150793672910338"/>
          <c:y val="0.10368824730242053"/>
          <c:w val="0.76566959863253703"/>
          <c:h val="0.7933813893368961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Average Pumping System Cost Breakdown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D7E-4E3D-89B7-28197BF4C69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D7E-4E3D-89B7-28197BF4C69C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CD7E-4E3D-89B7-28197BF4C69C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CD7E-4E3D-89B7-28197BF4C69C}"/>
              </c:ext>
            </c:extLst>
          </c:dPt>
          <c:dLbls>
            <c:dLbl>
              <c:idx val="0"/>
              <c:layout>
                <c:manualLayout>
                  <c:x val="-0.18810682945258406"/>
                  <c:y val="-9.5792650918635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7E-4E3D-89B7-28197BF4C69C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Mechanical</c:v>
                </c:pt>
                <c:pt idx="1">
                  <c:v>Electrical</c:v>
                </c:pt>
                <c:pt idx="2">
                  <c:v>Controls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0.65</c:v>
                </c:pt>
                <c:pt idx="1">
                  <c:v>0.25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D7E-4E3D-89B7-28197BF4C69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64686C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64686C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64686C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75633953029723366"/>
          <c:y val="6.9946777486147554E-2"/>
          <c:w val="0.19804746281714786"/>
          <c:h val="0.19108605869250711"/>
        </c:manualLayout>
      </c:layout>
      <c:overlay val="0"/>
      <c:spPr>
        <a:solidFill>
          <a:srgbClr val="C2C2C5">
            <a:alpha val="71765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17778B-E051-4F49-982C-0328DCCF7A5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18BBA5-D7AB-4481-A94A-1A8698507536}">
      <dgm:prSet phldrT="[Text]" custT="1"/>
      <dgm:sp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sz="1800" dirty="0"/>
            <a:t>Packaged pumping systems</a:t>
          </a:r>
        </a:p>
      </dgm:t>
    </dgm:pt>
    <dgm:pt modelId="{CBC8043D-F04A-495C-867A-E820E8A112E6}" type="parTrans" cxnId="{5E1E1803-393E-4F67-B46B-374221587D85}">
      <dgm:prSet/>
      <dgm:spPr/>
      <dgm:t>
        <a:bodyPr/>
        <a:lstStyle/>
        <a:p>
          <a:endParaRPr lang="en-US"/>
        </a:p>
      </dgm:t>
    </dgm:pt>
    <dgm:pt modelId="{A18C5C55-4A47-4328-9D5E-94C4647214EF}" type="sibTrans" cxnId="{5E1E1803-393E-4F67-B46B-374221587D85}">
      <dgm:prSet/>
      <dgm:spPr/>
      <dgm:t>
        <a:bodyPr/>
        <a:lstStyle/>
        <a:p>
          <a:endParaRPr lang="en-US"/>
        </a:p>
      </dgm:t>
    </dgm:pt>
    <dgm:pt modelId="{71E10376-846B-4C73-AF5B-80678F0617C0}">
      <dgm:prSet phldrT="[Text]" custT="1"/>
      <dgm:sp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sz="1800" dirty="0"/>
            <a:t>Modular mechanical rooms</a:t>
          </a:r>
        </a:p>
      </dgm:t>
    </dgm:pt>
    <dgm:pt modelId="{B1BA293C-6655-4DC4-9E24-7DCDB3E8FB1A}" type="parTrans" cxnId="{FA55F3CE-5B8B-494D-AA6F-E823B4B3C875}">
      <dgm:prSet/>
      <dgm:spPr/>
      <dgm:t>
        <a:bodyPr/>
        <a:lstStyle/>
        <a:p>
          <a:endParaRPr lang="en-US"/>
        </a:p>
      </dgm:t>
    </dgm:pt>
    <dgm:pt modelId="{A240715C-3C0E-4B29-B925-165FF0BA1AB1}" type="sibTrans" cxnId="{FA55F3CE-5B8B-494D-AA6F-E823B4B3C875}">
      <dgm:prSet/>
      <dgm:spPr/>
      <dgm:t>
        <a:bodyPr/>
        <a:lstStyle/>
        <a:p>
          <a:endParaRPr lang="en-US"/>
        </a:p>
      </dgm:t>
    </dgm:pt>
    <dgm:pt modelId="{D689CA2A-4D3E-454C-84CD-88203C6060D0}">
      <dgm:prSet phldrT="[Text]" custT="1"/>
      <dgm:sp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sz="1800" dirty="0"/>
            <a:t>Process cooling systems</a:t>
          </a:r>
        </a:p>
      </dgm:t>
    </dgm:pt>
    <dgm:pt modelId="{1748653B-BCC1-4D9D-8B98-6E6C85B69049}" type="parTrans" cxnId="{5B813066-79AB-4D52-A79A-4D1F1738B4DF}">
      <dgm:prSet/>
      <dgm:spPr/>
      <dgm:t>
        <a:bodyPr/>
        <a:lstStyle/>
        <a:p>
          <a:endParaRPr lang="en-US"/>
        </a:p>
      </dgm:t>
    </dgm:pt>
    <dgm:pt modelId="{25AE1E2A-13C7-4C71-8486-96596ABCD5C1}" type="sibTrans" cxnId="{5B813066-79AB-4D52-A79A-4D1F1738B4DF}">
      <dgm:prSet/>
      <dgm:spPr/>
      <dgm:t>
        <a:bodyPr/>
        <a:lstStyle/>
        <a:p>
          <a:endParaRPr lang="en-US"/>
        </a:p>
      </dgm:t>
    </dgm:pt>
    <dgm:pt modelId="{9648E5EF-94AB-454D-A5A0-A255E08E16C2}">
      <dgm:prSet custT="1"/>
      <dgm:sp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sz="1800" dirty="0"/>
            <a:t>Heat transfer system</a:t>
          </a:r>
        </a:p>
      </dgm:t>
    </dgm:pt>
    <dgm:pt modelId="{2D82CE0C-48E1-4783-A09C-5198F8618A1C}" type="parTrans" cxnId="{29DCA095-9D0E-4F65-910A-EAFAFFCB5311}">
      <dgm:prSet/>
      <dgm:spPr/>
      <dgm:t>
        <a:bodyPr/>
        <a:lstStyle/>
        <a:p>
          <a:endParaRPr lang="en-US"/>
        </a:p>
      </dgm:t>
    </dgm:pt>
    <dgm:pt modelId="{CF6BFD23-4407-4E75-B94F-32B699ADD663}" type="sibTrans" cxnId="{29DCA095-9D0E-4F65-910A-EAFAFFCB5311}">
      <dgm:prSet/>
      <dgm:spPr/>
      <dgm:t>
        <a:bodyPr/>
        <a:lstStyle/>
        <a:p>
          <a:endParaRPr lang="en-US"/>
        </a:p>
      </dgm:t>
    </dgm:pt>
    <dgm:pt modelId="{5DE1D815-25EA-4FFE-8762-6D28508B01A9}">
      <dgm:prSet custT="1"/>
      <dgm:sp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sz="1800" dirty="0"/>
            <a:t>Hot water heaters</a:t>
          </a:r>
        </a:p>
      </dgm:t>
    </dgm:pt>
    <dgm:pt modelId="{DF25B4BB-3FCA-4BBC-9464-3D090F479D80}" type="parTrans" cxnId="{552AA804-33E2-462C-85F9-F06BB4484561}">
      <dgm:prSet/>
      <dgm:spPr/>
      <dgm:t>
        <a:bodyPr/>
        <a:lstStyle/>
        <a:p>
          <a:endParaRPr lang="en-US"/>
        </a:p>
      </dgm:t>
    </dgm:pt>
    <dgm:pt modelId="{E36C2EAA-CF7B-4BE8-9F5D-573156157414}" type="sibTrans" cxnId="{552AA804-33E2-462C-85F9-F06BB4484561}">
      <dgm:prSet/>
      <dgm:spPr/>
      <dgm:t>
        <a:bodyPr/>
        <a:lstStyle/>
        <a:p>
          <a:endParaRPr lang="en-US"/>
        </a:p>
      </dgm:t>
    </dgm:pt>
    <dgm:pt modelId="{A0E48240-42B0-4FB2-B235-235B5A334102}">
      <dgm:prSet custT="1"/>
      <dgm:sp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sz="1800" dirty="0"/>
            <a:t>Central chiller utility plants</a:t>
          </a:r>
        </a:p>
      </dgm:t>
    </dgm:pt>
    <dgm:pt modelId="{BD2279CA-FB70-433F-8F63-4541FD7B5404}" type="parTrans" cxnId="{BE4E6F83-0EEB-4A17-B87E-FF1A9D7C7CC7}">
      <dgm:prSet/>
      <dgm:spPr/>
      <dgm:t>
        <a:bodyPr/>
        <a:lstStyle/>
        <a:p>
          <a:endParaRPr lang="en-US"/>
        </a:p>
      </dgm:t>
    </dgm:pt>
    <dgm:pt modelId="{DEA08133-279D-4D88-8C17-7DCF6849E97F}" type="sibTrans" cxnId="{BE4E6F83-0EEB-4A17-B87E-FF1A9D7C7CC7}">
      <dgm:prSet/>
      <dgm:spPr/>
      <dgm:t>
        <a:bodyPr/>
        <a:lstStyle/>
        <a:p>
          <a:endParaRPr lang="en-US"/>
        </a:p>
      </dgm:t>
    </dgm:pt>
    <dgm:pt modelId="{3347411E-0AA9-425C-AF6A-998E32EAF366}">
      <dgm:prSet custT="1"/>
      <dgm:sp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sz="1800" dirty="0"/>
            <a:t>Central boiler plants</a:t>
          </a:r>
        </a:p>
      </dgm:t>
    </dgm:pt>
    <dgm:pt modelId="{9013038A-A9A2-4FD9-98A0-EFDC99C6BB18}" type="parTrans" cxnId="{AA0265D0-D1AF-4D3D-8F11-90898CF7C4BB}">
      <dgm:prSet/>
      <dgm:spPr/>
      <dgm:t>
        <a:bodyPr/>
        <a:lstStyle/>
        <a:p>
          <a:endParaRPr lang="en-US"/>
        </a:p>
      </dgm:t>
    </dgm:pt>
    <dgm:pt modelId="{6E1B9C72-C78F-48CC-95F7-921C9A40A00D}" type="sibTrans" cxnId="{AA0265D0-D1AF-4D3D-8F11-90898CF7C4BB}">
      <dgm:prSet/>
      <dgm:spPr/>
      <dgm:t>
        <a:bodyPr/>
        <a:lstStyle/>
        <a:p>
          <a:endParaRPr lang="en-US"/>
        </a:p>
      </dgm:t>
    </dgm:pt>
    <dgm:pt modelId="{9E1ED1E5-9117-44F2-A569-3596E5C8C864}" type="pres">
      <dgm:prSet presAssocID="{5517778B-E051-4F49-982C-0328DCCF7A54}" presName="linearFlow" presStyleCnt="0">
        <dgm:presLayoutVars>
          <dgm:dir/>
          <dgm:resizeHandles val="exact"/>
        </dgm:presLayoutVars>
      </dgm:prSet>
      <dgm:spPr/>
    </dgm:pt>
    <dgm:pt modelId="{60105C26-4DA9-4CCF-A09E-4FCEFFF3BD7A}" type="pres">
      <dgm:prSet presAssocID="{71E10376-846B-4C73-AF5B-80678F0617C0}" presName="composite" presStyleCnt="0"/>
      <dgm:spPr/>
    </dgm:pt>
    <dgm:pt modelId="{86F5B5B3-E8FC-4E38-A1FF-43BA98915F05}" type="pres">
      <dgm:prSet presAssocID="{71E10376-846B-4C73-AF5B-80678F0617C0}" presName="imgShp" presStyleLbl="fgImgPlace1" presStyleIdx="0" presStyleCnt="7" custScaleX="161051" custScaleY="161051" custLinFactNeighborY="-3984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C953F34-84FB-42E9-B781-4AED3685FA38}" type="pres">
      <dgm:prSet presAssocID="{71E10376-846B-4C73-AF5B-80678F0617C0}" presName="txShp" presStyleLbl="node1" presStyleIdx="0" presStyleCnt="7">
        <dgm:presLayoutVars>
          <dgm:bulletEnabled val="1"/>
        </dgm:presLayoutVars>
      </dgm:prSet>
      <dgm:spPr>
        <a:prstGeom prst="parallelogram">
          <a:avLst/>
        </a:prstGeom>
      </dgm:spPr>
    </dgm:pt>
    <dgm:pt modelId="{D01EEE39-C41C-4C50-A571-372C84DFC69A}" type="pres">
      <dgm:prSet presAssocID="{A240715C-3C0E-4B29-B925-165FF0BA1AB1}" presName="spacing" presStyleCnt="0"/>
      <dgm:spPr/>
    </dgm:pt>
    <dgm:pt modelId="{9B9D323F-8293-4F1D-83F3-0595E09134BA}" type="pres">
      <dgm:prSet presAssocID="{A0E48240-42B0-4FB2-B235-235B5A334102}" presName="composite" presStyleCnt="0"/>
      <dgm:spPr/>
    </dgm:pt>
    <dgm:pt modelId="{120D16BF-77A8-4F87-98BD-86B620A53062}" type="pres">
      <dgm:prSet presAssocID="{A0E48240-42B0-4FB2-B235-235B5A334102}" presName="imgShp" presStyleLbl="fgImgPlace1" presStyleIdx="1" presStyleCnt="7" custScaleX="161051" custScaleY="161051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CB519F8-BA57-4BFF-B106-E39098242EAE}" type="pres">
      <dgm:prSet presAssocID="{A0E48240-42B0-4FB2-B235-235B5A334102}" presName="txShp" presStyleLbl="node1" presStyleIdx="1" presStyleCnt="7">
        <dgm:presLayoutVars>
          <dgm:bulletEnabled val="1"/>
        </dgm:presLayoutVars>
      </dgm:prSet>
      <dgm:spPr>
        <a:prstGeom prst="parallelogram">
          <a:avLst/>
        </a:prstGeom>
      </dgm:spPr>
    </dgm:pt>
    <dgm:pt modelId="{62858DEC-1689-496D-AF1A-BCF12E252D5D}" type="pres">
      <dgm:prSet presAssocID="{DEA08133-279D-4D88-8C17-7DCF6849E97F}" presName="spacing" presStyleCnt="0"/>
      <dgm:spPr/>
    </dgm:pt>
    <dgm:pt modelId="{069EFA75-3D7F-40D6-9504-ED8D3BFE597B}" type="pres">
      <dgm:prSet presAssocID="{3347411E-0AA9-425C-AF6A-998E32EAF366}" presName="composite" presStyleCnt="0"/>
      <dgm:spPr/>
    </dgm:pt>
    <dgm:pt modelId="{912AF9D3-89A3-4DCA-A426-FD644C3F6BB5}" type="pres">
      <dgm:prSet presAssocID="{3347411E-0AA9-425C-AF6A-998E32EAF366}" presName="imgShp" presStyleLbl="fgImgPlace1" presStyleIdx="2" presStyleCnt="7" custScaleX="161051" custScaleY="161051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DB96FD2-E8D3-42E3-A39E-2B9D6FE9559B}" type="pres">
      <dgm:prSet presAssocID="{3347411E-0AA9-425C-AF6A-998E32EAF366}" presName="txShp" presStyleLbl="node1" presStyleIdx="2" presStyleCnt="7">
        <dgm:presLayoutVars>
          <dgm:bulletEnabled val="1"/>
        </dgm:presLayoutVars>
      </dgm:prSet>
      <dgm:spPr>
        <a:prstGeom prst="parallelogram">
          <a:avLst/>
        </a:prstGeom>
      </dgm:spPr>
    </dgm:pt>
    <dgm:pt modelId="{FBB75069-57F5-4DBD-92F8-DBA186E31AF7}" type="pres">
      <dgm:prSet presAssocID="{6E1B9C72-C78F-48CC-95F7-921C9A40A00D}" presName="spacing" presStyleCnt="0"/>
      <dgm:spPr/>
    </dgm:pt>
    <dgm:pt modelId="{D9659BEE-056D-48CD-A47F-97C541FC967F}" type="pres">
      <dgm:prSet presAssocID="{F118BBA5-D7AB-4481-A94A-1A8698507536}" presName="composite" presStyleCnt="0"/>
      <dgm:spPr/>
    </dgm:pt>
    <dgm:pt modelId="{4AD14E77-10D4-45B4-8953-05BE22FC5210}" type="pres">
      <dgm:prSet presAssocID="{F118BBA5-D7AB-4481-A94A-1A8698507536}" presName="imgShp" presStyleLbl="fgImgPlace1" presStyleIdx="3" presStyleCnt="7" custScaleX="161051" custScaleY="161051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2A9B039-7C4D-4972-AABC-4079AC1A2856}" type="pres">
      <dgm:prSet presAssocID="{F118BBA5-D7AB-4481-A94A-1A8698507536}" presName="txShp" presStyleLbl="node1" presStyleIdx="3" presStyleCnt="7">
        <dgm:presLayoutVars>
          <dgm:bulletEnabled val="1"/>
        </dgm:presLayoutVars>
      </dgm:prSet>
      <dgm:spPr>
        <a:prstGeom prst="parallelogram">
          <a:avLst/>
        </a:prstGeom>
      </dgm:spPr>
    </dgm:pt>
    <dgm:pt modelId="{5A1E2EDA-0063-44DB-8699-318832FF43BA}" type="pres">
      <dgm:prSet presAssocID="{A18C5C55-4A47-4328-9D5E-94C4647214EF}" presName="spacing" presStyleCnt="0"/>
      <dgm:spPr/>
    </dgm:pt>
    <dgm:pt modelId="{C6962DB4-515B-497E-A098-DC1FC43D8310}" type="pres">
      <dgm:prSet presAssocID="{D689CA2A-4D3E-454C-84CD-88203C6060D0}" presName="composite" presStyleCnt="0"/>
      <dgm:spPr/>
    </dgm:pt>
    <dgm:pt modelId="{3CE0C6C4-257F-408E-83BC-B06358EA9B20}" type="pres">
      <dgm:prSet presAssocID="{D689CA2A-4D3E-454C-84CD-88203C6060D0}" presName="imgShp" presStyleLbl="fgImgPlace1" presStyleIdx="4" presStyleCnt="7" custScaleX="161051" custScaleY="161051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A4F1550-DF90-49CC-BC9A-A3AF5ACDE1C6}" type="pres">
      <dgm:prSet presAssocID="{D689CA2A-4D3E-454C-84CD-88203C6060D0}" presName="txShp" presStyleLbl="node1" presStyleIdx="4" presStyleCnt="7">
        <dgm:presLayoutVars>
          <dgm:bulletEnabled val="1"/>
        </dgm:presLayoutVars>
      </dgm:prSet>
      <dgm:spPr>
        <a:prstGeom prst="parallelogram">
          <a:avLst/>
        </a:prstGeom>
      </dgm:spPr>
    </dgm:pt>
    <dgm:pt modelId="{AFC69467-BBE4-4F07-A0AC-CAFE29A38FC3}" type="pres">
      <dgm:prSet presAssocID="{25AE1E2A-13C7-4C71-8486-96596ABCD5C1}" presName="spacing" presStyleCnt="0"/>
      <dgm:spPr/>
    </dgm:pt>
    <dgm:pt modelId="{E0DB64F0-E8BD-4751-91FD-29804A9E4B79}" type="pres">
      <dgm:prSet presAssocID="{9648E5EF-94AB-454D-A5A0-A255E08E16C2}" presName="composite" presStyleCnt="0"/>
      <dgm:spPr/>
    </dgm:pt>
    <dgm:pt modelId="{DA99C1D7-A354-4915-8352-2C37F5D1F3BE}" type="pres">
      <dgm:prSet presAssocID="{9648E5EF-94AB-454D-A5A0-A255E08E16C2}" presName="imgShp" presStyleLbl="fgImgPlace1" presStyleIdx="5" presStyleCnt="7" custScaleX="161051" custScaleY="161051"/>
      <dgm:spPr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F1E31AB-B5F4-49B6-A7FE-75C984B0E1FF}" type="pres">
      <dgm:prSet presAssocID="{9648E5EF-94AB-454D-A5A0-A255E08E16C2}" presName="txShp" presStyleLbl="node1" presStyleIdx="5" presStyleCnt="7">
        <dgm:presLayoutVars>
          <dgm:bulletEnabled val="1"/>
        </dgm:presLayoutVars>
      </dgm:prSet>
      <dgm:spPr>
        <a:prstGeom prst="parallelogram">
          <a:avLst/>
        </a:prstGeom>
      </dgm:spPr>
    </dgm:pt>
    <dgm:pt modelId="{C22A9759-D768-4B3D-A4F1-B9A8E5E3C329}" type="pres">
      <dgm:prSet presAssocID="{CF6BFD23-4407-4E75-B94F-32B699ADD663}" presName="spacing" presStyleCnt="0"/>
      <dgm:spPr/>
    </dgm:pt>
    <dgm:pt modelId="{6DBA22D7-C851-4362-9795-5C99AB6F564B}" type="pres">
      <dgm:prSet presAssocID="{5DE1D815-25EA-4FFE-8762-6D28508B01A9}" presName="composite" presStyleCnt="0"/>
      <dgm:spPr/>
    </dgm:pt>
    <dgm:pt modelId="{12178A8F-3E26-4AF8-8170-9893A3827FF4}" type="pres">
      <dgm:prSet presAssocID="{5DE1D815-25EA-4FFE-8762-6D28508B01A9}" presName="imgShp" presStyleLbl="fgImgPlace1" presStyleIdx="6" presStyleCnt="7" custScaleX="161051" custScaleY="161051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D1C6A0C-D2A6-4444-8A8D-8E017CDDFBD3}" type="pres">
      <dgm:prSet presAssocID="{5DE1D815-25EA-4FFE-8762-6D28508B01A9}" presName="txShp" presStyleLbl="node1" presStyleIdx="6" presStyleCnt="7">
        <dgm:presLayoutVars>
          <dgm:bulletEnabled val="1"/>
        </dgm:presLayoutVars>
      </dgm:prSet>
      <dgm:spPr>
        <a:prstGeom prst="parallelogram">
          <a:avLst/>
        </a:prstGeom>
      </dgm:spPr>
    </dgm:pt>
  </dgm:ptLst>
  <dgm:cxnLst>
    <dgm:cxn modelId="{5E1E1803-393E-4F67-B46B-374221587D85}" srcId="{5517778B-E051-4F49-982C-0328DCCF7A54}" destId="{F118BBA5-D7AB-4481-A94A-1A8698507536}" srcOrd="3" destOrd="0" parTransId="{CBC8043D-F04A-495C-867A-E820E8A112E6}" sibTransId="{A18C5C55-4A47-4328-9D5E-94C4647214EF}"/>
    <dgm:cxn modelId="{552AA804-33E2-462C-85F9-F06BB4484561}" srcId="{5517778B-E051-4F49-982C-0328DCCF7A54}" destId="{5DE1D815-25EA-4FFE-8762-6D28508B01A9}" srcOrd="6" destOrd="0" parTransId="{DF25B4BB-3FCA-4BBC-9464-3D090F479D80}" sibTransId="{E36C2EAA-CF7B-4BE8-9F5D-573156157414}"/>
    <dgm:cxn modelId="{64FD960C-0916-4370-8BE7-D2EBB98FA424}" type="presOf" srcId="{5DE1D815-25EA-4FFE-8762-6D28508B01A9}" destId="{3D1C6A0C-D2A6-4444-8A8D-8E017CDDFBD3}" srcOrd="0" destOrd="0" presId="urn:microsoft.com/office/officeart/2005/8/layout/vList3"/>
    <dgm:cxn modelId="{4D6F5828-C0D8-4AE0-8809-BBB5CC4BA23D}" type="presOf" srcId="{F118BBA5-D7AB-4481-A94A-1A8698507536}" destId="{32A9B039-7C4D-4972-AABC-4079AC1A2856}" srcOrd="0" destOrd="0" presId="urn:microsoft.com/office/officeart/2005/8/layout/vList3"/>
    <dgm:cxn modelId="{5B813066-79AB-4D52-A79A-4D1F1738B4DF}" srcId="{5517778B-E051-4F49-982C-0328DCCF7A54}" destId="{D689CA2A-4D3E-454C-84CD-88203C6060D0}" srcOrd="4" destOrd="0" parTransId="{1748653B-BCC1-4D9D-8B98-6E6C85B69049}" sibTransId="{25AE1E2A-13C7-4C71-8486-96596ABCD5C1}"/>
    <dgm:cxn modelId="{EB48AB67-7E23-402F-936D-A9D15ABB7F55}" type="presOf" srcId="{3347411E-0AA9-425C-AF6A-998E32EAF366}" destId="{4DB96FD2-E8D3-42E3-A39E-2B9D6FE9559B}" srcOrd="0" destOrd="0" presId="urn:microsoft.com/office/officeart/2005/8/layout/vList3"/>
    <dgm:cxn modelId="{172EE86C-C569-4552-94F4-42DF239E42FB}" type="presOf" srcId="{D689CA2A-4D3E-454C-84CD-88203C6060D0}" destId="{2A4F1550-DF90-49CC-BC9A-A3AF5ACDE1C6}" srcOrd="0" destOrd="0" presId="urn:microsoft.com/office/officeart/2005/8/layout/vList3"/>
    <dgm:cxn modelId="{C3F5DF57-DBC2-44AC-A174-DFCA9A684B49}" type="presOf" srcId="{9648E5EF-94AB-454D-A5A0-A255E08E16C2}" destId="{5F1E31AB-B5F4-49B6-A7FE-75C984B0E1FF}" srcOrd="0" destOrd="0" presId="urn:microsoft.com/office/officeart/2005/8/layout/vList3"/>
    <dgm:cxn modelId="{B2A8BB7F-A666-427B-91D8-DC3E72CB5EBA}" type="presOf" srcId="{A0E48240-42B0-4FB2-B235-235B5A334102}" destId="{FCB519F8-BA57-4BFF-B106-E39098242EAE}" srcOrd="0" destOrd="0" presId="urn:microsoft.com/office/officeart/2005/8/layout/vList3"/>
    <dgm:cxn modelId="{BE4E6F83-0EEB-4A17-B87E-FF1A9D7C7CC7}" srcId="{5517778B-E051-4F49-982C-0328DCCF7A54}" destId="{A0E48240-42B0-4FB2-B235-235B5A334102}" srcOrd="1" destOrd="0" parTransId="{BD2279CA-FB70-433F-8F63-4541FD7B5404}" sibTransId="{DEA08133-279D-4D88-8C17-7DCF6849E97F}"/>
    <dgm:cxn modelId="{AEF1258A-43F6-4BD9-A5AE-E3AFE295A7F5}" type="presOf" srcId="{5517778B-E051-4F49-982C-0328DCCF7A54}" destId="{9E1ED1E5-9117-44F2-A569-3596E5C8C864}" srcOrd="0" destOrd="0" presId="urn:microsoft.com/office/officeart/2005/8/layout/vList3"/>
    <dgm:cxn modelId="{29DCA095-9D0E-4F65-910A-EAFAFFCB5311}" srcId="{5517778B-E051-4F49-982C-0328DCCF7A54}" destId="{9648E5EF-94AB-454D-A5A0-A255E08E16C2}" srcOrd="5" destOrd="0" parTransId="{2D82CE0C-48E1-4783-A09C-5198F8618A1C}" sibTransId="{CF6BFD23-4407-4E75-B94F-32B699ADD663}"/>
    <dgm:cxn modelId="{FA55F3CE-5B8B-494D-AA6F-E823B4B3C875}" srcId="{5517778B-E051-4F49-982C-0328DCCF7A54}" destId="{71E10376-846B-4C73-AF5B-80678F0617C0}" srcOrd="0" destOrd="0" parTransId="{B1BA293C-6655-4DC4-9E24-7DCDB3E8FB1A}" sibTransId="{A240715C-3C0E-4B29-B925-165FF0BA1AB1}"/>
    <dgm:cxn modelId="{AA0265D0-D1AF-4D3D-8F11-90898CF7C4BB}" srcId="{5517778B-E051-4F49-982C-0328DCCF7A54}" destId="{3347411E-0AA9-425C-AF6A-998E32EAF366}" srcOrd="2" destOrd="0" parTransId="{9013038A-A9A2-4FD9-98A0-EFDC99C6BB18}" sibTransId="{6E1B9C72-C78F-48CC-95F7-921C9A40A00D}"/>
    <dgm:cxn modelId="{563FA6E6-4842-41A2-9687-53012EB3DD8D}" type="presOf" srcId="{71E10376-846B-4C73-AF5B-80678F0617C0}" destId="{CC953F34-84FB-42E9-B781-4AED3685FA38}" srcOrd="0" destOrd="0" presId="urn:microsoft.com/office/officeart/2005/8/layout/vList3"/>
    <dgm:cxn modelId="{C8D83252-9A72-466C-83FB-2DC535185C41}" type="presParOf" srcId="{9E1ED1E5-9117-44F2-A569-3596E5C8C864}" destId="{60105C26-4DA9-4CCF-A09E-4FCEFFF3BD7A}" srcOrd="0" destOrd="0" presId="urn:microsoft.com/office/officeart/2005/8/layout/vList3"/>
    <dgm:cxn modelId="{EDBB595B-C8DE-470B-9D07-E6AB7373AB39}" type="presParOf" srcId="{60105C26-4DA9-4CCF-A09E-4FCEFFF3BD7A}" destId="{86F5B5B3-E8FC-4E38-A1FF-43BA98915F05}" srcOrd="0" destOrd="0" presId="urn:microsoft.com/office/officeart/2005/8/layout/vList3"/>
    <dgm:cxn modelId="{9A086D2E-6B50-4911-B6FF-5D62DA27CF34}" type="presParOf" srcId="{60105C26-4DA9-4CCF-A09E-4FCEFFF3BD7A}" destId="{CC953F34-84FB-42E9-B781-4AED3685FA38}" srcOrd="1" destOrd="0" presId="urn:microsoft.com/office/officeart/2005/8/layout/vList3"/>
    <dgm:cxn modelId="{4067EEF5-ADB1-4EFA-B2F1-424C5642DE20}" type="presParOf" srcId="{9E1ED1E5-9117-44F2-A569-3596E5C8C864}" destId="{D01EEE39-C41C-4C50-A571-372C84DFC69A}" srcOrd="1" destOrd="0" presId="urn:microsoft.com/office/officeart/2005/8/layout/vList3"/>
    <dgm:cxn modelId="{F16FB95B-5F02-46AA-AAE6-849A21F8C1A6}" type="presParOf" srcId="{9E1ED1E5-9117-44F2-A569-3596E5C8C864}" destId="{9B9D323F-8293-4F1D-83F3-0595E09134BA}" srcOrd="2" destOrd="0" presId="urn:microsoft.com/office/officeart/2005/8/layout/vList3"/>
    <dgm:cxn modelId="{0FE1576B-AA63-4C65-8DCA-79848547BE9A}" type="presParOf" srcId="{9B9D323F-8293-4F1D-83F3-0595E09134BA}" destId="{120D16BF-77A8-4F87-98BD-86B620A53062}" srcOrd="0" destOrd="0" presId="urn:microsoft.com/office/officeart/2005/8/layout/vList3"/>
    <dgm:cxn modelId="{CD502DE0-0552-41CD-B138-C370182DA119}" type="presParOf" srcId="{9B9D323F-8293-4F1D-83F3-0595E09134BA}" destId="{FCB519F8-BA57-4BFF-B106-E39098242EAE}" srcOrd="1" destOrd="0" presId="urn:microsoft.com/office/officeart/2005/8/layout/vList3"/>
    <dgm:cxn modelId="{D537FD68-0782-4309-9046-77ECE490B93E}" type="presParOf" srcId="{9E1ED1E5-9117-44F2-A569-3596E5C8C864}" destId="{62858DEC-1689-496D-AF1A-BCF12E252D5D}" srcOrd="3" destOrd="0" presId="urn:microsoft.com/office/officeart/2005/8/layout/vList3"/>
    <dgm:cxn modelId="{5D19A2EA-29E5-4C80-B255-98E10DDD7703}" type="presParOf" srcId="{9E1ED1E5-9117-44F2-A569-3596E5C8C864}" destId="{069EFA75-3D7F-40D6-9504-ED8D3BFE597B}" srcOrd="4" destOrd="0" presId="urn:microsoft.com/office/officeart/2005/8/layout/vList3"/>
    <dgm:cxn modelId="{CF5E3BBF-FE29-41FB-9357-461D7518BF9C}" type="presParOf" srcId="{069EFA75-3D7F-40D6-9504-ED8D3BFE597B}" destId="{912AF9D3-89A3-4DCA-A426-FD644C3F6BB5}" srcOrd="0" destOrd="0" presId="urn:microsoft.com/office/officeart/2005/8/layout/vList3"/>
    <dgm:cxn modelId="{D9024579-91B6-46AB-9112-50AF46267EFE}" type="presParOf" srcId="{069EFA75-3D7F-40D6-9504-ED8D3BFE597B}" destId="{4DB96FD2-E8D3-42E3-A39E-2B9D6FE9559B}" srcOrd="1" destOrd="0" presId="urn:microsoft.com/office/officeart/2005/8/layout/vList3"/>
    <dgm:cxn modelId="{0221AE5A-C00B-464A-BD6E-3FC6B0216CB9}" type="presParOf" srcId="{9E1ED1E5-9117-44F2-A569-3596E5C8C864}" destId="{FBB75069-57F5-4DBD-92F8-DBA186E31AF7}" srcOrd="5" destOrd="0" presId="urn:microsoft.com/office/officeart/2005/8/layout/vList3"/>
    <dgm:cxn modelId="{DEDA9A5B-DA0A-4B7B-9BFC-96500C54776A}" type="presParOf" srcId="{9E1ED1E5-9117-44F2-A569-3596E5C8C864}" destId="{D9659BEE-056D-48CD-A47F-97C541FC967F}" srcOrd="6" destOrd="0" presId="urn:microsoft.com/office/officeart/2005/8/layout/vList3"/>
    <dgm:cxn modelId="{E7127BDD-5802-471D-811F-1A7F373B1519}" type="presParOf" srcId="{D9659BEE-056D-48CD-A47F-97C541FC967F}" destId="{4AD14E77-10D4-45B4-8953-05BE22FC5210}" srcOrd="0" destOrd="0" presId="urn:microsoft.com/office/officeart/2005/8/layout/vList3"/>
    <dgm:cxn modelId="{807E34B0-E931-46CD-BB36-A94B5012D4FA}" type="presParOf" srcId="{D9659BEE-056D-48CD-A47F-97C541FC967F}" destId="{32A9B039-7C4D-4972-AABC-4079AC1A2856}" srcOrd="1" destOrd="0" presId="urn:microsoft.com/office/officeart/2005/8/layout/vList3"/>
    <dgm:cxn modelId="{ED7C6E86-BB98-4B89-9053-B4C40BAD668B}" type="presParOf" srcId="{9E1ED1E5-9117-44F2-A569-3596E5C8C864}" destId="{5A1E2EDA-0063-44DB-8699-318832FF43BA}" srcOrd="7" destOrd="0" presId="urn:microsoft.com/office/officeart/2005/8/layout/vList3"/>
    <dgm:cxn modelId="{6415484D-F978-466A-BB38-1E47C7407884}" type="presParOf" srcId="{9E1ED1E5-9117-44F2-A569-3596E5C8C864}" destId="{C6962DB4-515B-497E-A098-DC1FC43D8310}" srcOrd="8" destOrd="0" presId="urn:microsoft.com/office/officeart/2005/8/layout/vList3"/>
    <dgm:cxn modelId="{D022894B-A417-4C4B-AD60-CCA504AE5DA0}" type="presParOf" srcId="{C6962DB4-515B-497E-A098-DC1FC43D8310}" destId="{3CE0C6C4-257F-408E-83BC-B06358EA9B20}" srcOrd="0" destOrd="0" presId="urn:microsoft.com/office/officeart/2005/8/layout/vList3"/>
    <dgm:cxn modelId="{9F240B0E-F471-4049-B26C-5CD0FAD1B6F9}" type="presParOf" srcId="{C6962DB4-515B-497E-A098-DC1FC43D8310}" destId="{2A4F1550-DF90-49CC-BC9A-A3AF5ACDE1C6}" srcOrd="1" destOrd="0" presId="urn:microsoft.com/office/officeart/2005/8/layout/vList3"/>
    <dgm:cxn modelId="{3A01724A-3570-425F-8CC7-738EE17888AA}" type="presParOf" srcId="{9E1ED1E5-9117-44F2-A569-3596E5C8C864}" destId="{AFC69467-BBE4-4F07-A0AC-CAFE29A38FC3}" srcOrd="9" destOrd="0" presId="urn:microsoft.com/office/officeart/2005/8/layout/vList3"/>
    <dgm:cxn modelId="{98BB7317-8E64-46CA-8E11-13000564E333}" type="presParOf" srcId="{9E1ED1E5-9117-44F2-A569-3596E5C8C864}" destId="{E0DB64F0-E8BD-4751-91FD-29804A9E4B79}" srcOrd="10" destOrd="0" presId="urn:microsoft.com/office/officeart/2005/8/layout/vList3"/>
    <dgm:cxn modelId="{99892638-BB7F-41EA-8B08-BF0D831587BD}" type="presParOf" srcId="{E0DB64F0-E8BD-4751-91FD-29804A9E4B79}" destId="{DA99C1D7-A354-4915-8352-2C37F5D1F3BE}" srcOrd="0" destOrd="0" presId="urn:microsoft.com/office/officeart/2005/8/layout/vList3"/>
    <dgm:cxn modelId="{D2CABDE2-CDD3-4A34-ADC5-016DA9257F0E}" type="presParOf" srcId="{E0DB64F0-E8BD-4751-91FD-29804A9E4B79}" destId="{5F1E31AB-B5F4-49B6-A7FE-75C984B0E1FF}" srcOrd="1" destOrd="0" presId="urn:microsoft.com/office/officeart/2005/8/layout/vList3"/>
    <dgm:cxn modelId="{2E75891E-0109-4B7B-BC8B-A8118898C2D2}" type="presParOf" srcId="{9E1ED1E5-9117-44F2-A569-3596E5C8C864}" destId="{C22A9759-D768-4B3D-A4F1-B9A8E5E3C329}" srcOrd="11" destOrd="0" presId="urn:microsoft.com/office/officeart/2005/8/layout/vList3"/>
    <dgm:cxn modelId="{4EB91107-F099-46D5-9359-48950D89CDC6}" type="presParOf" srcId="{9E1ED1E5-9117-44F2-A569-3596E5C8C864}" destId="{6DBA22D7-C851-4362-9795-5C99AB6F564B}" srcOrd="12" destOrd="0" presId="urn:microsoft.com/office/officeart/2005/8/layout/vList3"/>
    <dgm:cxn modelId="{26DEB8E6-23E2-401E-9F7C-71A3BA4CAD27}" type="presParOf" srcId="{6DBA22D7-C851-4362-9795-5C99AB6F564B}" destId="{12178A8F-3E26-4AF8-8170-9893A3827FF4}" srcOrd="0" destOrd="0" presId="urn:microsoft.com/office/officeart/2005/8/layout/vList3"/>
    <dgm:cxn modelId="{DACD93F4-6D7D-4C87-9067-E0EF7818F813}" type="presParOf" srcId="{6DBA22D7-C851-4362-9795-5C99AB6F564B}" destId="{3D1C6A0C-D2A6-4444-8A8D-8E017CDDFBD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17778B-E051-4F49-982C-0328DCCF7A5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18BBA5-D7AB-4481-A94A-1A8698507536}">
      <dgm:prSet phldrT="[Text]" custT="1"/>
      <dgm:sp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sz="1800" dirty="0"/>
            <a:t>Integrated PLC controls</a:t>
          </a:r>
        </a:p>
      </dgm:t>
    </dgm:pt>
    <dgm:pt modelId="{CBC8043D-F04A-495C-867A-E820E8A112E6}" type="parTrans" cxnId="{5E1E1803-393E-4F67-B46B-374221587D85}">
      <dgm:prSet/>
      <dgm:spPr/>
      <dgm:t>
        <a:bodyPr/>
        <a:lstStyle/>
        <a:p>
          <a:endParaRPr lang="en-US"/>
        </a:p>
      </dgm:t>
    </dgm:pt>
    <dgm:pt modelId="{A18C5C55-4A47-4328-9D5E-94C4647214EF}" type="sibTrans" cxnId="{5E1E1803-393E-4F67-B46B-374221587D85}">
      <dgm:prSet/>
      <dgm:spPr/>
      <dgm:t>
        <a:bodyPr/>
        <a:lstStyle/>
        <a:p>
          <a:endParaRPr lang="en-US"/>
        </a:p>
      </dgm:t>
    </dgm:pt>
    <dgm:pt modelId="{71E10376-846B-4C73-AF5B-80678F0617C0}">
      <dgm:prSet phldrT="[Text]" custT="1"/>
      <dgm:sp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sz="1800" dirty="0"/>
            <a:t>Domestic booster pump skids</a:t>
          </a:r>
        </a:p>
      </dgm:t>
    </dgm:pt>
    <dgm:pt modelId="{B1BA293C-6655-4DC4-9E24-7DCDB3E8FB1A}" type="parTrans" cxnId="{FA55F3CE-5B8B-494D-AA6F-E823B4B3C875}">
      <dgm:prSet/>
      <dgm:spPr/>
      <dgm:t>
        <a:bodyPr/>
        <a:lstStyle/>
        <a:p>
          <a:endParaRPr lang="en-US"/>
        </a:p>
      </dgm:t>
    </dgm:pt>
    <dgm:pt modelId="{A240715C-3C0E-4B29-B925-165FF0BA1AB1}" type="sibTrans" cxnId="{FA55F3CE-5B8B-494D-AA6F-E823B4B3C875}">
      <dgm:prSet/>
      <dgm:spPr/>
      <dgm:t>
        <a:bodyPr/>
        <a:lstStyle/>
        <a:p>
          <a:endParaRPr lang="en-US"/>
        </a:p>
      </dgm:t>
    </dgm:pt>
    <dgm:pt modelId="{D689CA2A-4D3E-454C-84CD-88203C6060D0}">
      <dgm:prSet phldrT="[Text]" custT="1"/>
      <dgm:sp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sz="1800" dirty="0"/>
            <a:t>Wastewater heat recovery</a:t>
          </a:r>
        </a:p>
      </dgm:t>
    </dgm:pt>
    <dgm:pt modelId="{1748653B-BCC1-4D9D-8B98-6E6C85B69049}" type="parTrans" cxnId="{5B813066-79AB-4D52-A79A-4D1F1738B4DF}">
      <dgm:prSet/>
      <dgm:spPr/>
      <dgm:t>
        <a:bodyPr/>
        <a:lstStyle/>
        <a:p>
          <a:endParaRPr lang="en-US"/>
        </a:p>
      </dgm:t>
    </dgm:pt>
    <dgm:pt modelId="{25AE1E2A-13C7-4C71-8486-96596ABCD5C1}" type="sibTrans" cxnId="{5B813066-79AB-4D52-A79A-4D1F1738B4DF}">
      <dgm:prSet/>
      <dgm:spPr/>
      <dgm:t>
        <a:bodyPr/>
        <a:lstStyle/>
        <a:p>
          <a:endParaRPr lang="en-US"/>
        </a:p>
      </dgm:t>
    </dgm:pt>
    <dgm:pt modelId="{9648E5EF-94AB-454D-A5A0-A255E08E16C2}">
      <dgm:prSet custT="1"/>
      <dgm:sp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sz="1800" dirty="0"/>
            <a:t>Loading/unloading skids</a:t>
          </a:r>
        </a:p>
      </dgm:t>
    </dgm:pt>
    <dgm:pt modelId="{2D82CE0C-48E1-4783-A09C-5198F8618A1C}" type="parTrans" cxnId="{29DCA095-9D0E-4F65-910A-EAFAFFCB5311}">
      <dgm:prSet/>
      <dgm:spPr/>
      <dgm:t>
        <a:bodyPr/>
        <a:lstStyle/>
        <a:p>
          <a:endParaRPr lang="en-US"/>
        </a:p>
      </dgm:t>
    </dgm:pt>
    <dgm:pt modelId="{CF6BFD23-4407-4E75-B94F-32B699ADD663}" type="sibTrans" cxnId="{29DCA095-9D0E-4F65-910A-EAFAFFCB5311}">
      <dgm:prSet/>
      <dgm:spPr/>
      <dgm:t>
        <a:bodyPr/>
        <a:lstStyle/>
        <a:p>
          <a:endParaRPr lang="en-US"/>
        </a:p>
      </dgm:t>
    </dgm:pt>
    <dgm:pt modelId="{5DE1D815-25EA-4FFE-8762-6D28508B01A9}">
      <dgm:prSet custT="1"/>
      <dgm:sp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sz="1800" dirty="0"/>
            <a:t>Custody transfer skids</a:t>
          </a:r>
        </a:p>
      </dgm:t>
    </dgm:pt>
    <dgm:pt modelId="{DF25B4BB-3FCA-4BBC-9464-3D090F479D80}" type="parTrans" cxnId="{552AA804-33E2-462C-85F9-F06BB4484561}">
      <dgm:prSet/>
      <dgm:spPr/>
      <dgm:t>
        <a:bodyPr/>
        <a:lstStyle/>
        <a:p>
          <a:endParaRPr lang="en-US"/>
        </a:p>
      </dgm:t>
    </dgm:pt>
    <dgm:pt modelId="{E36C2EAA-CF7B-4BE8-9F5D-573156157414}" type="sibTrans" cxnId="{552AA804-33E2-462C-85F9-F06BB4484561}">
      <dgm:prSet/>
      <dgm:spPr/>
      <dgm:t>
        <a:bodyPr/>
        <a:lstStyle/>
        <a:p>
          <a:endParaRPr lang="en-US"/>
        </a:p>
      </dgm:t>
    </dgm:pt>
    <dgm:pt modelId="{A0E48240-42B0-4FB2-B235-235B5A334102}">
      <dgm:prSet custT="1"/>
      <dgm:sp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sz="1800" dirty="0"/>
            <a:t>Metering skids</a:t>
          </a:r>
        </a:p>
      </dgm:t>
    </dgm:pt>
    <dgm:pt modelId="{BD2279CA-FB70-433F-8F63-4541FD7B5404}" type="parTrans" cxnId="{BE4E6F83-0EEB-4A17-B87E-FF1A9D7C7CC7}">
      <dgm:prSet/>
      <dgm:spPr/>
      <dgm:t>
        <a:bodyPr/>
        <a:lstStyle/>
        <a:p>
          <a:endParaRPr lang="en-US"/>
        </a:p>
      </dgm:t>
    </dgm:pt>
    <dgm:pt modelId="{DEA08133-279D-4D88-8C17-7DCF6849E97F}" type="sibTrans" cxnId="{BE4E6F83-0EEB-4A17-B87E-FF1A9D7C7CC7}">
      <dgm:prSet/>
      <dgm:spPr/>
      <dgm:t>
        <a:bodyPr/>
        <a:lstStyle/>
        <a:p>
          <a:endParaRPr lang="en-US"/>
        </a:p>
      </dgm:t>
    </dgm:pt>
    <dgm:pt modelId="{3347411E-0AA9-425C-AF6A-998E32EAF366}">
      <dgm:prSet custT="1"/>
      <dgm:sp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sz="1800" dirty="0"/>
            <a:t>Steam applications</a:t>
          </a:r>
        </a:p>
      </dgm:t>
    </dgm:pt>
    <dgm:pt modelId="{9013038A-A9A2-4FD9-98A0-EFDC99C6BB18}" type="parTrans" cxnId="{AA0265D0-D1AF-4D3D-8F11-90898CF7C4BB}">
      <dgm:prSet/>
      <dgm:spPr/>
      <dgm:t>
        <a:bodyPr/>
        <a:lstStyle/>
        <a:p>
          <a:endParaRPr lang="en-US"/>
        </a:p>
      </dgm:t>
    </dgm:pt>
    <dgm:pt modelId="{6E1B9C72-C78F-48CC-95F7-921C9A40A00D}" type="sibTrans" cxnId="{AA0265D0-D1AF-4D3D-8F11-90898CF7C4BB}">
      <dgm:prSet/>
      <dgm:spPr/>
      <dgm:t>
        <a:bodyPr/>
        <a:lstStyle/>
        <a:p>
          <a:endParaRPr lang="en-US"/>
        </a:p>
      </dgm:t>
    </dgm:pt>
    <dgm:pt modelId="{9E1ED1E5-9117-44F2-A569-3596E5C8C864}" type="pres">
      <dgm:prSet presAssocID="{5517778B-E051-4F49-982C-0328DCCF7A54}" presName="linearFlow" presStyleCnt="0">
        <dgm:presLayoutVars>
          <dgm:dir/>
          <dgm:resizeHandles val="exact"/>
        </dgm:presLayoutVars>
      </dgm:prSet>
      <dgm:spPr/>
    </dgm:pt>
    <dgm:pt modelId="{D9659BEE-056D-48CD-A47F-97C541FC967F}" type="pres">
      <dgm:prSet presAssocID="{F118BBA5-D7AB-4481-A94A-1A8698507536}" presName="composite" presStyleCnt="0"/>
      <dgm:spPr/>
    </dgm:pt>
    <dgm:pt modelId="{4AD14E77-10D4-45B4-8953-05BE22FC5210}" type="pres">
      <dgm:prSet presAssocID="{F118BBA5-D7AB-4481-A94A-1A8698507536}" presName="imgShp" presStyleLbl="fgImgPlace1" presStyleIdx="0" presStyleCnt="7" custScaleX="146410" custScaleY="146410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2A9B039-7C4D-4972-AABC-4079AC1A2856}" type="pres">
      <dgm:prSet presAssocID="{F118BBA5-D7AB-4481-A94A-1A8698507536}" presName="txShp" presStyleLbl="node1" presStyleIdx="0" presStyleCnt="7">
        <dgm:presLayoutVars>
          <dgm:bulletEnabled val="1"/>
        </dgm:presLayoutVars>
      </dgm:prSet>
      <dgm:spPr>
        <a:prstGeom prst="parallelogram">
          <a:avLst/>
        </a:prstGeom>
      </dgm:spPr>
    </dgm:pt>
    <dgm:pt modelId="{5A1E2EDA-0063-44DB-8699-318832FF43BA}" type="pres">
      <dgm:prSet presAssocID="{A18C5C55-4A47-4328-9D5E-94C4647214EF}" presName="spacing" presStyleCnt="0"/>
      <dgm:spPr/>
    </dgm:pt>
    <dgm:pt modelId="{60105C26-4DA9-4CCF-A09E-4FCEFFF3BD7A}" type="pres">
      <dgm:prSet presAssocID="{71E10376-846B-4C73-AF5B-80678F0617C0}" presName="composite" presStyleCnt="0"/>
      <dgm:spPr/>
    </dgm:pt>
    <dgm:pt modelId="{86F5B5B3-E8FC-4E38-A1FF-43BA98915F05}" type="pres">
      <dgm:prSet presAssocID="{71E10376-846B-4C73-AF5B-80678F0617C0}" presName="imgShp" presStyleLbl="fgImgPlace1" presStyleIdx="1" presStyleCnt="7" custScaleX="146410" custScaleY="146410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C953F34-84FB-42E9-B781-4AED3685FA38}" type="pres">
      <dgm:prSet presAssocID="{71E10376-846B-4C73-AF5B-80678F0617C0}" presName="txShp" presStyleLbl="node1" presStyleIdx="1" presStyleCnt="7">
        <dgm:presLayoutVars>
          <dgm:bulletEnabled val="1"/>
        </dgm:presLayoutVars>
      </dgm:prSet>
      <dgm:spPr>
        <a:prstGeom prst="parallelogram">
          <a:avLst/>
        </a:prstGeom>
      </dgm:spPr>
    </dgm:pt>
    <dgm:pt modelId="{D01EEE39-C41C-4C50-A571-372C84DFC69A}" type="pres">
      <dgm:prSet presAssocID="{A240715C-3C0E-4B29-B925-165FF0BA1AB1}" presName="spacing" presStyleCnt="0"/>
      <dgm:spPr/>
    </dgm:pt>
    <dgm:pt modelId="{C6962DB4-515B-497E-A098-DC1FC43D8310}" type="pres">
      <dgm:prSet presAssocID="{D689CA2A-4D3E-454C-84CD-88203C6060D0}" presName="composite" presStyleCnt="0"/>
      <dgm:spPr/>
    </dgm:pt>
    <dgm:pt modelId="{3CE0C6C4-257F-408E-83BC-B06358EA9B20}" type="pres">
      <dgm:prSet presAssocID="{D689CA2A-4D3E-454C-84CD-88203C6060D0}" presName="imgShp" presStyleLbl="fgImgPlace1" presStyleIdx="2" presStyleCnt="7" custScaleX="146410" custScaleY="146410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A4F1550-DF90-49CC-BC9A-A3AF5ACDE1C6}" type="pres">
      <dgm:prSet presAssocID="{D689CA2A-4D3E-454C-84CD-88203C6060D0}" presName="txShp" presStyleLbl="node1" presStyleIdx="2" presStyleCnt="7">
        <dgm:presLayoutVars>
          <dgm:bulletEnabled val="1"/>
        </dgm:presLayoutVars>
      </dgm:prSet>
      <dgm:spPr>
        <a:prstGeom prst="parallelogram">
          <a:avLst/>
        </a:prstGeom>
      </dgm:spPr>
    </dgm:pt>
    <dgm:pt modelId="{AFC69467-BBE4-4F07-A0AC-CAFE29A38FC3}" type="pres">
      <dgm:prSet presAssocID="{25AE1E2A-13C7-4C71-8486-96596ABCD5C1}" presName="spacing" presStyleCnt="0"/>
      <dgm:spPr/>
    </dgm:pt>
    <dgm:pt modelId="{E0DB64F0-E8BD-4751-91FD-29804A9E4B79}" type="pres">
      <dgm:prSet presAssocID="{9648E5EF-94AB-454D-A5A0-A255E08E16C2}" presName="composite" presStyleCnt="0"/>
      <dgm:spPr/>
    </dgm:pt>
    <dgm:pt modelId="{DA99C1D7-A354-4915-8352-2C37F5D1F3BE}" type="pres">
      <dgm:prSet presAssocID="{9648E5EF-94AB-454D-A5A0-A255E08E16C2}" presName="imgShp" presStyleLbl="fgImgPlace1" presStyleIdx="3" presStyleCnt="7" custScaleX="146410" custScaleY="146410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F1E31AB-B5F4-49B6-A7FE-75C984B0E1FF}" type="pres">
      <dgm:prSet presAssocID="{9648E5EF-94AB-454D-A5A0-A255E08E16C2}" presName="txShp" presStyleLbl="node1" presStyleIdx="3" presStyleCnt="7">
        <dgm:presLayoutVars>
          <dgm:bulletEnabled val="1"/>
        </dgm:presLayoutVars>
      </dgm:prSet>
      <dgm:spPr>
        <a:prstGeom prst="parallelogram">
          <a:avLst/>
        </a:prstGeom>
      </dgm:spPr>
    </dgm:pt>
    <dgm:pt modelId="{C22A9759-D768-4B3D-A4F1-B9A8E5E3C329}" type="pres">
      <dgm:prSet presAssocID="{CF6BFD23-4407-4E75-B94F-32B699ADD663}" presName="spacing" presStyleCnt="0"/>
      <dgm:spPr/>
    </dgm:pt>
    <dgm:pt modelId="{6DBA22D7-C851-4362-9795-5C99AB6F564B}" type="pres">
      <dgm:prSet presAssocID="{5DE1D815-25EA-4FFE-8762-6D28508B01A9}" presName="composite" presStyleCnt="0"/>
      <dgm:spPr/>
    </dgm:pt>
    <dgm:pt modelId="{12178A8F-3E26-4AF8-8170-9893A3827FF4}" type="pres">
      <dgm:prSet presAssocID="{5DE1D815-25EA-4FFE-8762-6D28508B01A9}" presName="imgShp" presStyleLbl="fgImgPlace1" presStyleIdx="4" presStyleCnt="7" custScaleX="146410" custScaleY="146410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D1C6A0C-D2A6-4444-8A8D-8E017CDDFBD3}" type="pres">
      <dgm:prSet presAssocID="{5DE1D815-25EA-4FFE-8762-6D28508B01A9}" presName="txShp" presStyleLbl="node1" presStyleIdx="4" presStyleCnt="7">
        <dgm:presLayoutVars>
          <dgm:bulletEnabled val="1"/>
        </dgm:presLayoutVars>
      </dgm:prSet>
      <dgm:spPr>
        <a:prstGeom prst="parallelogram">
          <a:avLst/>
        </a:prstGeom>
      </dgm:spPr>
    </dgm:pt>
    <dgm:pt modelId="{E6D4F925-90ED-4B5E-83EA-3A1BBBB6F7B3}" type="pres">
      <dgm:prSet presAssocID="{E36C2EAA-CF7B-4BE8-9F5D-573156157414}" presName="spacing" presStyleCnt="0"/>
      <dgm:spPr/>
    </dgm:pt>
    <dgm:pt modelId="{9B9D323F-8293-4F1D-83F3-0595E09134BA}" type="pres">
      <dgm:prSet presAssocID="{A0E48240-42B0-4FB2-B235-235B5A334102}" presName="composite" presStyleCnt="0"/>
      <dgm:spPr/>
    </dgm:pt>
    <dgm:pt modelId="{120D16BF-77A8-4F87-98BD-86B620A53062}" type="pres">
      <dgm:prSet presAssocID="{A0E48240-42B0-4FB2-B235-235B5A334102}" presName="imgShp" presStyleLbl="fgImgPlace1" presStyleIdx="5" presStyleCnt="7" custScaleX="146410" custScaleY="146410"/>
      <dgm:spPr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CB519F8-BA57-4BFF-B106-E39098242EAE}" type="pres">
      <dgm:prSet presAssocID="{A0E48240-42B0-4FB2-B235-235B5A334102}" presName="txShp" presStyleLbl="node1" presStyleIdx="5" presStyleCnt="7">
        <dgm:presLayoutVars>
          <dgm:bulletEnabled val="1"/>
        </dgm:presLayoutVars>
      </dgm:prSet>
      <dgm:spPr>
        <a:prstGeom prst="parallelogram">
          <a:avLst/>
        </a:prstGeom>
      </dgm:spPr>
    </dgm:pt>
    <dgm:pt modelId="{62858DEC-1689-496D-AF1A-BCF12E252D5D}" type="pres">
      <dgm:prSet presAssocID="{DEA08133-279D-4D88-8C17-7DCF6849E97F}" presName="spacing" presStyleCnt="0"/>
      <dgm:spPr/>
    </dgm:pt>
    <dgm:pt modelId="{069EFA75-3D7F-40D6-9504-ED8D3BFE597B}" type="pres">
      <dgm:prSet presAssocID="{3347411E-0AA9-425C-AF6A-998E32EAF366}" presName="composite" presStyleCnt="0"/>
      <dgm:spPr/>
    </dgm:pt>
    <dgm:pt modelId="{912AF9D3-89A3-4DCA-A426-FD644C3F6BB5}" type="pres">
      <dgm:prSet presAssocID="{3347411E-0AA9-425C-AF6A-998E32EAF366}" presName="imgShp" presStyleLbl="fgImgPlace1" presStyleIdx="6" presStyleCnt="7" custScaleX="146410" custScaleY="146410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DB96FD2-E8D3-42E3-A39E-2B9D6FE9559B}" type="pres">
      <dgm:prSet presAssocID="{3347411E-0AA9-425C-AF6A-998E32EAF366}" presName="txShp" presStyleLbl="node1" presStyleIdx="6" presStyleCnt="7">
        <dgm:presLayoutVars>
          <dgm:bulletEnabled val="1"/>
        </dgm:presLayoutVars>
      </dgm:prSet>
      <dgm:spPr>
        <a:prstGeom prst="parallelogram">
          <a:avLst/>
        </a:prstGeom>
      </dgm:spPr>
    </dgm:pt>
  </dgm:ptLst>
  <dgm:cxnLst>
    <dgm:cxn modelId="{5E1E1803-393E-4F67-B46B-374221587D85}" srcId="{5517778B-E051-4F49-982C-0328DCCF7A54}" destId="{F118BBA5-D7AB-4481-A94A-1A8698507536}" srcOrd="0" destOrd="0" parTransId="{CBC8043D-F04A-495C-867A-E820E8A112E6}" sibTransId="{A18C5C55-4A47-4328-9D5E-94C4647214EF}"/>
    <dgm:cxn modelId="{552AA804-33E2-462C-85F9-F06BB4484561}" srcId="{5517778B-E051-4F49-982C-0328DCCF7A54}" destId="{5DE1D815-25EA-4FFE-8762-6D28508B01A9}" srcOrd="4" destOrd="0" parTransId="{DF25B4BB-3FCA-4BBC-9464-3D090F479D80}" sibTransId="{E36C2EAA-CF7B-4BE8-9F5D-573156157414}"/>
    <dgm:cxn modelId="{EE1F4B07-C1C0-49FB-9E16-447068ED7204}" type="presOf" srcId="{F118BBA5-D7AB-4481-A94A-1A8698507536}" destId="{32A9B039-7C4D-4972-AABC-4079AC1A2856}" srcOrd="0" destOrd="0" presId="urn:microsoft.com/office/officeart/2005/8/layout/vList3"/>
    <dgm:cxn modelId="{A004E129-BA52-4530-BCA1-11A62515AC9C}" type="presOf" srcId="{A0E48240-42B0-4FB2-B235-235B5A334102}" destId="{FCB519F8-BA57-4BFF-B106-E39098242EAE}" srcOrd="0" destOrd="0" presId="urn:microsoft.com/office/officeart/2005/8/layout/vList3"/>
    <dgm:cxn modelId="{5B813066-79AB-4D52-A79A-4D1F1738B4DF}" srcId="{5517778B-E051-4F49-982C-0328DCCF7A54}" destId="{D689CA2A-4D3E-454C-84CD-88203C6060D0}" srcOrd="2" destOrd="0" parTransId="{1748653B-BCC1-4D9D-8B98-6E6C85B69049}" sibTransId="{25AE1E2A-13C7-4C71-8486-96596ABCD5C1}"/>
    <dgm:cxn modelId="{4F7BFD77-31E6-4B83-91D8-A9B568D7CE91}" type="presOf" srcId="{5DE1D815-25EA-4FFE-8762-6D28508B01A9}" destId="{3D1C6A0C-D2A6-4444-8A8D-8E017CDDFBD3}" srcOrd="0" destOrd="0" presId="urn:microsoft.com/office/officeart/2005/8/layout/vList3"/>
    <dgm:cxn modelId="{6D77CE78-2006-4DF7-8724-CEBB183BFD08}" type="presOf" srcId="{3347411E-0AA9-425C-AF6A-998E32EAF366}" destId="{4DB96FD2-E8D3-42E3-A39E-2B9D6FE9559B}" srcOrd="0" destOrd="0" presId="urn:microsoft.com/office/officeart/2005/8/layout/vList3"/>
    <dgm:cxn modelId="{BE4E6F83-0EEB-4A17-B87E-FF1A9D7C7CC7}" srcId="{5517778B-E051-4F49-982C-0328DCCF7A54}" destId="{A0E48240-42B0-4FB2-B235-235B5A334102}" srcOrd="5" destOrd="0" parTransId="{BD2279CA-FB70-433F-8F63-4541FD7B5404}" sibTransId="{DEA08133-279D-4D88-8C17-7DCF6849E97F}"/>
    <dgm:cxn modelId="{BAB45284-CC16-4E05-9C2B-C52A6A14B2D2}" type="presOf" srcId="{9648E5EF-94AB-454D-A5A0-A255E08E16C2}" destId="{5F1E31AB-B5F4-49B6-A7FE-75C984B0E1FF}" srcOrd="0" destOrd="0" presId="urn:microsoft.com/office/officeart/2005/8/layout/vList3"/>
    <dgm:cxn modelId="{AEF1258A-43F6-4BD9-A5AE-E3AFE295A7F5}" type="presOf" srcId="{5517778B-E051-4F49-982C-0328DCCF7A54}" destId="{9E1ED1E5-9117-44F2-A569-3596E5C8C864}" srcOrd="0" destOrd="0" presId="urn:microsoft.com/office/officeart/2005/8/layout/vList3"/>
    <dgm:cxn modelId="{29DCA095-9D0E-4F65-910A-EAFAFFCB5311}" srcId="{5517778B-E051-4F49-982C-0328DCCF7A54}" destId="{9648E5EF-94AB-454D-A5A0-A255E08E16C2}" srcOrd="3" destOrd="0" parTransId="{2D82CE0C-48E1-4783-A09C-5198F8618A1C}" sibTransId="{CF6BFD23-4407-4E75-B94F-32B699ADD663}"/>
    <dgm:cxn modelId="{D3DE21A2-E8A7-41D4-8237-57FD234B8981}" type="presOf" srcId="{71E10376-846B-4C73-AF5B-80678F0617C0}" destId="{CC953F34-84FB-42E9-B781-4AED3685FA38}" srcOrd="0" destOrd="0" presId="urn:microsoft.com/office/officeart/2005/8/layout/vList3"/>
    <dgm:cxn modelId="{FA55F3CE-5B8B-494D-AA6F-E823B4B3C875}" srcId="{5517778B-E051-4F49-982C-0328DCCF7A54}" destId="{71E10376-846B-4C73-AF5B-80678F0617C0}" srcOrd="1" destOrd="0" parTransId="{B1BA293C-6655-4DC4-9E24-7DCDB3E8FB1A}" sibTransId="{A240715C-3C0E-4B29-B925-165FF0BA1AB1}"/>
    <dgm:cxn modelId="{AA0265D0-D1AF-4D3D-8F11-90898CF7C4BB}" srcId="{5517778B-E051-4F49-982C-0328DCCF7A54}" destId="{3347411E-0AA9-425C-AF6A-998E32EAF366}" srcOrd="6" destOrd="0" parTransId="{9013038A-A9A2-4FD9-98A0-EFDC99C6BB18}" sibTransId="{6E1B9C72-C78F-48CC-95F7-921C9A40A00D}"/>
    <dgm:cxn modelId="{1C04BCE3-41D8-447D-8410-FC846DD2FA39}" type="presOf" srcId="{D689CA2A-4D3E-454C-84CD-88203C6060D0}" destId="{2A4F1550-DF90-49CC-BC9A-A3AF5ACDE1C6}" srcOrd="0" destOrd="0" presId="urn:microsoft.com/office/officeart/2005/8/layout/vList3"/>
    <dgm:cxn modelId="{C5208CD1-2F4E-4E6E-9506-ED1465358CF8}" type="presParOf" srcId="{9E1ED1E5-9117-44F2-A569-3596E5C8C864}" destId="{D9659BEE-056D-48CD-A47F-97C541FC967F}" srcOrd="0" destOrd="0" presId="urn:microsoft.com/office/officeart/2005/8/layout/vList3"/>
    <dgm:cxn modelId="{57D6D87E-964D-412B-AC59-6DEB31DB7F32}" type="presParOf" srcId="{D9659BEE-056D-48CD-A47F-97C541FC967F}" destId="{4AD14E77-10D4-45B4-8953-05BE22FC5210}" srcOrd="0" destOrd="0" presId="urn:microsoft.com/office/officeart/2005/8/layout/vList3"/>
    <dgm:cxn modelId="{3BD1EFAB-84DB-4E6B-A953-C5F1D2BBB2E3}" type="presParOf" srcId="{D9659BEE-056D-48CD-A47F-97C541FC967F}" destId="{32A9B039-7C4D-4972-AABC-4079AC1A2856}" srcOrd="1" destOrd="0" presId="urn:microsoft.com/office/officeart/2005/8/layout/vList3"/>
    <dgm:cxn modelId="{6EE92DA5-AD26-4E53-9949-DBDD7A5C74E5}" type="presParOf" srcId="{9E1ED1E5-9117-44F2-A569-3596E5C8C864}" destId="{5A1E2EDA-0063-44DB-8699-318832FF43BA}" srcOrd="1" destOrd="0" presId="urn:microsoft.com/office/officeart/2005/8/layout/vList3"/>
    <dgm:cxn modelId="{18215FC6-63FC-4C58-B8B1-CCFFB5CE3EAA}" type="presParOf" srcId="{9E1ED1E5-9117-44F2-A569-3596E5C8C864}" destId="{60105C26-4DA9-4CCF-A09E-4FCEFFF3BD7A}" srcOrd="2" destOrd="0" presId="urn:microsoft.com/office/officeart/2005/8/layout/vList3"/>
    <dgm:cxn modelId="{16B6DAC0-2DA5-44C6-8262-3E8C2CC705CA}" type="presParOf" srcId="{60105C26-4DA9-4CCF-A09E-4FCEFFF3BD7A}" destId="{86F5B5B3-E8FC-4E38-A1FF-43BA98915F05}" srcOrd="0" destOrd="0" presId="urn:microsoft.com/office/officeart/2005/8/layout/vList3"/>
    <dgm:cxn modelId="{C34DFCEB-B646-48DE-9369-AEC5F0C7EB2B}" type="presParOf" srcId="{60105C26-4DA9-4CCF-A09E-4FCEFFF3BD7A}" destId="{CC953F34-84FB-42E9-B781-4AED3685FA38}" srcOrd="1" destOrd="0" presId="urn:microsoft.com/office/officeart/2005/8/layout/vList3"/>
    <dgm:cxn modelId="{9128D6EB-02A8-4562-AAB5-31A959C75442}" type="presParOf" srcId="{9E1ED1E5-9117-44F2-A569-3596E5C8C864}" destId="{D01EEE39-C41C-4C50-A571-372C84DFC69A}" srcOrd="3" destOrd="0" presId="urn:microsoft.com/office/officeart/2005/8/layout/vList3"/>
    <dgm:cxn modelId="{ADCC1549-6477-4A87-9256-4006ED47011B}" type="presParOf" srcId="{9E1ED1E5-9117-44F2-A569-3596E5C8C864}" destId="{C6962DB4-515B-497E-A098-DC1FC43D8310}" srcOrd="4" destOrd="0" presId="urn:microsoft.com/office/officeart/2005/8/layout/vList3"/>
    <dgm:cxn modelId="{72C373F2-869D-4F38-AD21-EC40DAC377D2}" type="presParOf" srcId="{C6962DB4-515B-497E-A098-DC1FC43D8310}" destId="{3CE0C6C4-257F-408E-83BC-B06358EA9B20}" srcOrd="0" destOrd="0" presId="urn:microsoft.com/office/officeart/2005/8/layout/vList3"/>
    <dgm:cxn modelId="{441B0BFC-A980-4753-8965-7A181A3825D3}" type="presParOf" srcId="{C6962DB4-515B-497E-A098-DC1FC43D8310}" destId="{2A4F1550-DF90-49CC-BC9A-A3AF5ACDE1C6}" srcOrd="1" destOrd="0" presId="urn:microsoft.com/office/officeart/2005/8/layout/vList3"/>
    <dgm:cxn modelId="{F5A56C59-7F7A-42E2-A8E6-C1B3E249386E}" type="presParOf" srcId="{9E1ED1E5-9117-44F2-A569-3596E5C8C864}" destId="{AFC69467-BBE4-4F07-A0AC-CAFE29A38FC3}" srcOrd="5" destOrd="0" presId="urn:microsoft.com/office/officeart/2005/8/layout/vList3"/>
    <dgm:cxn modelId="{03C448D2-1B4A-4315-968C-839940BF04AC}" type="presParOf" srcId="{9E1ED1E5-9117-44F2-A569-3596E5C8C864}" destId="{E0DB64F0-E8BD-4751-91FD-29804A9E4B79}" srcOrd="6" destOrd="0" presId="urn:microsoft.com/office/officeart/2005/8/layout/vList3"/>
    <dgm:cxn modelId="{FD034FFC-1E2A-4C2D-9D6B-5D8223938F71}" type="presParOf" srcId="{E0DB64F0-E8BD-4751-91FD-29804A9E4B79}" destId="{DA99C1D7-A354-4915-8352-2C37F5D1F3BE}" srcOrd="0" destOrd="0" presId="urn:microsoft.com/office/officeart/2005/8/layout/vList3"/>
    <dgm:cxn modelId="{B35F97E5-8B29-4C25-9CB0-49C6D0950672}" type="presParOf" srcId="{E0DB64F0-E8BD-4751-91FD-29804A9E4B79}" destId="{5F1E31AB-B5F4-49B6-A7FE-75C984B0E1FF}" srcOrd="1" destOrd="0" presId="urn:microsoft.com/office/officeart/2005/8/layout/vList3"/>
    <dgm:cxn modelId="{2A6B3C1F-E178-42D8-9A13-47D02931F72D}" type="presParOf" srcId="{9E1ED1E5-9117-44F2-A569-3596E5C8C864}" destId="{C22A9759-D768-4B3D-A4F1-B9A8E5E3C329}" srcOrd="7" destOrd="0" presId="urn:microsoft.com/office/officeart/2005/8/layout/vList3"/>
    <dgm:cxn modelId="{41F702F5-FAD8-4000-9A61-542D7E58EA8E}" type="presParOf" srcId="{9E1ED1E5-9117-44F2-A569-3596E5C8C864}" destId="{6DBA22D7-C851-4362-9795-5C99AB6F564B}" srcOrd="8" destOrd="0" presId="urn:microsoft.com/office/officeart/2005/8/layout/vList3"/>
    <dgm:cxn modelId="{E764A1B1-8995-48AB-9032-449C65A62EBC}" type="presParOf" srcId="{6DBA22D7-C851-4362-9795-5C99AB6F564B}" destId="{12178A8F-3E26-4AF8-8170-9893A3827FF4}" srcOrd="0" destOrd="0" presId="urn:microsoft.com/office/officeart/2005/8/layout/vList3"/>
    <dgm:cxn modelId="{ADB9CA9B-ABE5-46C5-B11A-170CAA32367A}" type="presParOf" srcId="{6DBA22D7-C851-4362-9795-5C99AB6F564B}" destId="{3D1C6A0C-D2A6-4444-8A8D-8E017CDDFBD3}" srcOrd="1" destOrd="0" presId="urn:microsoft.com/office/officeart/2005/8/layout/vList3"/>
    <dgm:cxn modelId="{C1465FE4-BE4A-46FD-AFC9-7A27E2A66AC7}" type="presParOf" srcId="{9E1ED1E5-9117-44F2-A569-3596E5C8C864}" destId="{E6D4F925-90ED-4B5E-83EA-3A1BBBB6F7B3}" srcOrd="9" destOrd="0" presId="urn:microsoft.com/office/officeart/2005/8/layout/vList3"/>
    <dgm:cxn modelId="{ED484D14-1A99-4D05-9E84-2A8DFF5F1414}" type="presParOf" srcId="{9E1ED1E5-9117-44F2-A569-3596E5C8C864}" destId="{9B9D323F-8293-4F1D-83F3-0595E09134BA}" srcOrd="10" destOrd="0" presId="urn:microsoft.com/office/officeart/2005/8/layout/vList3"/>
    <dgm:cxn modelId="{D7D3C145-67B9-4AA2-8B6C-C4CA22B64A5F}" type="presParOf" srcId="{9B9D323F-8293-4F1D-83F3-0595E09134BA}" destId="{120D16BF-77A8-4F87-98BD-86B620A53062}" srcOrd="0" destOrd="0" presId="urn:microsoft.com/office/officeart/2005/8/layout/vList3"/>
    <dgm:cxn modelId="{3164D61B-D4FC-4A7B-B2FE-970E4269B171}" type="presParOf" srcId="{9B9D323F-8293-4F1D-83F3-0595E09134BA}" destId="{FCB519F8-BA57-4BFF-B106-E39098242EAE}" srcOrd="1" destOrd="0" presId="urn:microsoft.com/office/officeart/2005/8/layout/vList3"/>
    <dgm:cxn modelId="{C00179E9-15F5-4EDD-B190-D7B5B81BF823}" type="presParOf" srcId="{9E1ED1E5-9117-44F2-A569-3596E5C8C864}" destId="{62858DEC-1689-496D-AF1A-BCF12E252D5D}" srcOrd="11" destOrd="0" presId="urn:microsoft.com/office/officeart/2005/8/layout/vList3"/>
    <dgm:cxn modelId="{9B9935D7-760B-48C9-BC30-D23D86EC0ACF}" type="presParOf" srcId="{9E1ED1E5-9117-44F2-A569-3596E5C8C864}" destId="{069EFA75-3D7F-40D6-9504-ED8D3BFE597B}" srcOrd="12" destOrd="0" presId="urn:microsoft.com/office/officeart/2005/8/layout/vList3"/>
    <dgm:cxn modelId="{F4B05BA5-CAEC-43D1-9F63-CC83B23C93BF}" type="presParOf" srcId="{069EFA75-3D7F-40D6-9504-ED8D3BFE597B}" destId="{912AF9D3-89A3-4DCA-A426-FD644C3F6BB5}" srcOrd="0" destOrd="0" presId="urn:microsoft.com/office/officeart/2005/8/layout/vList3"/>
    <dgm:cxn modelId="{B3FFA520-8326-4CAC-9B79-3D1038AF871D}" type="presParOf" srcId="{069EFA75-3D7F-40D6-9504-ED8D3BFE597B}" destId="{4DB96FD2-E8D3-42E3-A39E-2B9D6FE9559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53F34-84FB-42E9-B781-4AED3685FA38}">
      <dsp:nvSpPr>
        <dsp:cNvPr id="0" name=""/>
        <dsp:cNvSpPr/>
      </dsp:nvSpPr>
      <dsp:spPr>
        <a:xfrm rot="10800000">
          <a:off x="1260212" y="117941"/>
          <a:ext cx="4387378" cy="385271"/>
        </a:xfrm>
        <a:prstGeom prst="parallelogram">
          <a:avLst/>
        </a:prstGeom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89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Modular mechanical rooms</a:t>
          </a:r>
        </a:p>
      </dsp:txBody>
      <dsp:txXfrm rot="10800000">
        <a:off x="1665959" y="153571"/>
        <a:ext cx="3575884" cy="314011"/>
      </dsp:txXfrm>
    </dsp:sp>
    <dsp:sp modelId="{86F5B5B3-E8FC-4E38-A1FF-43BA98915F05}">
      <dsp:nvSpPr>
        <dsp:cNvPr id="0" name=""/>
        <dsp:cNvSpPr/>
      </dsp:nvSpPr>
      <dsp:spPr>
        <a:xfrm>
          <a:off x="949970" y="0"/>
          <a:ext cx="620483" cy="620483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B519F8-BA57-4BFF-B106-E39098242EAE}">
      <dsp:nvSpPr>
        <dsp:cNvPr id="0" name=""/>
        <dsp:cNvSpPr/>
      </dsp:nvSpPr>
      <dsp:spPr>
        <a:xfrm rot="10800000">
          <a:off x="1260212" y="853430"/>
          <a:ext cx="4387378" cy="385271"/>
        </a:xfrm>
        <a:prstGeom prst="parallelogram">
          <a:avLst/>
        </a:prstGeom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89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Central chiller utility plants</a:t>
          </a:r>
        </a:p>
      </dsp:txBody>
      <dsp:txXfrm rot="10800000">
        <a:off x="1665959" y="889060"/>
        <a:ext cx="3575884" cy="314011"/>
      </dsp:txXfrm>
    </dsp:sp>
    <dsp:sp modelId="{120D16BF-77A8-4F87-98BD-86B620A53062}">
      <dsp:nvSpPr>
        <dsp:cNvPr id="0" name=""/>
        <dsp:cNvSpPr/>
      </dsp:nvSpPr>
      <dsp:spPr>
        <a:xfrm>
          <a:off x="949970" y="735825"/>
          <a:ext cx="620483" cy="620483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B96FD2-E8D3-42E3-A39E-2B9D6FE9559B}">
      <dsp:nvSpPr>
        <dsp:cNvPr id="0" name=""/>
        <dsp:cNvSpPr/>
      </dsp:nvSpPr>
      <dsp:spPr>
        <a:xfrm rot="10800000">
          <a:off x="1260212" y="1588920"/>
          <a:ext cx="4387378" cy="385271"/>
        </a:xfrm>
        <a:prstGeom prst="parallelogram">
          <a:avLst/>
        </a:prstGeom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89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Central boiler plants</a:t>
          </a:r>
        </a:p>
      </dsp:txBody>
      <dsp:txXfrm rot="10800000">
        <a:off x="1665959" y="1624550"/>
        <a:ext cx="3575884" cy="314011"/>
      </dsp:txXfrm>
    </dsp:sp>
    <dsp:sp modelId="{912AF9D3-89A3-4DCA-A426-FD644C3F6BB5}">
      <dsp:nvSpPr>
        <dsp:cNvPr id="0" name=""/>
        <dsp:cNvSpPr/>
      </dsp:nvSpPr>
      <dsp:spPr>
        <a:xfrm>
          <a:off x="949970" y="1471314"/>
          <a:ext cx="620483" cy="620483"/>
        </a:xfrm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A9B039-7C4D-4972-AABC-4079AC1A2856}">
      <dsp:nvSpPr>
        <dsp:cNvPr id="0" name=""/>
        <dsp:cNvSpPr/>
      </dsp:nvSpPr>
      <dsp:spPr>
        <a:xfrm rot="10800000">
          <a:off x="1260212" y="2324409"/>
          <a:ext cx="4387378" cy="385271"/>
        </a:xfrm>
        <a:prstGeom prst="parallelogram">
          <a:avLst/>
        </a:prstGeom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89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Packaged pumping systems</a:t>
          </a:r>
        </a:p>
      </dsp:txBody>
      <dsp:txXfrm rot="10800000">
        <a:off x="1665959" y="2360039"/>
        <a:ext cx="3575884" cy="314011"/>
      </dsp:txXfrm>
    </dsp:sp>
    <dsp:sp modelId="{4AD14E77-10D4-45B4-8953-05BE22FC5210}">
      <dsp:nvSpPr>
        <dsp:cNvPr id="0" name=""/>
        <dsp:cNvSpPr/>
      </dsp:nvSpPr>
      <dsp:spPr>
        <a:xfrm>
          <a:off x="949970" y="2206803"/>
          <a:ext cx="620483" cy="620483"/>
        </a:xfrm>
        <a:prstGeom prst="ellipse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F1550-DF90-49CC-BC9A-A3AF5ACDE1C6}">
      <dsp:nvSpPr>
        <dsp:cNvPr id="0" name=""/>
        <dsp:cNvSpPr/>
      </dsp:nvSpPr>
      <dsp:spPr>
        <a:xfrm rot="10800000">
          <a:off x="1260212" y="3059899"/>
          <a:ext cx="4387378" cy="385271"/>
        </a:xfrm>
        <a:prstGeom prst="parallelogram">
          <a:avLst/>
        </a:prstGeom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89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Process cooling systems</a:t>
          </a:r>
        </a:p>
      </dsp:txBody>
      <dsp:txXfrm rot="10800000">
        <a:off x="1665959" y="3095529"/>
        <a:ext cx="3575884" cy="314011"/>
      </dsp:txXfrm>
    </dsp:sp>
    <dsp:sp modelId="{3CE0C6C4-257F-408E-83BC-B06358EA9B20}">
      <dsp:nvSpPr>
        <dsp:cNvPr id="0" name=""/>
        <dsp:cNvSpPr/>
      </dsp:nvSpPr>
      <dsp:spPr>
        <a:xfrm>
          <a:off x="949970" y="2942293"/>
          <a:ext cx="620483" cy="620483"/>
        </a:xfrm>
        <a:prstGeom prst="ellipse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E31AB-B5F4-49B6-A7FE-75C984B0E1FF}">
      <dsp:nvSpPr>
        <dsp:cNvPr id="0" name=""/>
        <dsp:cNvSpPr/>
      </dsp:nvSpPr>
      <dsp:spPr>
        <a:xfrm rot="10800000">
          <a:off x="1260212" y="3795388"/>
          <a:ext cx="4387378" cy="385271"/>
        </a:xfrm>
        <a:prstGeom prst="parallelogram">
          <a:avLst/>
        </a:prstGeom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89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Heat transfer system</a:t>
          </a:r>
        </a:p>
      </dsp:txBody>
      <dsp:txXfrm rot="10800000">
        <a:off x="1665959" y="3831018"/>
        <a:ext cx="3575884" cy="314011"/>
      </dsp:txXfrm>
    </dsp:sp>
    <dsp:sp modelId="{DA99C1D7-A354-4915-8352-2C37F5D1F3BE}">
      <dsp:nvSpPr>
        <dsp:cNvPr id="0" name=""/>
        <dsp:cNvSpPr/>
      </dsp:nvSpPr>
      <dsp:spPr>
        <a:xfrm>
          <a:off x="949970" y="3677782"/>
          <a:ext cx="620483" cy="620483"/>
        </a:xfrm>
        <a:prstGeom prst="ellipse">
          <a:avLst/>
        </a:prstGeom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C6A0C-D2A6-4444-8A8D-8E017CDDFBD3}">
      <dsp:nvSpPr>
        <dsp:cNvPr id="0" name=""/>
        <dsp:cNvSpPr/>
      </dsp:nvSpPr>
      <dsp:spPr>
        <a:xfrm rot="10800000">
          <a:off x="1260212" y="4530878"/>
          <a:ext cx="4387378" cy="385271"/>
        </a:xfrm>
        <a:prstGeom prst="parallelogram">
          <a:avLst/>
        </a:prstGeom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894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Hot water heaters</a:t>
          </a:r>
        </a:p>
      </dsp:txBody>
      <dsp:txXfrm rot="10800000">
        <a:off x="1665959" y="4566508"/>
        <a:ext cx="3575884" cy="314011"/>
      </dsp:txXfrm>
    </dsp:sp>
    <dsp:sp modelId="{12178A8F-3E26-4AF8-8170-9893A3827FF4}">
      <dsp:nvSpPr>
        <dsp:cNvPr id="0" name=""/>
        <dsp:cNvSpPr/>
      </dsp:nvSpPr>
      <dsp:spPr>
        <a:xfrm>
          <a:off x="949970" y="4413272"/>
          <a:ext cx="620483" cy="620483"/>
        </a:xfrm>
        <a:prstGeom prst="ellipse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9B039-7C4D-4972-AABC-4079AC1A2856}">
      <dsp:nvSpPr>
        <dsp:cNvPr id="0" name=""/>
        <dsp:cNvSpPr/>
      </dsp:nvSpPr>
      <dsp:spPr>
        <a:xfrm rot="10800000">
          <a:off x="1299312" y="97155"/>
          <a:ext cx="4550893" cy="418100"/>
        </a:xfrm>
        <a:prstGeom prst="parallelogram">
          <a:avLst/>
        </a:prstGeom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37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Integrated PLC controls</a:t>
          </a:r>
        </a:p>
      </dsp:txBody>
      <dsp:txXfrm rot="10800000">
        <a:off x="1722105" y="135998"/>
        <a:ext cx="3705307" cy="340414"/>
      </dsp:txXfrm>
    </dsp:sp>
    <dsp:sp modelId="{4AD14E77-10D4-45B4-8953-05BE22FC5210}">
      <dsp:nvSpPr>
        <dsp:cNvPr id="0" name=""/>
        <dsp:cNvSpPr/>
      </dsp:nvSpPr>
      <dsp:spPr>
        <a:xfrm>
          <a:off x="993242" y="134"/>
          <a:ext cx="612140" cy="612140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953F34-84FB-42E9-B781-4AED3685FA38}">
      <dsp:nvSpPr>
        <dsp:cNvPr id="0" name=""/>
        <dsp:cNvSpPr/>
      </dsp:nvSpPr>
      <dsp:spPr>
        <a:xfrm rot="10800000">
          <a:off x="1299312" y="834101"/>
          <a:ext cx="4550893" cy="418100"/>
        </a:xfrm>
        <a:prstGeom prst="parallelogram">
          <a:avLst/>
        </a:prstGeom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37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Domestic booster pump skids</a:t>
          </a:r>
        </a:p>
      </dsp:txBody>
      <dsp:txXfrm rot="10800000">
        <a:off x="1722105" y="872944"/>
        <a:ext cx="3705307" cy="340414"/>
      </dsp:txXfrm>
    </dsp:sp>
    <dsp:sp modelId="{86F5B5B3-E8FC-4E38-A1FF-43BA98915F05}">
      <dsp:nvSpPr>
        <dsp:cNvPr id="0" name=""/>
        <dsp:cNvSpPr/>
      </dsp:nvSpPr>
      <dsp:spPr>
        <a:xfrm>
          <a:off x="993242" y="737081"/>
          <a:ext cx="612140" cy="612140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F1550-DF90-49CC-BC9A-A3AF5ACDE1C6}">
      <dsp:nvSpPr>
        <dsp:cNvPr id="0" name=""/>
        <dsp:cNvSpPr/>
      </dsp:nvSpPr>
      <dsp:spPr>
        <a:xfrm rot="10800000">
          <a:off x="1299312" y="1571048"/>
          <a:ext cx="4550893" cy="418100"/>
        </a:xfrm>
        <a:prstGeom prst="parallelogram">
          <a:avLst/>
        </a:prstGeom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37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Wastewater heat recovery</a:t>
          </a:r>
        </a:p>
      </dsp:txBody>
      <dsp:txXfrm rot="10800000">
        <a:off x="1722105" y="1609891"/>
        <a:ext cx="3705307" cy="340414"/>
      </dsp:txXfrm>
    </dsp:sp>
    <dsp:sp modelId="{3CE0C6C4-257F-408E-83BC-B06358EA9B20}">
      <dsp:nvSpPr>
        <dsp:cNvPr id="0" name=""/>
        <dsp:cNvSpPr/>
      </dsp:nvSpPr>
      <dsp:spPr>
        <a:xfrm>
          <a:off x="993242" y="1474028"/>
          <a:ext cx="612140" cy="612140"/>
        </a:xfrm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E31AB-B5F4-49B6-A7FE-75C984B0E1FF}">
      <dsp:nvSpPr>
        <dsp:cNvPr id="0" name=""/>
        <dsp:cNvSpPr/>
      </dsp:nvSpPr>
      <dsp:spPr>
        <a:xfrm rot="10800000">
          <a:off x="1299312" y="2307995"/>
          <a:ext cx="4550893" cy="418100"/>
        </a:xfrm>
        <a:prstGeom prst="parallelogram">
          <a:avLst/>
        </a:prstGeom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37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Loading/unloading skids</a:t>
          </a:r>
        </a:p>
      </dsp:txBody>
      <dsp:txXfrm rot="10800000">
        <a:off x="1722105" y="2346838"/>
        <a:ext cx="3705307" cy="340414"/>
      </dsp:txXfrm>
    </dsp:sp>
    <dsp:sp modelId="{DA99C1D7-A354-4915-8352-2C37F5D1F3BE}">
      <dsp:nvSpPr>
        <dsp:cNvPr id="0" name=""/>
        <dsp:cNvSpPr/>
      </dsp:nvSpPr>
      <dsp:spPr>
        <a:xfrm>
          <a:off x="993242" y="2210975"/>
          <a:ext cx="612140" cy="612140"/>
        </a:xfrm>
        <a:prstGeom prst="ellipse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C6A0C-D2A6-4444-8A8D-8E017CDDFBD3}">
      <dsp:nvSpPr>
        <dsp:cNvPr id="0" name=""/>
        <dsp:cNvSpPr/>
      </dsp:nvSpPr>
      <dsp:spPr>
        <a:xfrm rot="10800000">
          <a:off x="1299312" y="3044942"/>
          <a:ext cx="4550893" cy="418100"/>
        </a:xfrm>
        <a:prstGeom prst="parallelogram">
          <a:avLst/>
        </a:prstGeom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37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Custody transfer skids</a:t>
          </a:r>
        </a:p>
      </dsp:txBody>
      <dsp:txXfrm rot="10800000">
        <a:off x="1722105" y="3083785"/>
        <a:ext cx="3705307" cy="340414"/>
      </dsp:txXfrm>
    </dsp:sp>
    <dsp:sp modelId="{12178A8F-3E26-4AF8-8170-9893A3827FF4}">
      <dsp:nvSpPr>
        <dsp:cNvPr id="0" name=""/>
        <dsp:cNvSpPr/>
      </dsp:nvSpPr>
      <dsp:spPr>
        <a:xfrm>
          <a:off x="993242" y="2947921"/>
          <a:ext cx="612140" cy="612140"/>
        </a:xfrm>
        <a:prstGeom prst="ellipse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B519F8-BA57-4BFF-B106-E39098242EAE}">
      <dsp:nvSpPr>
        <dsp:cNvPr id="0" name=""/>
        <dsp:cNvSpPr/>
      </dsp:nvSpPr>
      <dsp:spPr>
        <a:xfrm rot="10800000">
          <a:off x="1299312" y="3781888"/>
          <a:ext cx="4550893" cy="418100"/>
        </a:xfrm>
        <a:prstGeom prst="parallelogram">
          <a:avLst/>
        </a:prstGeom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37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Metering skids</a:t>
          </a:r>
        </a:p>
      </dsp:txBody>
      <dsp:txXfrm rot="10800000">
        <a:off x="1722105" y="3820731"/>
        <a:ext cx="3705307" cy="340414"/>
      </dsp:txXfrm>
    </dsp:sp>
    <dsp:sp modelId="{120D16BF-77A8-4F87-98BD-86B620A53062}">
      <dsp:nvSpPr>
        <dsp:cNvPr id="0" name=""/>
        <dsp:cNvSpPr/>
      </dsp:nvSpPr>
      <dsp:spPr>
        <a:xfrm>
          <a:off x="993242" y="3684868"/>
          <a:ext cx="612140" cy="612140"/>
        </a:xfrm>
        <a:prstGeom prst="ellipse">
          <a:avLst/>
        </a:prstGeom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B96FD2-E8D3-42E3-A39E-2B9D6FE9559B}">
      <dsp:nvSpPr>
        <dsp:cNvPr id="0" name=""/>
        <dsp:cNvSpPr/>
      </dsp:nvSpPr>
      <dsp:spPr>
        <a:xfrm rot="10800000">
          <a:off x="1299312" y="4518835"/>
          <a:ext cx="4550893" cy="418100"/>
        </a:xfrm>
        <a:prstGeom prst="parallelogram">
          <a:avLst/>
        </a:prstGeom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lin ang="2700000" scaled="1"/>
          <a:tileRect/>
        </a:gra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37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Steam applications</a:t>
          </a:r>
        </a:p>
      </dsp:txBody>
      <dsp:txXfrm rot="10800000">
        <a:off x="1722105" y="4557678"/>
        <a:ext cx="3705307" cy="340414"/>
      </dsp:txXfrm>
    </dsp:sp>
    <dsp:sp modelId="{912AF9D3-89A3-4DCA-A426-FD644C3F6BB5}">
      <dsp:nvSpPr>
        <dsp:cNvPr id="0" name=""/>
        <dsp:cNvSpPr/>
      </dsp:nvSpPr>
      <dsp:spPr>
        <a:xfrm>
          <a:off x="993242" y="4421815"/>
          <a:ext cx="612140" cy="612140"/>
        </a:xfrm>
        <a:prstGeom prst="ellipse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0.10058</cdr:x>
      <cdr:y>0.67435</cdr:y>
    </cdr:from>
    <cdr:to>
      <cdr:x>0.29497</cdr:x>
      <cdr:y>0.898</cdr:y>
    </cdr:to>
    <cdr:sp macro="" textlink="">
      <cdr:nvSpPr>
        <cdr:cNvPr id="4" name="Speech Bubble: Rectangle with Corners Rounded 3">
          <a:extLst xmlns:a="http://schemas.openxmlformats.org/drawingml/2006/main">
            <a:ext uri="{FF2B5EF4-FFF2-40B4-BE49-F238E27FC236}">
              <a16:creationId xmlns:a16="http://schemas.microsoft.com/office/drawing/2014/main" id="{8BEDB728-34F4-4915-BA06-C7F64DE134B1}"/>
            </a:ext>
          </a:extLst>
        </cdr:cNvPr>
        <cdr:cNvSpPr/>
      </cdr:nvSpPr>
      <cdr:spPr>
        <a:xfrm xmlns:a="http://schemas.openxmlformats.org/drawingml/2006/main">
          <a:off x="1263300" y="4624701"/>
          <a:ext cx="2441470" cy="1533792"/>
        </a:xfrm>
        <a:prstGeom xmlns:a="http://schemas.openxmlformats.org/drawingml/2006/main" prst="wedgeRoundRectCallout">
          <a:avLst>
            <a:gd name="adj1" fmla="val 131375"/>
            <a:gd name="adj2" fmla="val -70397"/>
            <a:gd name="adj3" fmla="val 16667"/>
          </a:avLst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1600" dirty="0">
              <a:solidFill>
                <a:srgbClr val="64686C"/>
              </a:solidFill>
              <a:latin typeface="+mj-lt"/>
            </a:rPr>
            <a:t>Most contractors focus on the 65% of mechanical equipment costs, not the fully integrated system cost</a:t>
          </a:r>
        </a:p>
      </cdr:txBody>
    </cdr:sp>
  </cdr:relSizeAnchor>
  <cdr:relSizeAnchor xmlns:cdr="http://schemas.openxmlformats.org/drawingml/2006/chartDrawing">
    <cdr:from>
      <cdr:x>0.04189</cdr:x>
      <cdr:y>0.25704</cdr:y>
    </cdr:from>
    <cdr:to>
      <cdr:x>0.24543</cdr:x>
      <cdr:y>0.44399</cdr:y>
    </cdr:to>
    <cdr:sp macro="" textlink="">
      <cdr:nvSpPr>
        <cdr:cNvPr id="3" name="Speech Bubble: Rectangle with Corners Rounded 2">
          <a:extLst xmlns:a="http://schemas.openxmlformats.org/drawingml/2006/main">
            <a:ext uri="{FF2B5EF4-FFF2-40B4-BE49-F238E27FC236}">
              <a16:creationId xmlns:a16="http://schemas.microsoft.com/office/drawing/2014/main" id="{1191FA48-9712-462C-88CC-5B776F32F004}"/>
            </a:ext>
          </a:extLst>
        </cdr:cNvPr>
        <cdr:cNvSpPr/>
      </cdr:nvSpPr>
      <cdr:spPr>
        <a:xfrm xmlns:a="http://schemas.openxmlformats.org/drawingml/2006/main">
          <a:off x="526124" y="1762813"/>
          <a:ext cx="2556441" cy="1282046"/>
        </a:xfrm>
        <a:prstGeom xmlns:a="http://schemas.openxmlformats.org/drawingml/2006/main" prst="wedgeRoundRectCallout">
          <a:avLst>
            <a:gd name="adj1" fmla="val 124811"/>
            <a:gd name="adj2" fmla="val -6478"/>
            <a:gd name="adj3" fmla="val 16667"/>
          </a:avLst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dirty="0">
              <a:solidFill>
                <a:srgbClr val="64686C"/>
              </a:solidFill>
              <a:latin typeface="+mj-lt"/>
            </a:rPr>
            <a:t>Electrical and control costs are included in an Envirosep fully integrated pre-packaged system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D6800-37BD-4EFE-82BA-8E368312EBDE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DCC53-C509-4030-92D9-910D7E949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3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9F170-F266-4AF6-B010-740CDB3308D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4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9F170-F266-4AF6-B010-740CDB3308D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825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DCC53-C509-4030-92D9-910D7E949B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65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9F170-F266-4AF6-B010-740CDB3308D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56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9F170-F266-4AF6-B010-740CDB3308D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655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6" charset="-128"/>
              </a:defRPr>
            </a:lvl1pPr>
            <a:lvl2pPr marL="751122" indent="-288893">
              <a:defRPr sz="2400">
                <a:solidFill>
                  <a:schemeClr val="tx1"/>
                </a:solidFill>
                <a:latin typeface="Arial" charset="0"/>
                <a:ea typeface="ＭＳ Ｐゴシック" pitchFamily="-16" charset="-128"/>
              </a:defRPr>
            </a:lvl2pPr>
            <a:lvl3pPr marL="1155573" indent="-231115">
              <a:defRPr sz="2400">
                <a:solidFill>
                  <a:schemeClr val="tx1"/>
                </a:solidFill>
                <a:latin typeface="Arial" charset="0"/>
                <a:ea typeface="ＭＳ Ｐゴシック" pitchFamily="-16" charset="-128"/>
              </a:defRPr>
            </a:lvl3pPr>
            <a:lvl4pPr marL="1617802" indent="-231115">
              <a:defRPr sz="2400">
                <a:solidFill>
                  <a:schemeClr val="tx1"/>
                </a:solidFill>
                <a:latin typeface="Arial" charset="0"/>
                <a:ea typeface="ＭＳ Ｐゴシック" pitchFamily="-16" charset="-128"/>
              </a:defRPr>
            </a:lvl4pPr>
            <a:lvl5pPr marL="2080031" indent="-231115">
              <a:defRPr sz="2400">
                <a:solidFill>
                  <a:schemeClr val="tx1"/>
                </a:solidFill>
                <a:latin typeface="Arial" charset="0"/>
                <a:ea typeface="ＭＳ Ｐゴシック" pitchFamily="-16" charset="-128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6" charset="-128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6" charset="-128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6" charset="-128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6" charset="-128"/>
              </a:defRPr>
            </a:lvl9pPr>
          </a:lstStyle>
          <a:p>
            <a:fld id="{91E9EE08-44FD-4C77-888D-18B736D48047}" type="slidenum">
              <a:rPr lang="en-US" altLang="en-US" sz="1200">
                <a:solidFill>
                  <a:prstClr val="black"/>
                </a:solidFill>
              </a:rPr>
              <a:pPr/>
              <a:t>8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1000" b="1" dirty="0">
              <a:latin typeface="Grundfos TheSans V2" panose="020B05030403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487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DEAD9-9715-4C59-82FD-6C6A141DCD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27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DCC53-C509-4030-92D9-910D7E949B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7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C069-0133-4140-BD5B-99DA36E34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6CF249-3E19-4ADD-BB7E-DBB3C540E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96B25-2564-4233-83D3-9742B9546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5E13E-6A41-47B2-8A85-C3541F297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E8FAB-56AA-483D-B173-DA3546196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998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36BAB-FBEF-45C5-8FE7-F2DB83239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D1671-ED67-46D6-A070-375797A9D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18D9F-0CAB-47C5-94DE-F9309BB6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E90A2-1377-493C-9292-01221B35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A16BC-B837-45F2-A29A-22F9E2697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57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54D2D9-BC43-4C35-BDE3-206F15F05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527E8-5187-45F9-B290-E48E60ED2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79C2A-7DD7-4704-91B7-CC2A00B08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6E934-2EF5-4EF7-B3EB-F944CF3A7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5A98E-DA63-4771-BB49-AC764E99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1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360202"/>
            <a:ext cx="11227200" cy="10725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80000" y="1576800"/>
            <a:ext cx="5438400" cy="4451466"/>
          </a:xfrm>
        </p:spPr>
        <p:txBody>
          <a:bodyPr/>
          <a:lstStyle>
            <a:lvl1pPr marL="0" indent="0">
              <a:buNone/>
              <a:defRPr/>
            </a:lvl1pPr>
            <a:lvl2pPr marL="360362" indent="0">
              <a:buNone/>
              <a:defRPr/>
            </a:lvl2pPr>
            <a:lvl3pPr marL="720725" indent="0">
              <a:buNone/>
              <a:defRPr/>
            </a:lvl3pPr>
            <a:lvl4pPr marL="1073150" indent="0">
              <a:buNone/>
              <a:defRPr/>
            </a:lvl4pPr>
            <a:lvl5pPr marL="143351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26-11-2013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9B5F-7303-487F-84C3-25EFE368C5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6163733" y="1576800"/>
            <a:ext cx="5543467" cy="4451466"/>
          </a:xfrm>
        </p:spPr>
        <p:txBody>
          <a:bodyPr tIns="720000" anchor="ctr" anchorCtr="1">
            <a:noAutofit/>
          </a:bodyPr>
          <a:lstStyle>
            <a:lvl1pPr marL="0" indent="0">
              <a:buNone/>
              <a:defRPr/>
            </a:lvl1pPr>
            <a:lvl2pPr marL="357187" indent="0">
              <a:buNone/>
              <a:defRPr/>
            </a:lvl2pPr>
            <a:lvl3pPr marL="714375" indent="0">
              <a:buNone/>
              <a:defRPr/>
            </a:lvl3pPr>
            <a:lvl4pPr marL="1079500" indent="0">
              <a:buNone/>
              <a:defRPr/>
            </a:lvl4pPr>
            <a:lvl5pPr marL="1436688" indent="0">
              <a:buNone/>
              <a:defRPr/>
            </a:lvl5pPr>
          </a:lstStyle>
          <a:p>
            <a:pPr lvl="0"/>
            <a:r>
              <a:rPr lang="en-US"/>
              <a:t>Click icon to insert element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6343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5"/>
          </p:nvPr>
        </p:nvSpPr>
        <p:spPr>
          <a:xfrm>
            <a:off x="6212789" y="1443533"/>
            <a:ext cx="5494411" cy="47207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80000" y="1443533"/>
            <a:ext cx="5496000" cy="47207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0203"/>
            <a:ext cx="11227200" cy="37322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80000" y="841847"/>
            <a:ext cx="4080933" cy="291628"/>
          </a:xfrm>
        </p:spPr>
        <p:txBody>
          <a:bodyPr>
            <a:noAutofit/>
          </a:bodyPr>
          <a:lstStyle>
            <a:lvl1pPr marL="0" indent="0">
              <a:buNone/>
              <a:defRPr sz="213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81686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C069-0133-4140-BD5B-99DA36E34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6CF249-3E19-4ADD-BB7E-DBB3C540E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96B25-2564-4233-83D3-9742B9546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5E13E-6A41-47B2-8A85-C3541F297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E8FAB-56AA-483D-B173-DA3546196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83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98D7E-75A7-40AF-A795-88B8B5CF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9AF62-D281-4800-9E98-E89C0EC82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FC37E-19F0-4FAE-9F40-30B068E83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44874-ABF9-4DB3-A655-B077CD58E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1880F-489B-4FAD-B8FD-071FA9B9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42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A704C-D84D-4318-830A-D67AD9368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2BFC4-887E-4DAC-B50A-1969E8356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C38C5-2846-4C63-A8D5-8CA206C4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859D3-77CC-40A5-BC8E-1660CEF5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C49CA-C2FB-4D1D-9F5D-E5087136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71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15BD9-EC58-4BDF-B054-23F861B0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A33A3-2DA1-451A-B5AC-7E8FCE674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88D28B-640F-4B04-BFEF-B875F4F9D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58B57-BC58-4CA9-B4A8-AD5ADE577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C7515-E259-4F57-97D2-C2CF66957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AB406-B796-4A1F-847C-6321DC803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7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FBD8F-5581-484D-8BB1-22EFB1CAD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DD9A8-7883-46C2-947B-6C3E0E6A1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B1D06-7213-4AB3-ADF2-586A2817C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E6CB15-60FF-4244-8FDE-91A2E25E0A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54B191-16E2-4A45-9AB6-C4DCAACCF9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0A35F5-E74E-42B3-AE91-23DA49F79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D3F8D5-7A2A-4CAF-A3E0-89A08E44D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7372C2-620C-4A45-8A97-A57C55D1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31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2645A-A6DF-4B33-AD3F-3FFB276A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7B1D13-CDB6-4DC2-B9A3-97D0B9341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768C6-FCFF-4FDF-B276-5312DB0D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EC84-97FA-41B8-B322-55743CDF3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67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98D7E-75A7-40AF-A795-88B8B5CF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9AF62-D281-4800-9E98-E89C0EC82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FC37E-19F0-4FAE-9F40-30B068E83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44874-ABF9-4DB3-A655-B077CD58E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1880F-489B-4FAD-B8FD-071FA9B9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17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F4E12D-B497-4D4C-AC96-B37B6856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E0540-DFFD-41D2-BDCC-21BF80D93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9E042-4A25-44DB-B33D-1DCA96F1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79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E5E55-620C-4407-8930-CD2163D5F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98823-B8F6-4F8A-92DD-68C252625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3FA32-2223-4840-B3FA-FDA9C35C1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A6585-85F9-4198-B6A8-FC8B1526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CA547-B7DD-40F6-960B-BEA2A36F9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28D85-644A-4917-8FA1-5279E9C1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12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123B4-54B7-48D6-942A-041A3D393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DB39E-4B0A-42D4-A46C-FAF29BE536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BDE9C-DDCA-4F82-B49E-6CBF34261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4232F-9975-44E6-9823-29C522F70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BFFB2C-D5AC-429D-BB55-2080A252C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C5D1A-80A1-4323-80A7-3FDCEE8E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67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36BAB-FBEF-45C5-8FE7-F2DB83239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D1671-ED67-46D6-A070-375797A9D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18D9F-0CAB-47C5-94DE-F9309BB6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E90A2-1377-493C-9292-01221B35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A16BC-B837-45F2-A29A-22F9E2697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83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54D2D9-BC43-4C35-BDE3-206F15F05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527E8-5187-45F9-B290-E48E60ED2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79C2A-7DD7-4704-91B7-CC2A00B08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6E934-2EF5-4EF7-B3EB-F944CF3A7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5A98E-DA63-4771-BB49-AC764E99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01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360202"/>
            <a:ext cx="11227200" cy="10725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80000" y="1576800"/>
            <a:ext cx="5438400" cy="4451466"/>
          </a:xfrm>
        </p:spPr>
        <p:txBody>
          <a:bodyPr/>
          <a:lstStyle>
            <a:lvl1pPr marL="0" indent="0">
              <a:buNone/>
              <a:defRPr/>
            </a:lvl1pPr>
            <a:lvl2pPr marL="360362" indent="0">
              <a:buNone/>
              <a:defRPr/>
            </a:lvl2pPr>
            <a:lvl3pPr marL="720725" indent="0">
              <a:buNone/>
              <a:defRPr/>
            </a:lvl3pPr>
            <a:lvl4pPr marL="1073150" indent="0">
              <a:buNone/>
              <a:defRPr/>
            </a:lvl4pPr>
            <a:lvl5pPr marL="143351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26-11-2013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9B5F-7303-487F-84C3-25EFE368C5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6163733" y="1576800"/>
            <a:ext cx="5543467" cy="4451466"/>
          </a:xfrm>
        </p:spPr>
        <p:txBody>
          <a:bodyPr tIns="720000" anchor="ctr" anchorCtr="1">
            <a:noAutofit/>
          </a:bodyPr>
          <a:lstStyle>
            <a:lvl1pPr marL="0" indent="0">
              <a:buNone/>
              <a:defRPr/>
            </a:lvl1pPr>
            <a:lvl2pPr marL="357187" indent="0">
              <a:buNone/>
              <a:defRPr/>
            </a:lvl2pPr>
            <a:lvl3pPr marL="714375" indent="0">
              <a:buNone/>
              <a:defRPr/>
            </a:lvl3pPr>
            <a:lvl4pPr marL="1079500" indent="0">
              <a:buNone/>
              <a:defRPr/>
            </a:lvl4pPr>
            <a:lvl5pPr marL="1436688" indent="0">
              <a:buNone/>
              <a:defRPr/>
            </a:lvl5pPr>
          </a:lstStyle>
          <a:p>
            <a:pPr lvl="0"/>
            <a:r>
              <a:rPr lang="en-US"/>
              <a:t>Click icon to insert element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5444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5"/>
          </p:nvPr>
        </p:nvSpPr>
        <p:spPr>
          <a:xfrm>
            <a:off x="6212789" y="1443533"/>
            <a:ext cx="5494411" cy="47207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80000" y="1443533"/>
            <a:ext cx="5496000" cy="47207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00" y="360203"/>
            <a:ext cx="11227200" cy="37322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80000" y="841847"/>
            <a:ext cx="4080933" cy="291628"/>
          </a:xfrm>
        </p:spPr>
        <p:txBody>
          <a:bodyPr>
            <a:noAutofit/>
          </a:bodyPr>
          <a:lstStyle>
            <a:lvl1pPr marL="0" indent="0">
              <a:buNone/>
              <a:defRPr sz="2133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46818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A704C-D84D-4318-830A-D67AD9368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2BFC4-887E-4DAC-B50A-1969E8356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C38C5-2846-4C63-A8D5-8CA206C4D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859D3-77CC-40A5-BC8E-1660CEF5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C49CA-C2FB-4D1D-9F5D-E5087136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55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15BD9-EC58-4BDF-B054-23F861B0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A33A3-2DA1-451A-B5AC-7E8FCE674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88D28B-640F-4B04-BFEF-B875F4F9D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58B57-BC58-4CA9-B4A8-AD5ADE577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C7515-E259-4F57-97D2-C2CF66957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AB406-B796-4A1F-847C-6321DC803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8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FBD8F-5581-484D-8BB1-22EFB1CAD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DD9A8-7883-46C2-947B-6C3E0E6A1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B1D06-7213-4AB3-ADF2-586A2817C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E6CB15-60FF-4244-8FDE-91A2E25E0A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54B191-16E2-4A45-9AB6-C4DCAACCF9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0A35F5-E74E-42B3-AE91-23DA49F79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D3F8D5-7A2A-4CAF-A3E0-89A08E44D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7372C2-620C-4A45-8A97-A57C55D1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89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2645A-A6DF-4B33-AD3F-3FFB276A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7B1D13-CDB6-4DC2-B9A3-97D0B9341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768C6-FCFF-4FDF-B276-5312DB0D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EC84-97FA-41B8-B322-55743CDF3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19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F4E12D-B497-4D4C-AC96-B37B6856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E0540-DFFD-41D2-BDCC-21BF80D93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9E042-4A25-44DB-B33D-1DCA96F1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41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E5E55-620C-4407-8930-CD2163D5F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98823-B8F6-4F8A-92DD-68C252625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3FA32-2223-4840-B3FA-FDA9C35C13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A6585-85F9-4198-B6A8-FC8B1526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CA547-B7DD-40F6-960B-BEA2A36F9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28D85-644A-4917-8FA1-5279E9C16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38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123B4-54B7-48D6-942A-041A3D393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DB39E-4B0A-42D4-A46C-FAF29BE536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BDE9C-DDCA-4F82-B49E-6CBF34261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4232F-9975-44E6-9823-29C522F70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BFFB2C-D5AC-429D-BB55-2080A252C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C5D1A-80A1-4323-80A7-3FDCEE8E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58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5C7FD7-2B6D-421B-A7D3-AB70B3834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6EF9F-485B-48B8-8927-B693594EB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A6F9E-9C11-4087-A6B7-22025649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D23A3-132C-4673-A5F4-F662CFB98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D20CE-0FA5-4FB2-86E6-2E0776D11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5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5C7FD7-2B6D-421B-A7D3-AB70B3834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6EF9F-485B-48B8-8927-B693594EB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A6F9E-9C11-4087-A6B7-22025649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27702-38D8-4701-8E06-8FD632DF9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D23A3-132C-4673-A5F4-F662CFB98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D20CE-0FA5-4FB2-86E6-2E0776D11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09350-9D07-4C63-AEDA-E38BB3B5F3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4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em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>
            <a:extLst>
              <a:ext uri="{FF2B5EF4-FFF2-40B4-BE49-F238E27FC236}">
                <a16:creationId xmlns:a16="http://schemas.microsoft.com/office/drawing/2014/main" id="{5B00312B-0190-48E4-9B39-EC251309DEF3}"/>
              </a:ext>
            </a:extLst>
          </p:cNvPr>
          <p:cNvSpPr/>
          <p:nvPr/>
        </p:nvSpPr>
        <p:spPr>
          <a:xfrm>
            <a:off x="0" y="2007324"/>
            <a:ext cx="9520982" cy="3113906"/>
          </a:xfrm>
          <a:custGeom>
            <a:avLst/>
            <a:gdLst>
              <a:gd name="connsiteX0" fmla="*/ 0 w 10012472"/>
              <a:gd name="connsiteY0" fmla="*/ 2168008 h 2168008"/>
              <a:gd name="connsiteX1" fmla="*/ 770597 w 10012472"/>
              <a:gd name="connsiteY1" fmla="*/ 0 h 2168008"/>
              <a:gd name="connsiteX2" fmla="*/ 10012472 w 10012472"/>
              <a:gd name="connsiteY2" fmla="*/ 0 h 2168008"/>
              <a:gd name="connsiteX3" fmla="*/ 9241875 w 10012472"/>
              <a:gd name="connsiteY3" fmla="*/ 2168008 h 2168008"/>
              <a:gd name="connsiteX4" fmla="*/ 0 w 10012472"/>
              <a:gd name="connsiteY4" fmla="*/ 2168008 h 2168008"/>
              <a:gd name="connsiteX0" fmla="*/ 0 w 9269522"/>
              <a:gd name="connsiteY0" fmla="*/ 2145148 h 2168008"/>
              <a:gd name="connsiteX1" fmla="*/ 27647 w 9269522"/>
              <a:gd name="connsiteY1" fmla="*/ 0 h 2168008"/>
              <a:gd name="connsiteX2" fmla="*/ 9269522 w 9269522"/>
              <a:gd name="connsiteY2" fmla="*/ 0 h 2168008"/>
              <a:gd name="connsiteX3" fmla="*/ 8498925 w 9269522"/>
              <a:gd name="connsiteY3" fmla="*/ 2168008 h 2168008"/>
              <a:gd name="connsiteX4" fmla="*/ 0 w 9269522"/>
              <a:gd name="connsiteY4" fmla="*/ 2145148 h 2168008"/>
              <a:gd name="connsiteX0" fmla="*/ 0 w 9246662"/>
              <a:gd name="connsiteY0" fmla="*/ 2133718 h 2168008"/>
              <a:gd name="connsiteX1" fmla="*/ 4787 w 9246662"/>
              <a:gd name="connsiteY1" fmla="*/ 0 h 2168008"/>
              <a:gd name="connsiteX2" fmla="*/ 9246662 w 9246662"/>
              <a:gd name="connsiteY2" fmla="*/ 0 h 2168008"/>
              <a:gd name="connsiteX3" fmla="*/ 8476065 w 9246662"/>
              <a:gd name="connsiteY3" fmla="*/ 2168008 h 2168008"/>
              <a:gd name="connsiteX4" fmla="*/ 0 w 9246662"/>
              <a:gd name="connsiteY4" fmla="*/ 2133718 h 216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6662" h="2168008">
                <a:moveTo>
                  <a:pt x="0" y="2133718"/>
                </a:moveTo>
                <a:cubicBezTo>
                  <a:pt x="1596" y="1422479"/>
                  <a:pt x="3191" y="711239"/>
                  <a:pt x="4787" y="0"/>
                </a:cubicBezTo>
                <a:lnTo>
                  <a:pt x="9246662" y="0"/>
                </a:lnTo>
                <a:lnTo>
                  <a:pt x="8476065" y="2168008"/>
                </a:lnTo>
                <a:lnTo>
                  <a:pt x="0" y="2133718"/>
                </a:lnTo>
                <a:close/>
              </a:path>
            </a:pathLst>
          </a:custGeom>
          <a:solidFill>
            <a:schemeClr val="bg1">
              <a:alpha val="8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01" y="2373746"/>
            <a:ext cx="6776672" cy="2541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4788" y="5124263"/>
            <a:ext cx="5228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" panose="020B0603020102020204"/>
                <a:ea typeface="+mn-ea"/>
                <a:cs typeface="+mn-cs"/>
              </a:rPr>
              <a:t>Engineering energy to fit your needs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B3686ADA-71DE-4889-9DC1-A62536C689CC}"/>
              </a:ext>
            </a:extLst>
          </p:cNvPr>
          <p:cNvSpPr/>
          <p:nvPr/>
        </p:nvSpPr>
        <p:spPr>
          <a:xfrm>
            <a:off x="8382952" y="1616365"/>
            <a:ext cx="1305994" cy="4063999"/>
          </a:xfrm>
          <a:prstGeom prst="parallelogram">
            <a:avLst>
              <a:gd name="adj" fmla="val 81696"/>
            </a:avLst>
          </a:prstGeom>
          <a:gradFill flip="none" rotWithShape="1">
            <a:gsLst>
              <a:gs pos="0">
                <a:srgbClr val="41983A"/>
              </a:gs>
              <a:gs pos="36000">
                <a:srgbClr val="41983A">
                  <a:alpha val="64000"/>
                </a:srgbClr>
              </a:gs>
              <a:gs pos="54000">
                <a:srgbClr val="41983A"/>
              </a:gs>
              <a:gs pos="98662">
                <a:srgbClr val="41983A"/>
              </a:gs>
              <a:gs pos="94000">
                <a:srgbClr val="41983A">
                  <a:alpha val="95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4196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87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8494CCD-904A-498A-83CF-E9E3EA8F4A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9213"/>
            <a:ext cx="3790910" cy="27387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9967F0-D98A-41CC-897D-F18D9D9657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4416" y="4139267"/>
            <a:ext cx="4364611" cy="27338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4F5579-FDDD-432D-9175-4F11ABB5616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637" y="4119212"/>
            <a:ext cx="3845363" cy="2740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B46E8B-6B38-4354-A5FF-A3C1ABD97D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5268" y="-5776"/>
            <a:ext cx="3745506" cy="4105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D69CB9-42AB-4A24-85F9-22645BF04B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0711"/>
            <a:ext cx="4655951" cy="4085166"/>
          </a:xfrm>
          <a:prstGeom prst="rect">
            <a:avLst/>
          </a:prstGeom>
        </p:spPr>
      </p:pic>
      <p:sp>
        <p:nvSpPr>
          <p:cNvPr id="8" name="Parallelogram 13">
            <a:extLst>
              <a:ext uri="{FF2B5EF4-FFF2-40B4-BE49-F238E27FC236}">
                <a16:creationId xmlns:a16="http://schemas.microsoft.com/office/drawing/2014/main" id="{9E9B9CFF-2E88-4F29-B9E3-ACCCC90799F1}"/>
              </a:ext>
            </a:extLst>
          </p:cNvPr>
          <p:cNvSpPr/>
          <p:nvPr/>
        </p:nvSpPr>
        <p:spPr>
          <a:xfrm rot="11125680">
            <a:off x="3070237" y="2753417"/>
            <a:ext cx="5018896" cy="1711853"/>
          </a:xfrm>
          <a:prstGeom prst="teardrop">
            <a:avLst>
              <a:gd name="adj" fmla="val 104489"/>
            </a:avLst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75090A-BA25-4156-AB0E-8FC9598375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38" y="3181047"/>
            <a:ext cx="1683919" cy="4511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10EAA0-E3A3-49BB-9825-DA219A4B9D59}"/>
              </a:ext>
            </a:extLst>
          </p:cNvPr>
          <p:cNvSpPr txBox="1"/>
          <p:nvPr/>
        </p:nvSpPr>
        <p:spPr>
          <a:xfrm>
            <a:off x="3960828" y="3516269"/>
            <a:ext cx="4364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41963C"/>
                </a:solidFill>
                <a:latin typeface="+mj-lt"/>
              </a:rPr>
              <a:t>pumping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>
                <a:solidFill>
                  <a:srgbClr val="0156A6"/>
                </a:solidFill>
                <a:latin typeface="+mj-lt"/>
              </a:rPr>
              <a:t>systems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19C612-3DA1-46B4-98B2-0001E63966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9328" y="0"/>
            <a:ext cx="3272671" cy="23807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DF5B92-3719-421E-97C2-423ABE2CD9B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329" y="2414756"/>
            <a:ext cx="3272671" cy="167041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200AE4F-FA21-4BD4-8E06-92FE80C4E212}"/>
              </a:ext>
            </a:extLst>
          </p:cNvPr>
          <p:cNvSpPr/>
          <p:nvPr/>
        </p:nvSpPr>
        <p:spPr>
          <a:xfrm>
            <a:off x="4601682" y="3544978"/>
            <a:ext cx="1065229" cy="1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0156" y="0"/>
            <a:ext cx="6931843" cy="3987538"/>
          </a:xfrm>
        </p:spPr>
      </p:pic>
      <p:sp>
        <p:nvSpPr>
          <p:cNvPr id="9" name="TextBox 8"/>
          <p:cNvSpPr txBox="1"/>
          <p:nvPr/>
        </p:nvSpPr>
        <p:spPr>
          <a:xfrm>
            <a:off x="10790547" y="84700"/>
            <a:ext cx="1975104" cy="177306"/>
          </a:xfrm>
          <a:prstGeom prst="rect">
            <a:avLst/>
          </a:prstGeom>
          <a:noFill/>
        </p:spPr>
        <p:txBody>
          <a:bodyPr wrap="square" lIns="43886" tIns="21946" rIns="43886" bIns="21946" rtlCol="0">
            <a:spAutoFit/>
          </a:bodyPr>
          <a:lstStyle/>
          <a:p>
            <a:r>
              <a:rPr lang="en-US" sz="864" dirty="0"/>
              <a:t>Proprietary &amp; Confidential</a:t>
            </a:r>
          </a:p>
        </p:txBody>
      </p:sp>
      <p:pic>
        <p:nvPicPr>
          <p:cNvPr id="11" name="Content Placeholder 3" descr="CHIHUAHUA - PROGRESS SUBMITTAL.pdf">
            <a:extLst>
              <a:ext uri="{FF2B5EF4-FFF2-40B4-BE49-F238E27FC236}">
                <a16:creationId xmlns:a16="http://schemas.microsoft.com/office/drawing/2014/main" id="{FCA5AC25-5B91-4902-96A7-D7FEC39B32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84"/>
            <a:ext cx="5153526" cy="3692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9BCF13-E9EE-4346-838F-CBE4655E70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656" y="3789575"/>
            <a:ext cx="5079850" cy="3093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22192-493F-4A13-9B22-5A12F866F8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526" y="4098892"/>
            <a:ext cx="7038475" cy="2965956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B3361AC-B230-4BB9-9E51-DCC7406BA509}"/>
              </a:ext>
            </a:extLst>
          </p:cNvPr>
          <p:cNvSpPr/>
          <p:nvPr/>
        </p:nvSpPr>
        <p:spPr>
          <a:xfrm rot="11125680">
            <a:off x="3335361" y="2918468"/>
            <a:ext cx="4532056" cy="1624758"/>
          </a:xfrm>
          <a:prstGeom prst="teardrop">
            <a:avLst>
              <a:gd name="adj" fmla="val 104489"/>
            </a:avLst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B96B9F-6188-46BD-80F8-8B86614D7C56}"/>
              </a:ext>
            </a:extLst>
          </p:cNvPr>
          <p:cNvSpPr txBox="1"/>
          <p:nvPr/>
        </p:nvSpPr>
        <p:spPr>
          <a:xfrm>
            <a:off x="3913694" y="3515499"/>
            <a:ext cx="4364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41963C"/>
                </a:solidFill>
                <a:latin typeface="+mj-lt"/>
              </a:rPr>
              <a:t>engineered </a:t>
            </a:r>
            <a:r>
              <a:rPr lang="en-US" sz="3200" dirty="0">
                <a:solidFill>
                  <a:srgbClr val="0156A6"/>
                </a:solidFill>
                <a:latin typeface="+mj-lt"/>
              </a:rPr>
              <a:t>designs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EA71F2-DE6F-434C-87F0-47CDA661B47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38" y="3181047"/>
            <a:ext cx="1683919" cy="4511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8B667A8-3515-4E3A-85CA-A437EC33B6CC}"/>
              </a:ext>
            </a:extLst>
          </p:cNvPr>
          <p:cNvSpPr/>
          <p:nvPr/>
        </p:nvSpPr>
        <p:spPr>
          <a:xfrm>
            <a:off x="4526726" y="3530951"/>
            <a:ext cx="1167064" cy="147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57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33ACE2-1055-4FF9-8B25-1601B4FC02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14" y="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03536E-48AF-4C8D-AA59-05BA4F9B54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925" y="6028258"/>
            <a:ext cx="2520099" cy="6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alphaModFix amt="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69850" ty="279400" sx="55000" sy="55000" flip="none" algn="b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619612"/>
            <a:ext cx="5778500" cy="1325563"/>
          </a:xfrm>
          <a:solidFill>
            <a:schemeClr val="bg1">
              <a:alpha val="65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6000" i="1" spc="200" dirty="0">
                <a:solidFill>
                  <a:srgbClr val="41963C"/>
                </a:solidFill>
              </a:rPr>
              <a:t>Who </a:t>
            </a:r>
            <a:r>
              <a:rPr lang="en-US" sz="6000" i="1" spc="200" dirty="0">
                <a:solidFill>
                  <a:srgbClr val="0156A6"/>
                </a:solidFill>
              </a:rPr>
              <a:t>we are…</a:t>
            </a:r>
            <a:r>
              <a:rPr lang="en-US" sz="6600" i="1" spc="200" dirty="0">
                <a:solidFill>
                  <a:srgbClr val="0156A6"/>
                </a:solidFill>
              </a:rPr>
              <a:t>  </a:t>
            </a:r>
            <a:endParaRPr lang="en-US" sz="6000" i="1" spc="200" dirty="0">
              <a:solidFill>
                <a:srgbClr val="0156A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1921" y="5870734"/>
            <a:ext cx="2690079" cy="89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85048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4CD1C4F9-58FD-4A34-9A20-1855299C3B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5"/>
          <a:stretch/>
        </p:blipFill>
        <p:spPr>
          <a:xfrm>
            <a:off x="9377387" y="1735950"/>
            <a:ext cx="2342858" cy="146800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5BAA678-8E15-4002-8932-9BE7A3349F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7306" y="3275111"/>
            <a:ext cx="2520571" cy="1326245"/>
          </a:xfrm>
          <a:prstGeom prst="rect">
            <a:avLst/>
          </a:prstGeom>
        </p:spPr>
      </p:pic>
      <p:pic>
        <p:nvPicPr>
          <p:cNvPr id="52" name="Picture 2" descr="Y:\EnviroSep Equipment Photos\1-1-16 Photos\Modular Mechanical Rooms\1411076 12-12-16 Oveido Site 1213160914c.jpg">
            <a:extLst>
              <a:ext uri="{FF2B5EF4-FFF2-40B4-BE49-F238E27FC236}">
                <a16:creationId xmlns:a16="http://schemas.microsoft.com/office/drawing/2014/main" id="{B971523F-0983-4C42-AA8C-BEF4331E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87306" y="-9077"/>
            <a:ext cx="4137494" cy="164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4EF2B6E-CFE5-46CC-B28D-E7F9C5891A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7306" y="1725828"/>
            <a:ext cx="1737025" cy="1462128"/>
          </a:xfrm>
          <a:prstGeom prst="rect">
            <a:avLst/>
          </a:prstGeom>
        </p:spPr>
      </p:pic>
      <p:pic>
        <p:nvPicPr>
          <p:cNvPr id="51" name="Picture 2" descr="Y:\PROJECT &amp; JOB STORAGE FILES\1411076 Modular Building w 450 Ton Chiller System - Oviedo Medical Center - Sanford FL\shipping docs\1411076\IMG_0257.JPG">
            <a:extLst>
              <a:ext uri="{FF2B5EF4-FFF2-40B4-BE49-F238E27FC236}">
                <a16:creationId xmlns:a16="http://schemas.microsoft.com/office/drawing/2014/main" id="{A38B97AE-BA1E-40A1-97D3-EA11214F4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77836" y="3285895"/>
            <a:ext cx="1542409" cy="132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0558855-DB9F-403C-A21A-9C3DF82DEE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7306" y="4655696"/>
            <a:ext cx="2086858" cy="13348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1FF2CC-4660-4300-9892-B8AF5DEFC2B5}"/>
              </a:ext>
            </a:extLst>
          </p:cNvPr>
          <p:cNvSpPr txBox="1"/>
          <p:nvPr/>
        </p:nvSpPr>
        <p:spPr>
          <a:xfrm>
            <a:off x="1066301" y="1382286"/>
            <a:ext cx="63088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4686C"/>
                </a:solidFill>
              </a:rPr>
              <a:t>Envirosep is a custom engineering and manufacturing company specializing in design and fabrication of pre-packaged mechanical and electrical facilities equipment, with integrated controls. </a:t>
            </a:r>
          </a:p>
          <a:p>
            <a:endParaRPr lang="en-US" sz="2000" dirty="0">
              <a:solidFill>
                <a:srgbClr val="64686C"/>
              </a:solidFill>
            </a:endParaRPr>
          </a:p>
          <a:p>
            <a:endParaRPr lang="en-US" sz="2000" dirty="0">
              <a:solidFill>
                <a:srgbClr val="64686C"/>
              </a:solidFill>
            </a:endParaRPr>
          </a:p>
          <a:p>
            <a:r>
              <a:rPr lang="en-US" sz="2000" dirty="0">
                <a:solidFill>
                  <a:srgbClr val="64686C"/>
                </a:solidFill>
              </a:rPr>
              <a:t>Capabilities range from small standardized pumping equipment packages to complex, engineered systems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>
                <a:solidFill>
                  <a:srgbClr val="64686C"/>
                </a:solidFill>
              </a:rPr>
              <a:t>As reflected in our corporate identity, Envirosep systems often help our customers improve both environmental responsibility and energy efficiency.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12EC96-6B57-4EF1-BEE0-0E8AE9BC1366}"/>
              </a:ext>
            </a:extLst>
          </p:cNvPr>
          <p:cNvSpPr txBox="1"/>
          <p:nvPr/>
        </p:nvSpPr>
        <p:spPr>
          <a:xfrm>
            <a:off x="589945" y="352675"/>
            <a:ext cx="433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29D47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our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54A2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company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40A313C-9EB3-435E-8F2D-B762D37A772B}"/>
              </a:ext>
            </a:extLst>
          </p:cNvPr>
          <p:cNvSpPr/>
          <p:nvPr/>
        </p:nvSpPr>
        <p:spPr>
          <a:xfrm>
            <a:off x="9738506" y="4655696"/>
            <a:ext cx="1981739" cy="1334846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254000" extrusionH="63500" contourW="12700" prstMaterial="matte">
            <a:contourClr>
              <a:schemeClr val="lt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ACCA63-0A73-402B-824D-EB782449C2A3}"/>
              </a:ext>
            </a:extLst>
          </p:cNvPr>
          <p:cNvSpPr txBox="1"/>
          <p:nvPr/>
        </p:nvSpPr>
        <p:spPr>
          <a:xfrm>
            <a:off x="10542934" y="1725828"/>
            <a:ext cx="1148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 design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CDF975-CC82-4A22-9452-226FE5F537A9}"/>
              </a:ext>
            </a:extLst>
          </p:cNvPr>
          <p:cNvSpPr txBox="1"/>
          <p:nvPr/>
        </p:nvSpPr>
        <p:spPr>
          <a:xfrm>
            <a:off x="8612624" y="2856411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modular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D0E8B8-9B3B-4027-9052-505765100EC6}"/>
              </a:ext>
            </a:extLst>
          </p:cNvPr>
          <p:cNvSpPr txBox="1"/>
          <p:nvPr/>
        </p:nvSpPr>
        <p:spPr>
          <a:xfrm>
            <a:off x="7662679" y="45881"/>
            <a:ext cx="2005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installed system for hospital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A2CCD1-E281-43A5-B050-5D2CA0AA06BE}"/>
              </a:ext>
            </a:extLst>
          </p:cNvPr>
          <p:cNvSpPr txBox="1"/>
          <p:nvPr/>
        </p:nvSpPr>
        <p:spPr>
          <a:xfrm>
            <a:off x="7647231" y="4275012"/>
            <a:ext cx="1617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Factory manufactured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899BB4-A5A4-4BA2-8F93-3EE91804FB4D}"/>
              </a:ext>
            </a:extLst>
          </p:cNvPr>
          <p:cNvSpPr txBox="1"/>
          <p:nvPr/>
        </p:nvSpPr>
        <p:spPr>
          <a:xfrm>
            <a:off x="10312487" y="4660176"/>
            <a:ext cx="1407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controls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A9A0F6E-914D-4FB2-A3B4-B787CB08A5E6}"/>
              </a:ext>
            </a:extLst>
          </p:cNvPr>
          <p:cNvSpPr txBox="1"/>
          <p:nvPr/>
        </p:nvSpPr>
        <p:spPr>
          <a:xfrm>
            <a:off x="8738814" y="5739702"/>
            <a:ext cx="917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engineered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F1FABD-DF73-49F5-80BE-3FF7059B1518}"/>
              </a:ext>
            </a:extLst>
          </p:cNvPr>
          <p:cNvSpPr txBox="1"/>
          <p:nvPr/>
        </p:nvSpPr>
        <p:spPr>
          <a:xfrm>
            <a:off x="10131107" y="3275111"/>
            <a:ext cx="1068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pre-packaged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0D81ACA-CA30-48D6-A07B-7A6BE491F2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921" y="5849221"/>
            <a:ext cx="2690079" cy="100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05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B812384-C55C-41D3-B605-CF1AEB5DF1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2163300"/>
              </p:ext>
            </p:extLst>
          </p:nvPr>
        </p:nvGraphicFramePr>
        <p:xfrm>
          <a:off x="208481" y="1064993"/>
          <a:ext cx="6597562" cy="503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E1104CB-63E4-4E87-901F-804EB5F8D1DA}"/>
              </a:ext>
            </a:extLst>
          </p:cNvPr>
          <p:cNvSpPr txBox="1"/>
          <p:nvPr/>
        </p:nvSpPr>
        <p:spPr>
          <a:xfrm>
            <a:off x="589945" y="352675"/>
            <a:ext cx="4331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529D47"/>
                </a:solidFill>
                <a:latin typeface="Franklin Gothic Medium" panose="020B0603020102020204"/>
              </a:rPr>
              <a:t>product </a:t>
            </a:r>
            <a:r>
              <a:rPr lang="en-US" sz="3600" dirty="0">
                <a:solidFill>
                  <a:srgbClr val="0156A6"/>
                </a:solidFill>
                <a:latin typeface="Franklin Gothic Medium" panose="020B0603020102020204"/>
              </a:rPr>
              <a:t>expertise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156A6"/>
              </a:solidFill>
              <a:effectLst/>
              <a:uLnTx/>
              <a:uFillTx/>
              <a:latin typeface="Franklin Gothic Medium" panose="020B0603020102020204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2D08312-C66C-47CE-B698-1A6FC8121B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9761464"/>
              </p:ext>
            </p:extLst>
          </p:nvPr>
        </p:nvGraphicFramePr>
        <p:xfrm>
          <a:off x="5348551" y="1064992"/>
          <a:ext cx="6843449" cy="5034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8BE99F6-73C3-4662-A702-4AE063640A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921" y="5849221"/>
            <a:ext cx="2690079" cy="100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3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9" r="13203"/>
          <a:stretch/>
        </p:blipFill>
        <p:spPr>
          <a:xfrm>
            <a:off x="0" y="0"/>
            <a:ext cx="77616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921" y="5849221"/>
            <a:ext cx="2690079" cy="10087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50177" y="1327639"/>
            <a:ext cx="1638300" cy="34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61"/>
          <a:stretch/>
        </p:blipFill>
        <p:spPr>
          <a:xfrm>
            <a:off x="8007578" y="2040975"/>
            <a:ext cx="811102" cy="22588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40782" y="2088026"/>
            <a:ext cx="28123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5585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Unfired Pressure Vessels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5585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5585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Pressure Piping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5585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5585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Miniature Unfired Pressure Vessels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5585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5585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National Board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5585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5585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Repairs and/or Alterations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5585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5585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Process Piping &amp; Power Piping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55585B"/>
              </a:solidFill>
              <a:latin typeface="Franklin Gothic Book" panose="020B05030201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5585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NIST Certified Testing </a:t>
            </a:r>
            <a:r>
              <a:rPr lang="en-US" sz="1200" dirty="0">
                <a:solidFill>
                  <a:srgbClr val="55585B"/>
                </a:solidFill>
                <a:latin typeface="Franklin Gothic Book" panose="020B0503020102020204"/>
              </a:rPr>
              <a:t>E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55585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quipment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5585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55585B"/>
              </a:solidFill>
              <a:latin typeface="Franklin Gothic Book" panose="020B05030201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55585B"/>
                </a:solidFill>
                <a:latin typeface="Franklin Gothic Book" panose="020B0503020102020204"/>
              </a:rPr>
              <a:t>OSHA complaint Safety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55585B"/>
              </a:solidFill>
              <a:latin typeface="Franklin Gothic Book" panose="020B05030201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55585B"/>
                </a:solidFill>
                <a:latin typeface="Franklin Gothic Book" panose="020B0503020102020204"/>
              </a:rPr>
              <a:t>LEED AP expertise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5585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07578" y="1327639"/>
            <a:ext cx="3626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20" normalizeH="0" baseline="0" noProof="0" dirty="0">
                <a:ln>
                  <a:noFill/>
                </a:ln>
                <a:solidFill>
                  <a:srgbClr val="41983A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our</a:t>
            </a:r>
            <a:r>
              <a:rPr kumimoji="0" lang="en-US" sz="3200" b="0" i="0" u="none" strike="noStrike" kern="1200" cap="none" spc="20" normalizeH="0" baseline="0" noProof="0" dirty="0">
                <a:ln>
                  <a:noFill/>
                </a:ln>
                <a:solidFill>
                  <a:srgbClr val="55585B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20" normalizeH="0" baseline="0" noProof="0" dirty="0">
                <a:ln>
                  <a:noFill/>
                </a:ln>
                <a:solidFill>
                  <a:srgbClr val="0156A6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credentials</a:t>
            </a:r>
            <a:r>
              <a:rPr kumimoji="0" lang="en-US" sz="3200" b="0" i="0" u="none" strike="noStrike" kern="1200" cap="none" spc="20" normalizeH="0" baseline="0" noProof="0" dirty="0">
                <a:ln>
                  <a:noFill/>
                </a:ln>
                <a:solidFill>
                  <a:srgbClr val="55585B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n-cs"/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4" r="8337"/>
          <a:stretch/>
        </p:blipFill>
        <p:spPr>
          <a:xfrm>
            <a:off x="9068376" y="2025999"/>
            <a:ext cx="372406" cy="2258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9FC9B5-33CA-453D-90D8-7519DDE640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54741" b="-31961"/>
          <a:stretch/>
        </p:blipFill>
        <p:spPr>
          <a:xfrm>
            <a:off x="8868779" y="4339494"/>
            <a:ext cx="572003" cy="219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12C4F8-8BB6-492C-AA91-77CE5300E5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8633" y="4613429"/>
            <a:ext cx="799486" cy="299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6B7FAD-6046-4D6A-B8A8-CB75E030F8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05" y="4958304"/>
            <a:ext cx="546042" cy="54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2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659FCC4-038C-4BDB-B201-56B05BEEFC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" y="2936638"/>
            <a:ext cx="3798268" cy="2848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DSCN0208.jpg">
            <a:extLst>
              <a:ext uri="{FF2B5EF4-FFF2-40B4-BE49-F238E27FC236}">
                <a16:creationId xmlns:a16="http://schemas.microsoft.com/office/drawing/2014/main" id="{51D9C85E-6947-43E9-A782-EC663D2B07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871" y="2936637"/>
            <a:ext cx="3798268" cy="2848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E1BEB9-73FD-470D-B051-B381D45683EB}"/>
              </a:ext>
            </a:extLst>
          </p:cNvPr>
          <p:cNvPicPr>
            <a:picLocks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3952" y="2936637"/>
            <a:ext cx="4188252" cy="2848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179443-D2B6-45F5-8402-E8DAE0FD29B8}"/>
              </a:ext>
            </a:extLst>
          </p:cNvPr>
          <p:cNvSpPr txBox="1"/>
          <p:nvPr/>
        </p:nvSpPr>
        <p:spPr>
          <a:xfrm>
            <a:off x="257598" y="346686"/>
            <a:ext cx="10920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1963C"/>
                </a:solidFill>
                <a:latin typeface="+mj-lt"/>
              </a:rPr>
              <a:t>markets </a:t>
            </a:r>
            <a:r>
              <a:rPr lang="en-US" sz="3600" dirty="0">
                <a:solidFill>
                  <a:srgbClr val="0156A6"/>
                </a:solidFill>
                <a:latin typeface="+mj-lt"/>
              </a:rPr>
              <a:t>served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EDEA19-2269-4D82-BBAC-B77EB24D64FA}"/>
              </a:ext>
            </a:extLst>
          </p:cNvPr>
          <p:cNvSpPr txBox="1"/>
          <p:nvPr/>
        </p:nvSpPr>
        <p:spPr>
          <a:xfrm>
            <a:off x="7863189" y="1303107"/>
            <a:ext cx="4369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4686C"/>
                </a:solidFill>
              </a:rPr>
              <a:t>Chemical Industries</a:t>
            </a:r>
          </a:p>
          <a:p>
            <a:pPr algn="ctr"/>
            <a:r>
              <a:rPr lang="en-US" sz="2000" dirty="0">
                <a:solidFill>
                  <a:srgbClr val="64686C"/>
                </a:solidFill>
              </a:rPr>
              <a:t>Power</a:t>
            </a:r>
          </a:p>
          <a:p>
            <a:pPr algn="ctr"/>
            <a:r>
              <a:rPr lang="en-US" sz="2000" dirty="0">
                <a:solidFill>
                  <a:srgbClr val="64686C"/>
                </a:solidFill>
              </a:rPr>
              <a:t>Oil &amp; Gas</a:t>
            </a:r>
          </a:p>
          <a:p>
            <a:pPr algn="ctr"/>
            <a:r>
              <a:rPr lang="en-US" sz="2000" dirty="0">
                <a:solidFill>
                  <a:srgbClr val="64686C"/>
                </a:solidFill>
              </a:rPr>
              <a:t>Transloading &amp; Distribution</a:t>
            </a:r>
            <a:endParaRPr lang="en-US" sz="2400" dirty="0">
              <a:solidFill>
                <a:srgbClr val="64686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B208B-29E7-49E0-82CC-E3AEFECF5A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921" y="5849221"/>
            <a:ext cx="2690079" cy="10087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436E6A-CEEE-4DF0-8E28-56B7BAA63FB3}"/>
              </a:ext>
            </a:extLst>
          </p:cNvPr>
          <p:cNvSpPr txBox="1"/>
          <p:nvPr/>
        </p:nvSpPr>
        <p:spPr>
          <a:xfrm>
            <a:off x="3889940" y="1303108"/>
            <a:ext cx="4028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4686C"/>
                </a:solidFill>
              </a:rPr>
              <a:t>Educational &amp; Institutional </a:t>
            </a:r>
          </a:p>
          <a:p>
            <a:pPr algn="ctr"/>
            <a:r>
              <a:rPr lang="en-US" sz="2000" dirty="0">
                <a:solidFill>
                  <a:srgbClr val="64686C"/>
                </a:solidFill>
              </a:rPr>
              <a:t>Hospitality</a:t>
            </a:r>
          </a:p>
          <a:p>
            <a:pPr algn="ctr"/>
            <a:r>
              <a:rPr lang="en-US" sz="2000" dirty="0">
                <a:solidFill>
                  <a:srgbClr val="64686C"/>
                </a:solidFill>
              </a:rPr>
              <a:t>Data Centers</a:t>
            </a:r>
          </a:p>
          <a:p>
            <a:pPr algn="ctr"/>
            <a:r>
              <a:rPr lang="en-US" sz="2000" dirty="0">
                <a:solidFill>
                  <a:srgbClr val="64686C"/>
                </a:solidFill>
              </a:rPr>
              <a:t>Automotive</a:t>
            </a:r>
            <a:endParaRPr lang="en-US" sz="2400" dirty="0">
              <a:solidFill>
                <a:srgbClr val="64686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7EB68D-88E4-4B2D-A7E2-EA9599171944}"/>
              </a:ext>
            </a:extLst>
          </p:cNvPr>
          <p:cNvSpPr txBox="1"/>
          <p:nvPr/>
        </p:nvSpPr>
        <p:spPr>
          <a:xfrm>
            <a:off x="-59141" y="1303108"/>
            <a:ext cx="4028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4686C"/>
                </a:solidFill>
              </a:rPr>
              <a:t>Healthcare</a:t>
            </a:r>
          </a:p>
          <a:p>
            <a:pPr algn="ctr"/>
            <a:r>
              <a:rPr lang="en-US" sz="2000" dirty="0">
                <a:solidFill>
                  <a:srgbClr val="64686C"/>
                </a:solidFill>
              </a:rPr>
              <a:t>Biotechnology</a:t>
            </a:r>
          </a:p>
          <a:p>
            <a:pPr algn="ctr"/>
            <a:r>
              <a:rPr lang="en-US" sz="2000" dirty="0">
                <a:solidFill>
                  <a:srgbClr val="64686C"/>
                </a:solidFill>
              </a:rPr>
              <a:t>Nanotechnology</a:t>
            </a:r>
          </a:p>
          <a:p>
            <a:pPr algn="ctr"/>
            <a:r>
              <a:rPr lang="en-US" sz="2000" dirty="0">
                <a:solidFill>
                  <a:srgbClr val="64686C"/>
                </a:solidFill>
              </a:rPr>
              <a:t>Pharmaceuticals</a:t>
            </a:r>
          </a:p>
        </p:txBody>
      </p:sp>
    </p:spTree>
    <p:extLst>
      <p:ext uri="{BB962C8B-B14F-4D97-AF65-F5344CB8AC3E}">
        <p14:creationId xmlns:p14="http://schemas.microsoft.com/office/powerpoint/2010/main" val="80779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alphaModFix amt="5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69850" ty="279400" sx="55000" sy="55000" flip="none" algn="b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99" y="2619612"/>
            <a:ext cx="11429024" cy="1325563"/>
          </a:xfrm>
          <a:solidFill>
            <a:schemeClr val="bg1">
              <a:alpha val="65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en-US" sz="4800" i="1" spc="200" dirty="0">
                <a:solidFill>
                  <a:srgbClr val="41963C"/>
                </a:solidFill>
              </a:rPr>
              <a:t>Why choose </a:t>
            </a:r>
            <a:r>
              <a:rPr lang="en-US" sz="4800" i="1" spc="200" dirty="0">
                <a:solidFill>
                  <a:srgbClr val="0156A6"/>
                </a:solidFill>
              </a:rPr>
              <a:t>pre-packaged equipment?</a:t>
            </a:r>
            <a:r>
              <a:rPr lang="en-US" sz="5400" i="1" spc="200" dirty="0">
                <a:solidFill>
                  <a:srgbClr val="0156A6"/>
                </a:solidFill>
              </a:rPr>
              <a:t>  </a:t>
            </a:r>
            <a:endParaRPr lang="en-US" sz="4800" i="1" spc="200" dirty="0">
              <a:solidFill>
                <a:srgbClr val="0156A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E9612-1D37-4C65-AE02-5DED1C3CE5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364" y="5962270"/>
            <a:ext cx="2520099" cy="6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70048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be 8">
            <a:extLst>
              <a:ext uri="{FF2B5EF4-FFF2-40B4-BE49-F238E27FC236}">
                <a16:creationId xmlns:a16="http://schemas.microsoft.com/office/drawing/2014/main" id="{9BB38268-ED09-4BC5-AA98-62501BC2D299}"/>
              </a:ext>
            </a:extLst>
          </p:cNvPr>
          <p:cNvSpPr/>
          <p:nvPr/>
        </p:nvSpPr>
        <p:spPr>
          <a:xfrm>
            <a:off x="304708" y="2158737"/>
            <a:ext cx="3106501" cy="2857225"/>
          </a:xfrm>
          <a:prstGeom prst="cube">
            <a:avLst/>
          </a:prstGeom>
          <a:gradFill flip="none" rotWithShape="1">
            <a:gsLst>
              <a:gs pos="0">
                <a:srgbClr val="0156A6">
                  <a:shade val="30000"/>
                  <a:satMod val="115000"/>
                </a:srgbClr>
              </a:gs>
              <a:gs pos="50000">
                <a:srgbClr val="0156A6">
                  <a:shade val="67500"/>
                  <a:satMod val="115000"/>
                </a:srgbClr>
              </a:gs>
              <a:gs pos="100000">
                <a:srgbClr val="0156A6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extBox 1"/>
          <p:cNvSpPr txBox="1"/>
          <p:nvPr/>
        </p:nvSpPr>
        <p:spPr>
          <a:xfrm>
            <a:off x="397190" y="3080657"/>
            <a:ext cx="2367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2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Why packaged equipment?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C14A45-85B4-426B-BD50-33044D1F7EE9}"/>
              </a:ext>
            </a:extLst>
          </p:cNvPr>
          <p:cNvSpPr txBox="1"/>
          <p:nvPr/>
        </p:nvSpPr>
        <p:spPr>
          <a:xfrm>
            <a:off x="262149" y="359510"/>
            <a:ext cx="10920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1963C"/>
                </a:solidFill>
                <a:latin typeface="+mj-lt"/>
              </a:rPr>
              <a:t>packaging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3600" dirty="0">
                <a:solidFill>
                  <a:srgbClr val="0156A6"/>
                </a:solidFill>
                <a:latin typeface="+mj-lt"/>
              </a:rPr>
              <a:t>benefits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DD028D-F23D-46DC-8FAB-33E0AF4BB788}"/>
              </a:ext>
            </a:extLst>
          </p:cNvPr>
          <p:cNvSpPr/>
          <p:nvPr/>
        </p:nvSpPr>
        <p:spPr>
          <a:xfrm>
            <a:off x="3808400" y="1334202"/>
            <a:ext cx="7986410" cy="4846320"/>
          </a:xfrm>
          <a:prstGeom prst="rect">
            <a:avLst/>
          </a:prstGeom>
        </p:spPr>
        <p:txBody>
          <a:bodyPr wrap="square" numCol="2" spcCol="27432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4686C"/>
                </a:solidFill>
              </a:rPr>
              <a:t>Overall job costs lower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64686C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4686C"/>
                </a:solidFill>
              </a:rPr>
              <a:t>Shop construction </a:t>
            </a:r>
            <a:r>
              <a:rPr lang="en-US" i="1" dirty="0">
                <a:solidFill>
                  <a:srgbClr val="64686C"/>
                </a:solidFill>
              </a:rPr>
              <a:t>ALWAYS</a:t>
            </a:r>
            <a:r>
              <a:rPr lang="en-US" dirty="0">
                <a:solidFill>
                  <a:srgbClr val="64686C"/>
                </a:solidFill>
              </a:rPr>
              <a:t> less expensive than field construction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64686C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4686C"/>
                </a:solidFill>
              </a:rPr>
              <a:t>Sole source manufacturing responsibility, just one manufacturer to coordinate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64686C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4686C"/>
                </a:solidFill>
              </a:rPr>
              <a:t>Reduced installation &amp; start-up time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64686C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4686C"/>
                </a:solidFill>
              </a:rPr>
              <a:t>Integration of  system controls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64686C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4686C"/>
                </a:solidFill>
              </a:rPr>
              <a:t>Optional system run testing available at factory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64686C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4686C"/>
                </a:solidFill>
              </a:rPr>
              <a:t>Management and skill of field labor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64686C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64686C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4686C"/>
                </a:solidFill>
              </a:rPr>
              <a:t>Management of materials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64686C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4686C"/>
                </a:solidFill>
              </a:rPr>
              <a:t>Reduction of construction scheduling delays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64686C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4686C"/>
                </a:solidFill>
              </a:rPr>
              <a:t>System fabrication simultaneous to site construction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64686C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4686C"/>
                </a:solidFill>
              </a:rPr>
              <a:t>Lower engineering costs to project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64686C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4686C"/>
                </a:solidFill>
              </a:rPr>
              <a:t>Issues easily addressed at the factory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64686C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4686C"/>
                </a:solidFill>
              </a:rPr>
              <a:t>Constructed in controlled environment, no weather delays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64686C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64686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AE1C6F-BD75-4C22-8939-C6197A04C99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364" y="5962270"/>
            <a:ext cx="2520099" cy="6752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3494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877">
        <p15:prstTrans prst="peelOff"/>
      </p:transition>
    </mc:Choice>
    <mc:Fallback xmlns="">
      <p:transition spd="slow" advTm="78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16201604"/>
              </p:ext>
            </p:extLst>
          </p:nvPr>
        </p:nvGraphicFramePr>
        <p:xfrm>
          <a:off x="-367645" y="0"/>
          <a:ext cx="1255964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C601357-D98E-48F4-A3A4-68B33D632A86}"/>
              </a:ext>
            </a:extLst>
          </p:cNvPr>
          <p:cNvSpPr txBox="1"/>
          <p:nvPr/>
        </p:nvSpPr>
        <p:spPr>
          <a:xfrm>
            <a:off x="262149" y="359510"/>
            <a:ext cx="10920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1963C"/>
                </a:solidFill>
                <a:latin typeface="+mj-lt"/>
              </a:rPr>
              <a:t>cost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</a:t>
            </a:r>
            <a:r>
              <a:rPr lang="en-US" sz="3600" dirty="0">
                <a:solidFill>
                  <a:srgbClr val="0156A6"/>
                </a:solidFill>
                <a:latin typeface="+mj-lt"/>
              </a:rPr>
              <a:t>factors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08D48-06A4-4210-8F58-45A7D347F7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364" y="5962270"/>
            <a:ext cx="2520099" cy="6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2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10261</TotalTime>
  <Words>328</Words>
  <Application>Microsoft Office PowerPoint</Application>
  <PresentationFormat>Widescreen</PresentationFormat>
  <Paragraphs>112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ＭＳ Ｐゴシック</vt:lpstr>
      <vt:lpstr>Arial</vt:lpstr>
      <vt:lpstr>Calibri</vt:lpstr>
      <vt:lpstr>Franklin Gothic Book</vt:lpstr>
      <vt:lpstr>Franklin Gothic Medium</vt:lpstr>
      <vt:lpstr>Grundfos TheSans V2</vt:lpstr>
      <vt:lpstr>2_Office Theme</vt:lpstr>
      <vt:lpstr>1_Office Theme</vt:lpstr>
      <vt:lpstr>PowerPoint Presentation</vt:lpstr>
      <vt:lpstr>Who we are…  </vt:lpstr>
      <vt:lpstr>PowerPoint Presentation</vt:lpstr>
      <vt:lpstr>PowerPoint Presentation</vt:lpstr>
      <vt:lpstr>PowerPoint Presentation</vt:lpstr>
      <vt:lpstr>PowerPoint Presentation</vt:lpstr>
      <vt:lpstr>Why choose pre-packaged equipment?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Envirosep Support</dc:creator>
  <cp:lastModifiedBy>Jim Schlachter</cp:lastModifiedBy>
  <cp:revision>138</cp:revision>
  <dcterms:created xsi:type="dcterms:W3CDTF">2018-04-12T19:02:03Z</dcterms:created>
  <dcterms:modified xsi:type="dcterms:W3CDTF">2018-08-17T10:10:43Z</dcterms:modified>
</cp:coreProperties>
</file>