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54.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4.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tags/tag5.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1.xml" ContentType="application/vnd.openxmlformats-officedocument.theme+xml"/>
  <Override PartName="/ppt/slideLayouts/slideLayout101.xml" ContentType="application/vnd.openxmlformats-officedocument.presentationml.slideLayout+xml"/>
  <Override PartName="/ppt/theme/theme12.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3.xml" ContentType="application/vnd.openxmlformats-officedocument.theme+xml"/>
  <Override PartName="/ppt/tags/tag6.xml" ContentType="application/vnd.openxmlformats-officedocument.presentationml.tags+xml"/>
  <Override PartName="/ppt/slideLayouts/slideLayout104.xml" ContentType="application/vnd.openxmlformats-officedocument.presentationml.slideLayout+xml"/>
  <Override PartName="/ppt/theme/theme14.xml" ContentType="application/vnd.openxmlformats-officedocument.theme+xml"/>
  <Override PartName="/ppt/tags/tag7.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ags/tag8.xml" ContentType="application/vnd.openxmlformats-officedocument.presentationml.tags+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3680" r:id="rId2"/>
    <p:sldMasterId id="2147483698" r:id="rId3"/>
    <p:sldMasterId id="2147483711" r:id="rId4"/>
    <p:sldMasterId id="2147483713" r:id="rId5"/>
    <p:sldMasterId id="2147483716" r:id="rId6"/>
    <p:sldMasterId id="2147483718" r:id="rId7"/>
    <p:sldMasterId id="2147483724" r:id="rId8"/>
    <p:sldMasterId id="2147483725" r:id="rId9"/>
    <p:sldMasterId id="2147483738" r:id="rId10"/>
    <p:sldMasterId id="2147483756" r:id="rId11"/>
    <p:sldMasterId id="2147483769" r:id="rId12"/>
    <p:sldMasterId id="2147483771" r:id="rId13"/>
    <p:sldMasterId id="2147483774" r:id="rId14"/>
    <p:sldMasterId id="2147483776" r:id="rId15"/>
    <p:sldMasterId id="2147483782" r:id="rId16"/>
  </p:sldMasterIdLst>
  <p:notesMasterIdLst>
    <p:notesMasterId r:id="rId36"/>
  </p:notesMasterIdLst>
  <p:sldIdLst>
    <p:sldId id="696" r:id="rId17"/>
    <p:sldId id="256" r:id="rId18"/>
    <p:sldId id="695" r:id="rId19"/>
    <p:sldId id="623" r:id="rId20"/>
    <p:sldId id="640" r:id="rId21"/>
    <p:sldId id="641" r:id="rId22"/>
    <p:sldId id="642" r:id="rId23"/>
    <p:sldId id="643" r:id="rId24"/>
    <p:sldId id="644" r:id="rId25"/>
    <p:sldId id="645" r:id="rId26"/>
    <p:sldId id="685" r:id="rId27"/>
    <p:sldId id="686" r:id="rId28"/>
    <p:sldId id="687" r:id="rId29"/>
    <p:sldId id="688" r:id="rId30"/>
    <p:sldId id="689" r:id="rId31"/>
    <p:sldId id="690" r:id="rId32"/>
    <p:sldId id="691" r:id="rId33"/>
    <p:sldId id="692" r:id="rId34"/>
    <p:sldId id="694"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0B0D6"/>
    <a:srgbClr val="0069AB"/>
    <a:srgbClr val="0000FF"/>
    <a:srgbClr val="A41C0E"/>
    <a:srgbClr val="FFFFFF"/>
    <a:srgbClr val="FF33CC"/>
    <a:srgbClr val="0069B1"/>
    <a:srgbClr val="C7D8FD"/>
    <a:srgbClr val="DEE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4" autoAdjust="0"/>
    <p:restoredTop sz="94434" autoAdjust="0"/>
  </p:normalViewPr>
  <p:slideViewPr>
    <p:cSldViewPr>
      <p:cViewPr varScale="1">
        <p:scale>
          <a:sx n="119" d="100"/>
          <a:sy n="119" d="100"/>
        </p:scale>
        <p:origin x="126" y="186"/>
      </p:cViewPr>
      <p:guideLst>
        <p:guide orient="horz" pos="220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5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58E49-0F15-4905-9137-4CCD984E43CC}" type="doc">
      <dgm:prSet loTypeId="urn:microsoft.com/office/officeart/2005/8/layout/hProcess11" loCatId="process" qsTypeId="urn:microsoft.com/office/officeart/2005/8/quickstyle/simple1" qsCatId="simple" csTypeId="urn:microsoft.com/office/officeart/2005/8/colors/accent1_2" csCatId="accent1" phldr="1"/>
      <dgm:spPr/>
    </dgm:pt>
    <dgm:pt modelId="{C4B7C425-A8F6-4C4B-9991-D4600CFD5B92}">
      <dgm:prSet phldrT="[Text]" custT="1"/>
      <dgm:spPr/>
      <dgm:t>
        <a:bodyPr/>
        <a:lstStyle/>
        <a:p>
          <a:r>
            <a:rPr lang="en-US" sz="1300" dirty="0"/>
            <a:t>1 GPM</a:t>
          </a:r>
        </a:p>
      </dgm:t>
    </dgm:pt>
    <dgm:pt modelId="{445AF95B-F0A1-4F51-ADD0-CC59E3D0F21C}" type="parTrans" cxnId="{A73B6B19-56FA-434B-AB67-9E0C1B65A363}">
      <dgm:prSet/>
      <dgm:spPr/>
      <dgm:t>
        <a:bodyPr/>
        <a:lstStyle/>
        <a:p>
          <a:endParaRPr lang="en-US"/>
        </a:p>
      </dgm:t>
    </dgm:pt>
    <dgm:pt modelId="{090C38E9-E30B-4BD5-856F-D4220B612060}" type="sibTrans" cxnId="{A73B6B19-56FA-434B-AB67-9E0C1B65A363}">
      <dgm:prSet/>
      <dgm:spPr/>
      <dgm:t>
        <a:bodyPr/>
        <a:lstStyle/>
        <a:p>
          <a:endParaRPr lang="en-US"/>
        </a:p>
      </dgm:t>
    </dgm:pt>
    <dgm:pt modelId="{967F2224-455D-4FC9-A680-8D63D06E6886}">
      <dgm:prSet phldrT="[Text]" custT="1"/>
      <dgm:spPr/>
      <dgm:t>
        <a:bodyPr/>
        <a:lstStyle/>
        <a:p>
          <a:r>
            <a:rPr lang="en-US" sz="1300" dirty="0"/>
            <a:t>100 GPM</a:t>
          </a:r>
        </a:p>
      </dgm:t>
    </dgm:pt>
    <dgm:pt modelId="{C4D9D33D-7551-4B9F-BCE9-502C02DE4E37}" type="parTrans" cxnId="{7E81EA48-A853-4401-9A12-EC87F0074EE8}">
      <dgm:prSet/>
      <dgm:spPr/>
      <dgm:t>
        <a:bodyPr/>
        <a:lstStyle/>
        <a:p>
          <a:endParaRPr lang="en-US"/>
        </a:p>
      </dgm:t>
    </dgm:pt>
    <dgm:pt modelId="{0FEDB705-6A2A-4C6D-9502-8F7829EECB3B}" type="sibTrans" cxnId="{7E81EA48-A853-4401-9A12-EC87F0074EE8}">
      <dgm:prSet/>
      <dgm:spPr/>
      <dgm:t>
        <a:bodyPr/>
        <a:lstStyle/>
        <a:p>
          <a:endParaRPr lang="en-US"/>
        </a:p>
      </dgm:t>
    </dgm:pt>
    <dgm:pt modelId="{92B85B31-4E70-46C6-85F8-9134DD517745}">
      <dgm:prSet phldrT="[Text]" custT="1"/>
      <dgm:spPr/>
      <dgm:t>
        <a:bodyPr/>
        <a:lstStyle/>
        <a:p>
          <a:r>
            <a:rPr lang="en-US" sz="1300" dirty="0"/>
            <a:t>400 GPM</a:t>
          </a:r>
        </a:p>
      </dgm:t>
    </dgm:pt>
    <dgm:pt modelId="{E31650BD-A5E7-42E6-A890-46D8BE04F0DE}" type="parTrans" cxnId="{B79D58F8-2BB6-4479-91AD-366C80C27602}">
      <dgm:prSet/>
      <dgm:spPr/>
      <dgm:t>
        <a:bodyPr/>
        <a:lstStyle/>
        <a:p>
          <a:endParaRPr lang="en-US"/>
        </a:p>
      </dgm:t>
    </dgm:pt>
    <dgm:pt modelId="{0549E589-6194-4096-A6EC-7C62BC1B739C}" type="sibTrans" cxnId="{B79D58F8-2BB6-4479-91AD-366C80C27602}">
      <dgm:prSet/>
      <dgm:spPr/>
      <dgm:t>
        <a:bodyPr/>
        <a:lstStyle/>
        <a:p>
          <a:endParaRPr lang="en-US"/>
        </a:p>
      </dgm:t>
    </dgm:pt>
    <dgm:pt modelId="{77545E81-FA34-437F-9FB9-36E1E38AC385}">
      <dgm:prSet custT="1"/>
      <dgm:spPr/>
      <dgm:t>
        <a:bodyPr/>
        <a:lstStyle/>
        <a:p>
          <a:r>
            <a:rPr lang="en-US" sz="1300" dirty="0"/>
            <a:t>25 GPM</a:t>
          </a:r>
        </a:p>
      </dgm:t>
    </dgm:pt>
    <dgm:pt modelId="{7C7319DC-67AB-4E5D-825A-9EAEDF65B23C}" type="parTrans" cxnId="{38A7B6B5-7C06-4198-8D96-3CD63D23705F}">
      <dgm:prSet/>
      <dgm:spPr/>
      <dgm:t>
        <a:bodyPr/>
        <a:lstStyle/>
        <a:p>
          <a:endParaRPr lang="en-US"/>
        </a:p>
      </dgm:t>
    </dgm:pt>
    <dgm:pt modelId="{6E7340BB-6973-4E0D-A752-F5E2D5641D47}" type="sibTrans" cxnId="{38A7B6B5-7C06-4198-8D96-3CD63D23705F}">
      <dgm:prSet/>
      <dgm:spPr/>
      <dgm:t>
        <a:bodyPr/>
        <a:lstStyle/>
        <a:p>
          <a:endParaRPr lang="en-US"/>
        </a:p>
      </dgm:t>
    </dgm:pt>
    <dgm:pt modelId="{5FA9ACD6-9979-4556-A611-A617FAE49149}">
      <dgm:prSet custT="1"/>
      <dgm:spPr/>
      <dgm:t>
        <a:bodyPr/>
        <a:lstStyle/>
        <a:p>
          <a:r>
            <a:rPr lang="en-US" sz="1300" dirty="0"/>
            <a:t>50 GPM</a:t>
          </a:r>
        </a:p>
      </dgm:t>
    </dgm:pt>
    <dgm:pt modelId="{D4561A81-E65F-4CB6-AD80-616AC21F7075}" type="parTrans" cxnId="{2C3232FA-71A3-4378-B5A3-FA37AF5B41F6}">
      <dgm:prSet/>
      <dgm:spPr/>
      <dgm:t>
        <a:bodyPr/>
        <a:lstStyle/>
        <a:p>
          <a:endParaRPr lang="en-US"/>
        </a:p>
      </dgm:t>
    </dgm:pt>
    <dgm:pt modelId="{E9C42166-ABF2-443D-911E-6449911E1333}" type="sibTrans" cxnId="{2C3232FA-71A3-4378-B5A3-FA37AF5B41F6}">
      <dgm:prSet/>
      <dgm:spPr/>
      <dgm:t>
        <a:bodyPr/>
        <a:lstStyle/>
        <a:p>
          <a:endParaRPr lang="en-US"/>
        </a:p>
      </dgm:t>
    </dgm:pt>
    <dgm:pt modelId="{ABCB0EC8-A47C-490D-BC84-A7FADB9D5F89}">
      <dgm:prSet custT="1"/>
      <dgm:spPr/>
      <dgm:t>
        <a:bodyPr/>
        <a:lstStyle/>
        <a:p>
          <a:r>
            <a:rPr lang="en-US" sz="1300" dirty="0"/>
            <a:t>75 GPM</a:t>
          </a:r>
        </a:p>
      </dgm:t>
    </dgm:pt>
    <dgm:pt modelId="{6189FB2D-98DB-4E42-A2DD-976A23D4CC38}" type="parTrans" cxnId="{AA1EA93B-42A1-49D5-93F1-495336630E5E}">
      <dgm:prSet/>
      <dgm:spPr/>
      <dgm:t>
        <a:bodyPr/>
        <a:lstStyle/>
        <a:p>
          <a:endParaRPr lang="en-US"/>
        </a:p>
      </dgm:t>
    </dgm:pt>
    <dgm:pt modelId="{705A3BA8-E8EE-49FB-B133-686818C0E3B3}" type="sibTrans" cxnId="{AA1EA93B-42A1-49D5-93F1-495336630E5E}">
      <dgm:prSet/>
      <dgm:spPr/>
      <dgm:t>
        <a:bodyPr/>
        <a:lstStyle/>
        <a:p>
          <a:endParaRPr lang="en-US"/>
        </a:p>
      </dgm:t>
    </dgm:pt>
    <dgm:pt modelId="{53164C80-EF02-4D60-B8B2-B970489E64DF}">
      <dgm:prSet custT="1"/>
      <dgm:spPr/>
      <dgm:t>
        <a:bodyPr/>
        <a:lstStyle/>
        <a:p>
          <a:r>
            <a:rPr lang="en-US" sz="1300" dirty="0"/>
            <a:t>200 GPM</a:t>
          </a:r>
        </a:p>
      </dgm:t>
    </dgm:pt>
    <dgm:pt modelId="{0D78E0C3-1C00-4924-84B4-67E104CBA642}" type="parTrans" cxnId="{80984397-AA81-4B13-B8E9-64C24CF6A7D1}">
      <dgm:prSet/>
      <dgm:spPr/>
      <dgm:t>
        <a:bodyPr/>
        <a:lstStyle/>
        <a:p>
          <a:endParaRPr lang="en-US"/>
        </a:p>
      </dgm:t>
    </dgm:pt>
    <dgm:pt modelId="{5E05BCD7-06F6-453D-8398-FA6AD8E96465}" type="sibTrans" cxnId="{80984397-AA81-4B13-B8E9-64C24CF6A7D1}">
      <dgm:prSet/>
      <dgm:spPr/>
      <dgm:t>
        <a:bodyPr/>
        <a:lstStyle/>
        <a:p>
          <a:endParaRPr lang="en-US"/>
        </a:p>
      </dgm:t>
    </dgm:pt>
    <dgm:pt modelId="{64328105-5823-47C2-9B11-C228B59CA7AE}">
      <dgm:prSet custT="1"/>
      <dgm:spPr/>
      <dgm:t>
        <a:bodyPr/>
        <a:lstStyle/>
        <a:p>
          <a:r>
            <a:rPr lang="en-US" sz="1300" dirty="0"/>
            <a:t>300 GPM</a:t>
          </a:r>
        </a:p>
      </dgm:t>
    </dgm:pt>
    <dgm:pt modelId="{F35E25A1-DBCF-4921-AAA0-94DD4653031E}" type="parTrans" cxnId="{0FBE07EB-E12C-45C7-BDB2-D513DE43CD4A}">
      <dgm:prSet/>
      <dgm:spPr/>
      <dgm:t>
        <a:bodyPr/>
        <a:lstStyle/>
        <a:p>
          <a:endParaRPr lang="en-US"/>
        </a:p>
      </dgm:t>
    </dgm:pt>
    <dgm:pt modelId="{9CC015E2-A80C-4E1D-AA57-A7C900711F22}" type="sibTrans" cxnId="{0FBE07EB-E12C-45C7-BDB2-D513DE43CD4A}">
      <dgm:prSet/>
      <dgm:spPr/>
      <dgm:t>
        <a:bodyPr/>
        <a:lstStyle/>
        <a:p>
          <a:endParaRPr lang="en-US"/>
        </a:p>
      </dgm:t>
    </dgm:pt>
    <dgm:pt modelId="{FC471326-0CBE-486B-8319-72ED97FE4CE2}">
      <dgm:prSet custT="1"/>
      <dgm:spPr/>
      <dgm:t>
        <a:bodyPr/>
        <a:lstStyle/>
        <a:p>
          <a:r>
            <a:rPr lang="en-US" sz="1300" dirty="0"/>
            <a:t>500 GPM</a:t>
          </a:r>
        </a:p>
      </dgm:t>
    </dgm:pt>
    <dgm:pt modelId="{5EE5E79E-E5B4-444F-8674-9EDE8CB8B0B2}" type="parTrans" cxnId="{806D3E3E-323D-46B4-8E01-6442CAD55A9D}">
      <dgm:prSet/>
      <dgm:spPr/>
      <dgm:t>
        <a:bodyPr/>
        <a:lstStyle/>
        <a:p>
          <a:endParaRPr lang="en-US"/>
        </a:p>
      </dgm:t>
    </dgm:pt>
    <dgm:pt modelId="{7E27F03F-4D55-43ED-8751-B0689FAA8F98}" type="sibTrans" cxnId="{806D3E3E-323D-46B4-8E01-6442CAD55A9D}">
      <dgm:prSet/>
      <dgm:spPr/>
      <dgm:t>
        <a:bodyPr/>
        <a:lstStyle/>
        <a:p>
          <a:endParaRPr lang="en-US"/>
        </a:p>
      </dgm:t>
    </dgm:pt>
    <dgm:pt modelId="{96527D66-1B95-43A8-BB6B-BCE0A5FE5E22}" type="pres">
      <dgm:prSet presAssocID="{F5458E49-0F15-4905-9137-4CCD984E43CC}" presName="Name0" presStyleCnt="0">
        <dgm:presLayoutVars>
          <dgm:dir/>
          <dgm:resizeHandles val="exact"/>
        </dgm:presLayoutVars>
      </dgm:prSet>
      <dgm:spPr/>
    </dgm:pt>
    <dgm:pt modelId="{E6B429BE-7752-42DA-89FC-3420F3D55613}" type="pres">
      <dgm:prSet presAssocID="{F5458E49-0F15-4905-9137-4CCD984E43CC}" presName="arrow" presStyleLbl="bgShp" presStyleIdx="0" presStyleCnt="1"/>
      <dgm:spPr>
        <a:gradFill flip="none" rotWithShape="0">
          <a:gsLst>
            <a:gs pos="0">
              <a:srgbClr val="FFFF00"/>
            </a:gs>
            <a:gs pos="50000">
              <a:srgbClr val="FFC000"/>
            </a:gs>
            <a:gs pos="100000">
              <a:srgbClr val="FF0000"/>
            </a:gs>
          </a:gsLst>
          <a:lin ang="0" scaled="1"/>
          <a:tileRect/>
        </a:gradFill>
      </dgm:spPr>
    </dgm:pt>
    <dgm:pt modelId="{F23AE046-5E7C-4A16-AC49-93195AD16E9A}" type="pres">
      <dgm:prSet presAssocID="{F5458E49-0F15-4905-9137-4CCD984E43CC}" presName="points" presStyleCnt="0"/>
      <dgm:spPr/>
    </dgm:pt>
    <dgm:pt modelId="{24732EAD-F9D9-4717-AF3C-2D0826B8CE9B}" type="pres">
      <dgm:prSet presAssocID="{C4B7C425-A8F6-4C4B-9991-D4600CFD5B92}" presName="compositeA" presStyleCnt="0"/>
      <dgm:spPr/>
    </dgm:pt>
    <dgm:pt modelId="{B8FEAD81-312C-4BE8-BAE2-8A61BAAD6402}" type="pres">
      <dgm:prSet presAssocID="{C4B7C425-A8F6-4C4B-9991-D4600CFD5B92}" presName="textA" presStyleLbl="revTx" presStyleIdx="0" presStyleCnt="9" custLinFactNeighborY="3699">
        <dgm:presLayoutVars>
          <dgm:bulletEnabled val="1"/>
        </dgm:presLayoutVars>
      </dgm:prSet>
      <dgm:spPr/>
      <dgm:t>
        <a:bodyPr/>
        <a:lstStyle/>
        <a:p>
          <a:endParaRPr lang="en-US"/>
        </a:p>
      </dgm:t>
    </dgm:pt>
    <dgm:pt modelId="{E11F6640-8F49-4AC9-8A6E-24A4D2848028}" type="pres">
      <dgm:prSet presAssocID="{C4B7C425-A8F6-4C4B-9991-D4600CFD5B92}" presName="circleA" presStyleLbl="node1" presStyleIdx="0" presStyleCnt="9"/>
      <dgm:spPr/>
    </dgm:pt>
    <dgm:pt modelId="{CE0FC3A0-8F29-4382-A2D1-F86D11FF90F2}" type="pres">
      <dgm:prSet presAssocID="{C4B7C425-A8F6-4C4B-9991-D4600CFD5B92}" presName="spaceA" presStyleCnt="0"/>
      <dgm:spPr/>
    </dgm:pt>
    <dgm:pt modelId="{DD7D0727-8698-4766-B71F-13DE35F1F275}" type="pres">
      <dgm:prSet presAssocID="{090C38E9-E30B-4BD5-856F-D4220B612060}" presName="space" presStyleCnt="0"/>
      <dgm:spPr/>
    </dgm:pt>
    <dgm:pt modelId="{C9FB83BA-A455-4EA9-91E4-027F02BABFE6}" type="pres">
      <dgm:prSet presAssocID="{77545E81-FA34-437F-9FB9-36E1E38AC385}" presName="compositeB" presStyleCnt="0"/>
      <dgm:spPr/>
    </dgm:pt>
    <dgm:pt modelId="{2AECF456-18A4-4D5D-B79D-578C26BE1BB6}" type="pres">
      <dgm:prSet presAssocID="{77545E81-FA34-437F-9FB9-36E1E38AC385}" presName="textB" presStyleLbl="revTx" presStyleIdx="1" presStyleCnt="9" custLinFactNeighborY="-83775">
        <dgm:presLayoutVars>
          <dgm:bulletEnabled val="1"/>
        </dgm:presLayoutVars>
      </dgm:prSet>
      <dgm:spPr/>
      <dgm:t>
        <a:bodyPr/>
        <a:lstStyle/>
        <a:p>
          <a:endParaRPr lang="en-US"/>
        </a:p>
      </dgm:t>
    </dgm:pt>
    <dgm:pt modelId="{C013D7E4-588C-4CBB-A77D-F372F3863AF6}" type="pres">
      <dgm:prSet presAssocID="{77545E81-FA34-437F-9FB9-36E1E38AC385}" presName="circleB" presStyleLbl="node1" presStyleIdx="1" presStyleCnt="9"/>
      <dgm:spPr/>
    </dgm:pt>
    <dgm:pt modelId="{197F94FA-438A-4F56-8860-0B63D9839840}" type="pres">
      <dgm:prSet presAssocID="{77545E81-FA34-437F-9FB9-36E1E38AC385}" presName="spaceB" presStyleCnt="0"/>
      <dgm:spPr/>
    </dgm:pt>
    <dgm:pt modelId="{BE9EA4A4-D29A-483E-9B9C-0E758D29BDA7}" type="pres">
      <dgm:prSet presAssocID="{6E7340BB-6973-4E0D-A752-F5E2D5641D47}" presName="space" presStyleCnt="0"/>
      <dgm:spPr/>
    </dgm:pt>
    <dgm:pt modelId="{5AE77531-E7D6-4C43-B6C8-8F31103151EF}" type="pres">
      <dgm:prSet presAssocID="{5FA9ACD6-9979-4556-A611-A617FAE49149}" presName="compositeA" presStyleCnt="0"/>
      <dgm:spPr/>
    </dgm:pt>
    <dgm:pt modelId="{C6F16035-BC57-4B08-AAB8-D77F51E09F07}" type="pres">
      <dgm:prSet presAssocID="{5FA9ACD6-9979-4556-A611-A617FAE49149}" presName="textA" presStyleLbl="revTx" presStyleIdx="2" presStyleCnt="9" custLinFactNeighborY="3699">
        <dgm:presLayoutVars>
          <dgm:bulletEnabled val="1"/>
        </dgm:presLayoutVars>
      </dgm:prSet>
      <dgm:spPr/>
      <dgm:t>
        <a:bodyPr/>
        <a:lstStyle/>
        <a:p>
          <a:endParaRPr lang="en-US"/>
        </a:p>
      </dgm:t>
    </dgm:pt>
    <dgm:pt modelId="{F993516C-4810-4FE4-BB3B-E15A14A86160}" type="pres">
      <dgm:prSet presAssocID="{5FA9ACD6-9979-4556-A611-A617FAE49149}" presName="circleA" presStyleLbl="node1" presStyleIdx="2" presStyleCnt="9"/>
      <dgm:spPr/>
    </dgm:pt>
    <dgm:pt modelId="{95A04773-6751-47D5-9D97-3A0F2E5052FD}" type="pres">
      <dgm:prSet presAssocID="{5FA9ACD6-9979-4556-A611-A617FAE49149}" presName="spaceA" presStyleCnt="0"/>
      <dgm:spPr/>
    </dgm:pt>
    <dgm:pt modelId="{66E8D850-A5F0-4951-88B8-A64F1A61229B}" type="pres">
      <dgm:prSet presAssocID="{E9C42166-ABF2-443D-911E-6449911E1333}" presName="space" presStyleCnt="0"/>
      <dgm:spPr/>
    </dgm:pt>
    <dgm:pt modelId="{AFF07FDD-D439-4F11-8475-DD1D0BB9C9BD}" type="pres">
      <dgm:prSet presAssocID="{ABCB0EC8-A47C-490D-BC84-A7FADB9D5F89}" presName="compositeB" presStyleCnt="0"/>
      <dgm:spPr/>
    </dgm:pt>
    <dgm:pt modelId="{EC21F664-69ED-4DED-ACA7-A0DC6CD0C393}" type="pres">
      <dgm:prSet presAssocID="{ABCB0EC8-A47C-490D-BC84-A7FADB9D5F89}" presName="textB" presStyleLbl="revTx" presStyleIdx="3" presStyleCnt="9" custLinFactNeighborY="-83775">
        <dgm:presLayoutVars>
          <dgm:bulletEnabled val="1"/>
        </dgm:presLayoutVars>
      </dgm:prSet>
      <dgm:spPr/>
      <dgm:t>
        <a:bodyPr/>
        <a:lstStyle/>
        <a:p>
          <a:endParaRPr lang="en-US"/>
        </a:p>
      </dgm:t>
    </dgm:pt>
    <dgm:pt modelId="{8C1CC8C4-B3F9-41DF-A1C1-02A86A7C1FE2}" type="pres">
      <dgm:prSet presAssocID="{ABCB0EC8-A47C-490D-BC84-A7FADB9D5F89}" presName="circleB" presStyleLbl="node1" presStyleIdx="3" presStyleCnt="9"/>
      <dgm:spPr/>
    </dgm:pt>
    <dgm:pt modelId="{32BD776F-F898-4DA6-A007-EFCA76E8EBE1}" type="pres">
      <dgm:prSet presAssocID="{ABCB0EC8-A47C-490D-BC84-A7FADB9D5F89}" presName="spaceB" presStyleCnt="0"/>
      <dgm:spPr/>
    </dgm:pt>
    <dgm:pt modelId="{61B74555-7727-45EE-90C6-3D0481593B96}" type="pres">
      <dgm:prSet presAssocID="{705A3BA8-E8EE-49FB-B133-686818C0E3B3}" presName="space" presStyleCnt="0"/>
      <dgm:spPr/>
    </dgm:pt>
    <dgm:pt modelId="{C0535112-EC23-4FB5-B7FD-5B898711EF9B}" type="pres">
      <dgm:prSet presAssocID="{967F2224-455D-4FC9-A680-8D63D06E6886}" presName="compositeA" presStyleCnt="0"/>
      <dgm:spPr/>
    </dgm:pt>
    <dgm:pt modelId="{A49EC60E-23E3-4E43-A31C-7725625302AF}" type="pres">
      <dgm:prSet presAssocID="{967F2224-455D-4FC9-A680-8D63D06E6886}" presName="textA" presStyleLbl="revTx" presStyleIdx="4" presStyleCnt="9" custLinFactNeighborY="3699">
        <dgm:presLayoutVars>
          <dgm:bulletEnabled val="1"/>
        </dgm:presLayoutVars>
      </dgm:prSet>
      <dgm:spPr/>
      <dgm:t>
        <a:bodyPr/>
        <a:lstStyle/>
        <a:p>
          <a:endParaRPr lang="en-US"/>
        </a:p>
      </dgm:t>
    </dgm:pt>
    <dgm:pt modelId="{97BF3BE8-58CC-4D0A-94F3-3B242485C9C0}" type="pres">
      <dgm:prSet presAssocID="{967F2224-455D-4FC9-A680-8D63D06E6886}" presName="circleA" presStyleLbl="node1" presStyleIdx="4" presStyleCnt="9"/>
      <dgm:spPr/>
    </dgm:pt>
    <dgm:pt modelId="{A8AA1E30-7B1B-4A17-B081-86D816B943BC}" type="pres">
      <dgm:prSet presAssocID="{967F2224-455D-4FC9-A680-8D63D06E6886}" presName="spaceA" presStyleCnt="0"/>
      <dgm:spPr/>
    </dgm:pt>
    <dgm:pt modelId="{50E57CA6-F31A-44C4-B496-231654299DD1}" type="pres">
      <dgm:prSet presAssocID="{0FEDB705-6A2A-4C6D-9502-8F7829EECB3B}" presName="space" presStyleCnt="0"/>
      <dgm:spPr/>
    </dgm:pt>
    <dgm:pt modelId="{5C4D541C-A501-4841-BF57-67112A2094B5}" type="pres">
      <dgm:prSet presAssocID="{53164C80-EF02-4D60-B8B2-B970489E64DF}" presName="compositeB" presStyleCnt="0"/>
      <dgm:spPr/>
    </dgm:pt>
    <dgm:pt modelId="{B090AFFE-BB7E-41D9-B7DD-D65E0E622037}" type="pres">
      <dgm:prSet presAssocID="{53164C80-EF02-4D60-B8B2-B970489E64DF}" presName="textB" presStyleLbl="revTx" presStyleIdx="5" presStyleCnt="9" custLinFactNeighborY="-99674">
        <dgm:presLayoutVars>
          <dgm:bulletEnabled val="1"/>
        </dgm:presLayoutVars>
      </dgm:prSet>
      <dgm:spPr/>
      <dgm:t>
        <a:bodyPr/>
        <a:lstStyle/>
        <a:p>
          <a:endParaRPr lang="en-US"/>
        </a:p>
      </dgm:t>
    </dgm:pt>
    <dgm:pt modelId="{9B8E3FB4-71B6-41F2-8DC2-A584CEB015FD}" type="pres">
      <dgm:prSet presAssocID="{53164C80-EF02-4D60-B8B2-B970489E64DF}" presName="circleB" presStyleLbl="node1" presStyleIdx="5" presStyleCnt="9"/>
      <dgm:spPr/>
    </dgm:pt>
    <dgm:pt modelId="{912197FF-B1B7-4A4E-B641-FCE17429CB9D}" type="pres">
      <dgm:prSet presAssocID="{53164C80-EF02-4D60-B8B2-B970489E64DF}" presName="spaceB" presStyleCnt="0"/>
      <dgm:spPr/>
    </dgm:pt>
    <dgm:pt modelId="{92DDEC12-47A4-44AF-9968-7358AC22586D}" type="pres">
      <dgm:prSet presAssocID="{5E05BCD7-06F6-453D-8398-FA6AD8E96465}" presName="space" presStyleCnt="0"/>
      <dgm:spPr/>
    </dgm:pt>
    <dgm:pt modelId="{F357D341-80A1-4431-A7F9-3BDAF47A7EEF}" type="pres">
      <dgm:prSet presAssocID="{64328105-5823-47C2-9B11-C228B59CA7AE}" presName="compositeA" presStyleCnt="0"/>
      <dgm:spPr/>
    </dgm:pt>
    <dgm:pt modelId="{166EB737-1471-4FC5-B3A0-4E67A534D80A}" type="pres">
      <dgm:prSet presAssocID="{64328105-5823-47C2-9B11-C228B59CA7AE}" presName="textA" presStyleLbl="revTx" presStyleIdx="6" presStyleCnt="9" custLinFactNeighborY="4576">
        <dgm:presLayoutVars>
          <dgm:bulletEnabled val="1"/>
        </dgm:presLayoutVars>
      </dgm:prSet>
      <dgm:spPr/>
      <dgm:t>
        <a:bodyPr/>
        <a:lstStyle/>
        <a:p>
          <a:endParaRPr lang="en-US"/>
        </a:p>
      </dgm:t>
    </dgm:pt>
    <dgm:pt modelId="{318E31AF-2046-41A2-A3CC-A44A6C1784F1}" type="pres">
      <dgm:prSet presAssocID="{64328105-5823-47C2-9B11-C228B59CA7AE}" presName="circleA" presStyleLbl="node1" presStyleIdx="6" presStyleCnt="9"/>
      <dgm:spPr/>
    </dgm:pt>
    <dgm:pt modelId="{A69627FC-0C62-4C31-A8B5-1F627CA5678D}" type="pres">
      <dgm:prSet presAssocID="{64328105-5823-47C2-9B11-C228B59CA7AE}" presName="spaceA" presStyleCnt="0"/>
      <dgm:spPr/>
    </dgm:pt>
    <dgm:pt modelId="{E8DB3267-80E0-4883-8B05-87B32891D1A5}" type="pres">
      <dgm:prSet presAssocID="{9CC015E2-A80C-4E1D-AA57-A7C900711F22}" presName="space" presStyleCnt="0"/>
      <dgm:spPr/>
    </dgm:pt>
    <dgm:pt modelId="{2EC67836-C436-45E6-8F97-11F0C8347F89}" type="pres">
      <dgm:prSet presAssocID="{92B85B31-4E70-46C6-85F8-9134DD517745}" presName="compositeB" presStyleCnt="0"/>
      <dgm:spPr/>
    </dgm:pt>
    <dgm:pt modelId="{7891A029-51A9-4695-8AEF-5604C32099AD}" type="pres">
      <dgm:prSet presAssocID="{92B85B31-4E70-46C6-85F8-9134DD517745}" presName="textB" presStyleLbl="revTx" presStyleIdx="7" presStyleCnt="9" custLinFactNeighborY="-98070">
        <dgm:presLayoutVars>
          <dgm:bulletEnabled val="1"/>
        </dgm:presLayoutVars>
      </dgm:prSet>
      <dgm:spPr/>
      <dgm:t>
        <a:bodyPr/>
        <a:lstStyle/>
        <a:p>
          <a:endParaRPr lang="en-US"/>
        </a:p>
      </dgm:t>
    </dgm:pt>
    <dgm:pt modelId="{EC425074-83CD-45C4-9C71-B150A3ABC6D8}" type="pres">
      <dgm:prSet presAssocID="{92B85B31-4E70-46C6-85F8-9134DD517745}" presName="circleB" presStyleLbl="node1" presStyleIdx="7" presStyleCnt="9"/>
      <dgm:spPr/>
    </dgm:pt>
    <dgm:pt modelId="{D7447A82-026D-485C-9CC4-348FF093D969}" type="pres">
      <dgm:prSet presAssocID="{92B85B31-4E70-46C6-85F8-9134DD517745}" presName="spaceB" presStyleCnt="0"/>
      <dgm:spPr/>
    </dgm:pt>
    <dgm:pt modelId="{F7A47C6F-5357-4F0B-A959-912F5C67CB77}" type="pres">
      <dgm:prSet presAssocID="{0549E589-6194-4096-A6EC-7C62BC1B739C}" presName="space" presStyleCnt="0"/>
      <dgm:spPr/>
    </dgm:pt>
    <dgm:pt modelId="{1FAD4859-CA4B-44A4-90DA-28C52C4772D4}" type="pres">
      <dgm:prSet presAssocID="{FC471326-0CBE-486B-8319-72ED97FE4CE2}" presName="compositeA" presStyleCnt="0"/>
      <dgm:spPr/>
    </dgm:pt>
    <dgm:pt modelId="{FA19A88C-2725-42B8-98B6-E51DFA19EC33}" type="pres">
      <dgm:prSet presAssocID="{FC471326-0CBE-486B-8319-72ED97FE4CE2}" presName="textA" presStyleLbl="revTx" presStyleIdx="8" presStyleCnt="9" custLinFactNeighborY="4576">
        <dgm:presLayoutVars>
          <dgm:bulletEnabled val="1"/>
        </dgm:presLayoutVars>
      </dgm:prSet>
      <dgm:spPr/>
      <dgm:t>
        <a:bodyPr/>
        <a:lstStyle/>
        <a:p>
          <a:endParaRPr lang="en-US"/>
        </a:p>
      </dgm:t>
    </dgm:pt>
    <dgm:pt modelId="{E8D1601B-502E-4CCF-8F08-912C5B1EF65E}" type="pres">
      <dgm:prSet presAssocID="{FC471326-0CBE-486B-8319-72ED97FE4CE2}" presName="circleA" presStyleLbl="node1" presStyleIdx="8" presStyleCnt="9"/>
      <dgm:spPr/>
    </dgm:pt>
    <dgm:pt modelId="{D5F49E86-593C-461C-9D95-0A532C6C1751}" type="pres">
      <dgm:prSet presAssocID="{FC471326-0CBE-486B-8319-72ED97FE4CE2}" presName="spaceA" presStyleCnt="0"/>
      <dgm:spPr/>
    </dgm:pt>
  </dgm:ptLst>
  <dgm:cxnLst>
    <dgm:cxn modelId="{7E81EA48-A853-4401-9A12-EC87F0074EE8}" srcId="{F5458E49-0F15-4905-9137-4CCD984E43CC}" destId="{967F2224-455D-4FC9-A680-8D63D06E6886}" srcOrd="4" destOrd="0" parTransId="{C4D9D33D-7551-4B9F-BCE9-502C02DE4E37}" sibTransId="{0FEDB705-6A2A-4C6D-9502-8F7829EECB3B}"/>
    <dgm:cxn modelId="{BD855521-878F-46EF-AAB7-A12D4B5C0C2A}" type="presOf" srcId="{64328105-5823-47C2-9B11-C228B59CA7AE}" destId="{166EB737-1471-4FC5-B3A0-4E67A534D80A}" srcOrd="0" destOrd="0" presId="urn:microsoft.com/office/officeart/2005/8/layout/hProcess11"/>
    <dgm:cxn modelId="{E19B638D-B3FB-45D0-A739-DC7A228A72E4}" type="presOf" srcId="{FC471326-0CBE-486B-8319-72ED97FE4CE2}" destId="{FA19A88C-2725-42B8-98B6-E51DFA19EC33}" srcOrd="0" destOrd="0" presId="urn:microsoft.com/office/officeart/2005/8/layout/hProcess11"/>
    <dgm:cxn modelId="{F427F7C0-5190-4F09-BC5E-4B0AA3D253C1}" type="presOf" srcId="{ABCB0EC8-A47C-490D-BC84-A7FADB9D5F89}" destId="{EC21F664-69ED-4DED-ACA7-A0DC6CD0C393}" srcOrd="0" destOrd="0" presId="urn:microsoft.com/office/officeart/2005/8/layout/hProcess11"/>
    <dgm:cxn modelId="{7DFFA0DC-2507-4E96-8C4C-7D97A9E304E6}" type="presOf" srcId="{C4B7C425-A8F6-4C4B-9991-D4600CFD5B92}" destId="{B8FEAD81-312C-4BE8-BAE2-8A61BAAD6402}" srcOrd="0" destOrd="0" presId="urn:microsoft.com/office/officeart/2005/8/layout/hProcess11"/>
    <dgm:cxn modelId="{6C9DD922-FB5E-4508-B5B8-8DDCE44D4F5D}" type="presOf" srcId="{77545E81-FA34-437F-9FB9-36E1E38AC385}" destId="{2AECF456-18A4-4D5D-B79D-578C26BE1BB6}" srcOrd="0" destOrd="0" presId="urn:microsoft.com/office/officeart/2005/8/layout/hProcess11"/>
    <dgm:cxn modelId="{1CF2583B-C1BB-4844-9597-79BEFDECBD24}" type="presOf" srcId="{92B85B31-4E70-46C6-85F8-9134DD517745}" destId="{7891A029-51A9-4695-8AEF-5604C32099AD}" srcOrd="0" destOrd="0" presId="urn:microsoft.com/office/officeart/2005/8/layout/hProcess11"/>
    <dgm:cxn modelId="{80984397-AA81-4B13-B8E9-64C24CF6A7D1}" srcId="{F5458E49-0F15-4905-9137-4CCD984E43CC}" destId="{53164C80-EF02-4D60-B8B2-B970489E64DF}" srcOrd="5" destOrd="0" parTransId="{0D78E0C3-1C00-4924-84B4-67E104CBA642}" sibTransId="{5E05BCD7-06F6-453D-8398-FA6AD8E96465}"/>
    <dgm:cxn modelId="{0B294764-F7E5-4A0F-BDEE-E202D85F9AFB}" type="presOf" srcId="{967F2224-455D-4FC9-A680-8D63D06E6886}" destId="{A49EC60E-23E3-4E43-A31C-7725625302AF}" srcOrd="0" destOrd="0" presId="urn:microsoft.com/office/officeart/2005/8/layout/hProcess11"/>
    <dgm:cxn modelId="{A0C0D898-2746-4AE0-833E-8DFE111B8F8B}" type="presOf" srcId="{5FA9ACD6-9979-4556-A611-A617FAE49149}" destId="{C6F16035-BC57-4B08-AAB8-D77F51E09F07}" srcOrd="0" destOrd="0" presId="urn:microsoft.com/office/officeart/2005/8/layout/hProcess11"/>
    <dgm:cxn modelId="{38A7B6B5-7C06-4198-8D96-3CD63D23705F}" srcId="{F5458E49-0F15-4905-9137-4CCD984E43CC}" destId="{77545E81-FA34-437F-9FB9-36E1E38AC385}" srcOrd="1" destOrd="0" parTransId="{7C7319DC-67AB-4E5D-825A-9EAEDF65B23C}" sibTransId="{6E7340BB-6973-4E0D-A752-F5E2D5641D47}"/>
    <dgm:cxn modelId="{2C3232FA-71A3-4378-B5A3-FA37AF5B41F6}" srcId="{F5458E49-0F15-4905-9137-4CCD984E43CC}" destId="{5FA9ACD6-9979-4556-A611-A617FAE49149}" srcOrd="2" destOrd="0" parTransId="{D4561A81-E65F-4CB6-AD80-616AC21F7075}" sibTransId="{E9C42166-ABF2-443D-911E-6449911E1333}"/>
    <dgm:cxn modelId="{AA1EA93B-42A1-49D5-93F1-495336630E5E}" srcId="{F5458E49-0F15-4905-9137-4CCD984E43CC}" destId="{ABCB0EC8-A47C-490D-BC84-A7FADB9D5F89}" srcOrd="3" destOrd="0" parTransId="{6189FB2D-98DB-4E42-A2DD-976A23D4CC38}" sibTransId="{705A3BA8-E8EE-49FB-B133-686818C0E3B3}"/>
    <dgm:cxn modelId="{B79D58F8-2BB6-4479-91AD-366C80C27602}" srcId="{F5458E49-0F15-4905-9137-4CCD984E43CC}" destId="{92B85B31-4E70-46C6-85F8-9134DD517745}" srcOrd="7" destOrd="0" parTransId="{E31650BD-A5E7-42E6-A890-46D8BE04F0DE}" sibTransId="{0549E589-6194-4096-A6EC-7C62BC1B739C}"/>
    <dgm:cxn modelId="{0FBE07EB-E12C-45C7-BDB2-D513DE43CD4A}" srcId="{F5458E49-0F15-4905-9137-4CCD984E43CC}" destId="{64328105-5823-47C2-9B11-C228B59CA7AE}" srcOrd="6" destOrd="0" parTransId="{F35E25A1-DBCF-4921-AAA0-94DD4653031E}" sibTransId="{9CC015E2-A80C-4E1D-AA57-A7C900711F22}"/>
    <dgm:cxn modelId="{806D3E3E-323D-46B4-8E01-6442CAD55A9D}" srcId="{F5458E49-0F15-4905-9137-4CCD984E43CC}" destId="{FC471326-0CBE-486B-8319-72ED97FE4CE2}" srcOrd="8" destOrd="0" parTransId="{5EE5E79E-E5B4-444F-8674-9EDE8CB8B0B2}" sibTransId="{7E27F03F-4D55-43ED-8751-B0689FAA8F98}"/>
    <dgm:cxn modelId="{A73B6B19-56FA-434B-AB67-9E0C1B65A363}" srcId="{F5458E49-0F15-4905-9137-4CCD984E43CC}" destId="{C4B7C425-A8F6-4C4B-9991-D4600CFD5B92}" srcOrd="0" destOrd="0" parTransId="{445AF95B-F0A1-4F51-ADD0-CC59E3D0F21C}" sibTransId="{090C38E9-E30B-4BD5-856F-D4220B612060}"/>
    <dgm:cxn modelId="{DEC3F38C-26FA-46FF-B45A-464606108608}" type="presOf" srcId="{53164C80-EF02-4D60-B8B2-B970489E64DF}" destId="{B090AFFE-BB7E-41D9-B7DD-D65E0E622037}" srcOrd="0" destOrd="0" presId="urn:microsoft.com/office/officeart/2005/8/layout/hProcess11"/>
    <dgm:cxn modelId="{5419359B-5069-42E0-89F4-ED7D7E55F155}" type="presOf" srcId="{F5458E49-0F15-4905-9137-4CCD984E43CC}" destId="{96527D66-1B95-43A8-BB6B-BCE0A5FE5E22}" srcOrd="0" destOrd="0" presId="urn:microsoft.com/office/officeart/2005/8/layout/hProcess11"/>
    <dgm:cxn modelId="{321F8536-1DC7-4B0B-A7F2-8D35B1CD34D4}" type="presParOf" srcId="{96527D66-1B95-43A8-BB6B-BCE0A5FE5E22}" destId="{E6B429BE-7752-42DA-89FC-3420F3D55613}" srcOrd="0" destOrd="0" presId="urn:microsoft.com/office/officeart/2005/8/layout/hProcess11"/>
    <dgm:cxn modelId="{95407258-2DE1-4F7E-98FA-F6ADF56EEBB6}" type="presParOf" srcId="{96527D66-1B95-43A8-BB6B-BCE0A5FE5E22}" destId="{F23AE046-5E7C-4A16-AC49-93195AD16E9A}" srcOrd="1" destOrd="0" presId="urn:microsoft.com/office/officeart/2005/8/layout/hProcess11"/>
    <dgm:cxn modelId="{E461055A-57CC-4909-A8FA-7699FF8048BB}" type="presParOf" srcId="{F23AE046-5E7C-4A16-AC49-93195AD16E9A}" destId="{24732EAD-F9D9-4717-AF3C-2D0826B8CE9B}" srcOrd="0" destOrd="0" presId="urn:microsoft.com/office/officeart/2005/8/layout/hProcess11"/>
    <dgm:cxn modelId="{77C667A5-4B6B-4E8E-A4AA-1662D9260259}" type="presParOf" srcId="{24732EAD-F9D9-4717-AF3C-2D0826B8CE9B}" destId="{B8FEAD81-312C-4BE8-BAE2-8A61BAAD6402}" srcOrd="0" destOrd="0" presId="urn:microsoft.com/office/officeart/2005/8/layout/hProcess11"/>
    <dgm:cxn modelId="{DD0DB5D6-1C9C-4493-A125-18FAB59D4111}" type="presParOf" srcId="{24732EAD-F9D9-4717-AF3C-2D0826B8CE9B}" destId="{E11F6640-8F49-4AC9-8A6E-24A4D2848028}" srcOrd="1" destOrd="0" presId="urn:microsoft.com/office/officeart/2005/8/layout/hProcess11"/>
    <dgm:cxn modelId="{83DCE3CF-34E3-4457-9B34-13EB9E6F25AC}" type="presParOf" srcId="{24732EAD-F9D9-4717-AF3C-2D0826B8CE9B}" destId="{CE0FC3A0-8F29-4382-A2D1-F86D11FF90F2}" srcOrd="2" destOrd="0" presId="urn:microsoft.com/office/officeart/2005/8/layout/hProcess11"/>
    <dgm:cxn modelId="{F1B3B05C-44F3-4957-8F24-01516919D814}" type="presParOf" srcId="{F23AE046-5E7C-4A16-AC49-93195AD16E9A}" destId="{DD7D0727-8698-4766-B71F-13DE35F1F275}" srcOrd="1" destOrd="0" presId="urn:microsoft.com/office/officeart/2005/8/layout/hProcess11"/>
    <dgm:cxn modelId="{97B153F2-A123-4FEF-AFA9-75180F8699EA}" type="presParOf" srcId="{F23AE046-5E7C-4A16-AC49-93195AD16E9A}" destId="{C9FB83BA-A455-4EA9-91E4-027F02BABFE6}" srcOrd="2" destOrd="0" presId="urn:microsoft.com/office/officeart/2005/8/layout/hProcess11"/>
    <dgm:cxn modelId="{07BCEE68-935F-4520-A9A6-EF85C2326934}" type="presParOf" srcId="{C9FB83BA-A455-4EA9-91E4-027F02BABFE6}" destId="{2AECF456-18A4-4D5D-B79D-578C26BE1BB6}" srcOrd="0" destOrd="0" presId="urn:microsoft.com/office/officeart/2005/8/layout/hProcess11"/>
    <dgm:cxn modelId="{6394D52E-E3B9-46CD-99D4-46FB185F8621}" type="presParOf" srcId="{C9FB83BA-A455-4EA9-91E4-027F02BABFE6}" destId="{C013D7E4-588C-4CBB-A77D-F372F3863AF6}" srcOrd="1" destOrd="0" presId="urn:microsoft.com/office/officeart/2005/8/layout/hProcess11"/>
    <dgm:cxn modelId="{00EC6ACB-645A-413E-AB29-BFAED2CBD52F}" type="presParOf" srcId="{C9FB83BA-A455-4EA9-91E4-027F02BABFE6}" destId="{197F94FA-438A-4F56-8860-0B63D9839840}" srcOrd="2" destOrd="0" presId="urn:microsoft.com/office/officeart/2005/8/layout/hProcess11"/>
    <dgm:cxn modelId="{68E0820E-DD29-4D9E-8F2F-DD6D2B786E4F}" type="presParOf" srcId="{F23AE046-5E7C-4A16-AC49-93195AD16E9A}" destId="{BE9EA4A4-D29A-483E-9B9C-0E758D29BDA7}" srcOrd="3" destOrd="0" presId="urn:microsoft.com/office/officeart/2005/8/layout/hProcess11"/>
    <dgm:cxn modelId="{22496587-B885-4283-9678-577A65F57A18}" type="presParOf" srcId="{F23AE046-5E7C-4A16-AC49-93195AD16E9A}" destId="{5AE77531-E7D6-4C43-B6C8-8F31103151EF}" srcOrd="4" destOrd="0" presId="urn:microsoft.com/office/officeart/2005/8/layout/hProcess11"/>
    <dgm:cxn modelId="{D443A949-CD49-4CD2-BBD3-BB5A01E59F3C}" type="presParOf" srcId="{5AE77531-E7D6-4C43-B6C8-8F31103151EF}" destId="{C6F16035-BC57-4B08-AAB8-D77F51E09F07}" srcOrd="0" destOrd="0" presId="urn:microsoft.com/office/officeart/2005/8/layout/hProcess11"/>
    <dgm:cxn modelId="{64223DE4-BEB6-4620-B1CB-0A0A3E16ED64}" type="presParOf" srcId="{5AE77531-E7D6-4C43-B6C8-8F31103151EF}" destId="{F993516C-4810-4FE4-BB3B-E15A14A86160}" srcOrd="1" destOrd="0" presId="urn:microsoft.com/office/officeart/2005/8/layout/hProcess11"/>
    <dgm:cxn modelId="{A05BD156-2440-42EE-A831-4C5FFB01BB67}" type="presParOf" srcId="{5AE77531-E7D6-4C43-B6C8-8F31103151EF}" destId="{95A04773-6751-47D5-9D97-3A0F2E5052FD}" srcOrd="2" destOrd="0" presId="urn:microsoft.com/office/officeart/2005/8/layout/hProcess11"/>
    <dgm:cxn modelId="{669EC03D-BA04-443F-8FA8-771949BA3F2D}" type="presParOf" srcId="{F23AE046-5E7C-4A16-AC49-93195AD16E9A}" destId="{66E8D850-A5F0-4951-88B8-A64F1A61229B}" srcOrd="5" destOrd="0" presId="urn:microsoft.com/office/officeart/2005/8/layout/hProcess11"/>
    <dgm:cxn modelId="{77EE5665-9226-4E6D-8091-B9BF001E0F10}" type="presParOf" srcId="{F23AE046-5E7C-4A16-AC49-93195AD16E9A}" destId="{AFF07FDD-D439-4F11-8475-DD1D0BB9C9BD}" srcOrd="6" destOrd="0" presId="urn:microsoft.com/office/officeart/2005/8/layout/hProcess11"/>
    <dgm:cxn modelId="{14613DE6-3497-41F9-9BFC-2117A52C7DCC}" type="presParOf" srcId="{AFF07FDD-D439-4F11-8475-DD1D0BB9C9BD}" destId="{EC21F664-69ED-4DED-ACA7-A0DC6CD0C393}" srcOrd="0" destOrd="0" presId="urn:microsoft.com/office/officeart/2005/8/layout/hProcess11"/>
    <dgm:cxn modelId="{8BC4C174-F0CC-4558-B0B3-3777BF8A3699}" type="presParOf" srcId="{AFF07FDD-D439-4F11-8475-DD1D0BB9C9BD}" destId="{8C1CC8C4-B3F9-41DF-A1C1-02A86A7C1FE2}" srcOrd="1" destOrd="0" presId="urn:microsoft.com/office/officeart/2005/8/layout/hProcess11"/>
    <dgm:cxn modelId="{0339798C-7304-458B-AC45-9E71AF396943}" type="presParOf" srcId="{AFF07FDD-D439-4F11-8475-DD1D0BB9C9BD}" destId="{32BD776F-F898-4DA6-A007-EFCA76E8EBE1}" srcOrd="2" destOrd="0" presId="urn:microsoft.com/office/officeart/2005/8/layout/hProcess11"/>
    <dgm:cxn modelId="{E4631EDA-7FD9-4250-A4B6-C6F63EE1D9EB}" type="presParOf" srcId="{F23AE046-5E7C-4A16-AC49-93195AD16E9A}" destId="{61B74555-7727-45EE-90C6-3D0481593B96}" srcOrd="7" destOrd="0" presId="urn:microsoft.com/office/officeart/2005/8/layout/hProcess11"/>
    <dgm:cxn modelId="{A56A61CA-AF49-4FBA-83A0-5082011E94F9}" type="presParOf" srcId="{F23AE046-5E7C-4A16-AC49-93195AD16E9A}" destId="{C0535112-EC23-4FB5-B7FD-5B898711EF9B}" srcOrd="8" destOrd="0" presId="urn:microsoft.com/office/officeart/2005/8/layout/hProcess11"/>
    <dgm:cxn modelId="{6B9BA7DA-8D08-4CAD-960F-4C87DE84FAA4}" type="presParOf" srcId="{C0535112-EC23-4FB5-B7FD-5B898711EF9B}" destId="{A49EC60E-23E3-4E43-A31C-7725625302AF}" srcOrd="0" destOrd="0" presId="urn:microsoft.com/office/officeart/2005/8/layout/hProcess11"/>
    <dgm:cxn modelId="{29AA971A-47E3-427D-983E-8D31BDEFB027}" type="presParOf" srcId="{C0535112-EC23-4FB5-B7FD-5B898711EF9B}" destId="{97BF3BE8-58CC-4D0A-94F3-3B242485C9C0}" srcOrd="1" destOrd="0" presId="urn:microsoft.com/office/officeart/2005/8/layout/hProcess11"/>
    <dgm:cxn modelId="{243856EC-0273-4D93-BF74-DD926CD6E661}" type="presParOf" srcId="{C0535112-EC23-4FB5-B7FD-5B898711EF9B}" destId="{A8AA1E30-7B1B-4A17-B081-86D816B943BC}" srcOrd="2" destOrd="0" presId="urn:microsoft.com/office/officeart/2005/8/layout/hProcess11"/>
    <dgm:cxn modelId="{5C203125-5BE6-4D90-8EA3-2005394CCC7B}" type="presParOf" srcId="{F23AE046-5E7C-4A16-AC49-93195AD16E9A}" destId="{50E57CA6-F31A-44C4-B496-231654299DD1}" srcOrd="9" destOrd="0" presId="urn:microsoft.com/office/officeart/2005/8/layout/hProcess11"/>
    <dgm:cxn modelId="{F61D4D56-1347-4FB5-9292-C303E390EDE2}" type="presParOf" srcId="{F23AE046-5E7C-4A16-AC49-93195AD16E9A}" destId="{5C4D541C-A501-4841-BF57-67112A2094B5}" srcOrd="10" destOrd="0" presId="urn:microsoft.com/office/officeart/2005/8/layout/hProcess11"/>
    <dgm:cxn modelId="{D06CA809-14FB-4998-99DE-60E8D107C8E9}" type="presParOf" srcId="{5C4D541C-A501-4841-BF57-67112A2094B5}" destId="{B090AFFE-BB7E-41D9-B7DD-D65E0E622037}" srcOrd="0" destOrd="0" presId="urn:microsoft.com/office/officeart/2005/8/layout/hProcess11"/>
    <dgm:cxn modelId="{05E8058F-73CA-4236-B1BB-AAE8DD4B16CF}" type="presParOf" srcId="{5C4D541C-A501-4841-BF57-67112A2094B5}" destId="{9B8E3FB4-71B6-41F2-8DC2-A584CEB015FD}" srcOrd="1" destOrd="0" presId="urn:microsoft.com/office/officeart/2005/8/layout/hProcess11"/>
    <dgm:cxn modelId="{67884351-E91D-4DE4-A71A-B0FC65CA4746}" type="presParOf" srcId="{5C4D541C-A501-4841-BF57-67112A2094B5}" destId="{912197FF-B1B7-4A4E-B641-FCE17429CB9D}" srcOrd="2" destOrd="0" presId="urn:microsoft.com/office/officeart/2005/8/layout/hProcess11"/>
    <dgm:cxn modelId="{5A56F4CE-C64B-49E1-A1A5-5AC3D1A045C4}" type="presParOf" srcId="{F23AE046-5E7C-4A16-AC49-93195AD16E9A}" destId="{92DDEC12-47A4-44AF-9968-7358AC22586D}" srcOrd="11" destOrd="0" presId="urn:microsoft.com/office/officeart/2005/8/layout/hProcess11"/>
    <dgm:cxn modelId="{F125C435-3E61-4985-8E22-2A9241B6B8AC}" type="presParOf" srcId="{F23AE046-5E7C-4A16-AC49-93195AD16E9A}" destId="{F357D341-80A1-4431-A7F9-3BDAF47A7EEF}" srcOrd="12" destOrd="0" presId="urn:microsoft.com/office/officeart/2005/8/layout/hProcess11"/>
    <dgm:cxn modelId="{DA86B4B9-89DD-4873-89C8-DCA084E81714}" type="presParOf" srcId="{F357D341-80A1-4431-A7F9-3BDAF47A7EEF}" destId="{166EB737-1471-4FC5-B3A0-4E67A534D80A}" srcOrd="0" destOrd="0" presId="urn:microsoft.com/office/officeart/2005/8/layout/hProcess11"/>
    <dgm:cxn modelId="{BC91992F-4BE5-41DF-ABAA-8314A765B119}" type="presParOf" srcId="{F357D341-80A1-4431-A7F9-3BDAF47A7EEF}" destId="{318E31AF-2046-41A2-A3CC-A44A6C1784F1}" srcOrd="1" destOrd="0" presId="urn:microsoft.com/office/officeart/2005/8/layout/hProcess11"/>
    <dgm:cxn modelId="{4EC72A21-3EA6-476B-B13D-D47FB7F873C5}" type="presParOf" srcId="{F357D341-80A1-4431-A7F9-3BDAF47A7EEF}" destId="{A69627FC-0C62-4C31-A8B5-1F627CA5678D}" srcOrd="2" destOrd="0" presId="urn:microsoft.com/office/officeart/2005/8/layout/hProcess11"/>
    <dgm:cxn modelId="{C4F97F36-F077-4B53-AFAA-BCE7F02B3031}" type="presParOf" srcId="{F23AE046-5E7C-4A16-AC49-93195AD16E9A}" destId="{E8DB3267-80E0-4883-8B05-87B32891D1A5}" srcOrd="13" destOrd="0" presId="urn:microsoft.com/office/officeart/2005/8/layout/hProcess11"/>
    <dgm:cxn modelId="{089DA514-B4D3-4C99-B534-F3F84F6603DD}" type="presParOf" srcId="{F23AE046-5E7C-4A16-AC49-93195AD16E9A}" destId="{2EC67836-C436-45E6-8F97-11F0C8347F89}" srcOrd="14" destOrd="0" presId="urn:microsoft.com/office/officeart/2005/8/layout/hProcess11"/>
    <dgm:cxn modelId="{E52593F6-D99C-4043-AEE0-061C5AEE97BA}" type="presParOf" srcId="{2EC67836-C436-45E6-8F97-11F0C8347F89}" destId="{7891A029-51A9-4695-8AEF-5604C32099AD}" srcOrd="0" destOrd="0" presId="urn:microsoft.com/office/officeart/2005/8/layout/hProcess11"/>
    <dgm:cxn modelId="{A5F6D5B2-93E2-44DC-AB4F-B7E909E15803}" type="presParOf" srcId="{2EC67836-C436-45E6-8F97-11F0C8347F89}" destId="{EC425074-83CD-45C4-9C71-B150A3ABC6D8}" srcOrd="1" destOrd="0" presId="urn:microsoft.com/office/officeart/2005/8/layout/hProcess11"/>
    <dgm:cxn modelId="{5D7584A8-F01D-4ED3-BCFB-A6FAEA80E62C}" type="presParOf" srcId="{2EC67836-C436-45E6-8F97-11F0C8347F89}" destId="{D7447A82-026D-485C-9CC4-348FF093D969}" srcOrd="2" destOrd="0" presId="urn:microsoft.com/office/officeart/2005/8/layout/hProcess11"/>
    <dgm:cxn modelId="{B4A7A084-84E9-4D5E-97FD-59C9066379F8}" type="presParOf" srcId="{F23AE046-5E7C-4A16-AC49-93195AD16E9A}" destId="{F7A47C6F-5357-4F0B-A959-912F5C67CB77}" srcOrd="15" destOrd="0" presId="urn:microsoft.com/office/officeart/2005/8/layout/hProcess11"/>
    <dgm:cxn modelId="{9FE56FD6-FB8D-4226-99FE-A25E837B6FA0}" type="presParOf" srcId="{F23AE046-5E7C-4A16-AC49-93195AD16E9A}" destId="{1FAD4859-CA4B-44A4-90DA-28C52C4772D4}" srcOrd="16" destOrd="0" presId="urn:microsoft.com/office/officeart/2005/8/layout/hProcess11"/>
    <dgm:cxn modelId="{D477D599-307A-4714-B268-AD3293BC70BF}" type="presParOf" srcId="{1FAD4859-CA4B-44A4-90DA-28C52C4772D4}" destId="{FA19A88C-2725-42B8-98B6-E51DFA19EC33}" srcOrd="0" destOrd="0" presId="urn:microsoft.com/office/officeart/2005/8/layout/hProcess11"/>
    <dgm:cxn modelId="{6FF92D13-7478-4699-A8E8-FBE42BB2C082}" type="presParOf" srcId="{1FAD4859-CA4B-44A4-90DA-28C52C4772D4}" destId="{E8D1601B-502E-4CCF-8F08-912C5B1EF65E}" srcOrd="1" destOrd="0" presId="urn:microsoft.com/office/officeart/2005/8/layout/hProcess11"/>
    <dgm:cxn modelId="{A59D313F-4420-4089-AE18-901736618CE1}" type="presParOf" srcId="{1FAD4859-CA4B-44A4-90DA-28C52C4772D4}" destId="{D5F49E86-593C-461C-9D95-0A532C6C1751}"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429BE-7752-42DA-89FC-3420F3D55613}">
      <dsp:nvSpPr>
        <dsp:cNvPr id="0" name=""/>
        <dsp:cNvSpPr/>
      </dsp:nvSpPr>
      <dsp:spPr>
        <a:xfrm>
          <a:off x="0" y="731224"/>
          <a:ext cx="9143999" cy="974965"/>
        </a:xfrm>
        <a:prstGeom prst="notchedRightArrow">
          <a:avLst/>
        </a:prstGeom>
        <a:gradFill flip="none" rotWithShape="0">
          <a:gsLst>
            <a:gs pos="0">
              <a:srgbClr val="FFFF00"/>
            </a:gs>
            <a:gs pos="50000">
              <a:srgbClr val="FFC000"/>
            </a:gs>
            <a:gs pos="100000">
              <a:srgbClr val="FF0000"/>
            </a:gs>
          </a:gsLst>
          <a:lin ang="0" scaled="1"/>
          <a:tileRect/>
        </a:gradFill>
        <a:ln>
          <a:noFill/>
        </a:ln>
        <a:effectLst/>
      </dsp:spPr>
      <dsp:style>
        <a:lnRef idx="0">
          <a:scrgbClr r="0" g="0" b="0"/>
        </a:lnRef>
        <a:fillRef idx="1">
          <a:scrgbClr r="0" g="0" b="0"/>
        </a:fillRef>
        <a:effectRef idx="0">
          <a:scrgbClr r="0" g="0" b="0"/>
        </a:effectRef>
        <a:fontRef idx="minor"/>
      </dsp:style>
    </dsp:sp>
    <dsp:sp modelId="{B8FEAD81-312C-4BE8-BAE2-8A61BAAD6402}">
      <dsp:nvSpPr>
        <dsp:cNvPr id="0" name=""/>
        <dsp:cNvSpPr/>
      </dsp:nvSpPr>
      <dsp:spPr>
        <a:xfrm>
          <a:off x="2310" y="36063"/>
          <a:ext cx="874997" cy="97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a:t>1 GPM</a:t>
          </a:r>
        </a:p>
      </dsp:txBody>
      <dsp:txXfrm>
        <a:off x="2310" y="36063"/>
        <a:ext cx="874997" cy="974965"/>
      </dsp:txXfrm>
    </dsp:sp>
    <dsp:sp modelId="{E11F6640-8F49-4AC9-8A6E-24A4D2848028}">
      <dsp:nvSpPr>
        <dsp:cNvPr id="0" name=""/>
        <dsp:cNvSpPr/>
      </dsp:nvSpPr>
      <dsp:spPr>
        <a:xfrm>
          <a:off x="317938" y="1096836"/>
          <a:ext cx="243741" cy="24374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ECF456-18A4-4D5D-B79D-578C26BE1BB6}">
      <dsp:nvSpPr>
        <dsp:cNvPr id="0" name=""/>
        <dsp:cNvSpPr/>
      </dsp:nvSpPr>
      <dsp:spPr>
        <a:xfrm>
          <a:off x="921058" y="645670"/>
          <a:ext cx="874997" cy="97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a:t>25 GPM</a:t>
          </a:r>
        </a:p>
      </dsp:txBody>
      <dsp:txXfrm>
        <a:off x="921058" y="645670"/>
        <a:ext cx="874997" cy="974965"/>
      </dsp:txXfrm>
    </dsp:sp>
    <dsp:sp modelId="{C013D7E4-588C-4CBB-A77D-F372F3863AF6}">
      <dsp:nvSpPr>
        <dsp:cNvPr id="0" name=""/>
        <dsp:cNvSpPr/>
      </dsp:nvSpPr>
      <dsp:spPr>
        <a:xfrm>
          <a:off x="1236686" y="1096836"/>
          <a:ext cx="243741" cy="24374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16035-BC57-4B08-AAB8-D77F51E09F07}">
      <dsp:nvSpPr>
        <dsp:cNvPr id="0" name=""/>
        <dsp:cNvSpPr/>
      </dsp:nvSpPr>
      <dsp:spPr>
        <a:xfrm>
          <a:off x="1839805" y="36063"/>
          <a:ext cx="874997" cy="97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a:t>50 GPM</a:t>
          </a:r>
        </a:p>
      </dsp:txBody>
      <dsp:txXfrm>
        <a:off x="1839805" y="36063"/>
        <a:ext cx="874997" cy="974965"/>
      </dsp:txXfrm>
    </dsp:sp>
    <dsp:sp modelId="{F993516C-4810-4FE4-BB3B-E15A14A86160}">
      <dsp:nvSpPr>
        <dsp:cNvPr id="0" name=""/>
        <dsp:cNvSpPr/>
      </dsp:nvSpPr>
      <dsp:spPr>
        <a:xfrm>
          <a:off x="2155433" y="1096836"/>
          <a:ext cx="243741" cy="24374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21F664-69ED-4DED-ACA7-A0DC6CD0C393}">
      <dsp:nvSpPr>
        <dsp:cNvPr id="0" name=""/>
        <dsp:cNvSpPr/>
      </dsp:nvSpPr>
      <dsp:spPr>
        <a:xfrm>
          <a:off x="2758553" y="645670"/>
          <a:ext cx="874997" cy="97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a:t>75 GPM</a:t>
          </a:r>
        </a:p>
      </dsp:txBody>
      <dsp:txXfrm>
        <a:off x="2758553" y="645670"/>
        <a:ext cx="874997" cy="974965"/>
      </dsp:txXfrm>
    </dsp:sp>
    <dsp:sp modelId="{8C1CC8C4-B3F9-41DF-A1C1-02A86A7C1FE2}">
      <dsp:nvSpPr>
        <dsp:cNvPr id="0" name=""/>
        <dsp:cNvSpPr/>
      </dsp:nvSpPr>
      <dsp:spPr>
        <a:xfrm>
          <a:off x="3074181" y="1096836"/>
          <a:ext cx="243741" cy="24374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EC60E-23E3-4E43-A31C-7725625302AF}">
      <dsp:nvSpPr>
        <dsp:cNvPr id="0" name=""/>
        <dsp:cNvSpPr/>
      </dsp:nvSpPr>
      <dsp:spPr>
        <a:xfrm>
          <a:off x="3677300" y="36063"/>
          <a:ext cx="874997" cy="97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a:t>100 GPM</a:t>
          </a:r>
        </a:p>
      </dsp:txBody>
      <dsp:txXfrm>
        <a:off x="3677300" y="36063"/>
        <a:ext cx="874997" cy="974965"/>
      </dsp:txXfrm>
    </dsp:sp>
    <dsp:sp modelId="{97BF3BE8-58CC-4D0A-94F3-3B242485C9C0}">
      <dsp:nvSpPr>
        <dsp:cNvPr id="0" name=""/>
        <dsp:cNvSpPr/>
      </dsp:nvSpPr>
      <dsp:spPr>
        <a:xfrm>
          <a:off x="3992928" y="1096836"/>
          <a:ext cx="243741" cy="24374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0AFFE-BB7E-41D9-B7DD-D65E0E622037}">
      <dsp:nvSpPr>
        <dsp:cNvPr id="0" name=""/>
        <dsp:cNvSpPr/>
      </dsp:nvSpPr>
      <dsp:spPr>
        <a:xfrm>
          <a:off x="4596048" y="490661"/>
          <a:ext cx="874997" cy="97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a:t>200 GPM</a:t>
          </a:r>
        </a:p>
      </dsp:txBody>
      <dsp:txXfrm>
        <a:off x="4596048" y="490661"/>
        <a:ext cx="874997" cy="974965"/>
      </dsp:txXfrm>
    </dsp:sp>
    <dsp:sp modelId="{9B8E3FB4-71B6-41F2-8DC2-A584CEB015FD}">
      <dsp:nvSpPr>
        <dsp:cNvPr id="0" name=""/>
        <dsp:cNvSpPr/>
      </dsp:nvSpPr>
      <dsp:spPr>
        <a:xfrm>
          <a:off x="4911676" y="1096836"/>
          <a:ext cx="243741" cy="24374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EB737-1471-4FC5-B3A0-4E67A534D80A}">
      <dsp:nvSpPr>
        <dsp:cNvPr id="0" name=""/>
        <dsp:cNvSpPr/>
      </dsp:nvSpPr>
      <dsp:spPr>
        <a:xfrm>
          <a:off x="5514795" y="44614"/>
          <a:ext cx="874997" cy="97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a:t>300 GPM</a:t>
          </a:r>
        </a:p>
      </dsp:txBody>
      <dsp:txXfrm>
        <a:off x="5514795" y="44614"/>
        <a:ext cx="874997" cy="974965"/>
      </dsp:txXfrm>
    </dsp:sp>
    <dsp:sp modelId="{318E31AF-2046-41A2-A3CC-A44A6C1784F1}">
      <dsp:nvSpPr>
        <dsp:cNvPr id="0" name=""/>
        <dsp:cNvSpPr/>
      </dsp:nvSpPr>
      <dsp:spPr>
        <a:xfrm>
          <a:off x="5830423" y="1096836"/>
          <a:ext cx="243741" cy="24374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91A029-51A9-4695-8AEF-5604C32099AD}">
      <dsp:nvSpPr>
        <dsp:cNvPr id="0" name=""/>
        <dsp:cNvSpPr/>
      </dsp:nvSpPr>
      <dsp:spPr>
        <a:xfrm>
          <a:off x="6433543" y="506299"/>
          <a:ext cx="874997" cy="97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a:t>400 GPM</a:t>
          </a:r>
        </a:p>
      </dsp:txBody>
      <dsp:txXfrm>
        <a:off x="6433543" y="506299"/>
        <a:ext cx="874997" cy="974965"/>
      </dsp:txXfrm>
    </dsp:sp>
    <dsp:sp modelId="{EC425074-83CD-45C4-9C71-B150A3ABC6D8}">
      <dsp:nvSpPr>
        <dsp:cNvPr id="0" name=""/>
        <dsp:cNvSpPr/>
      </dsp:nvSpPr>
      <dsp:spPr>
        <a:xfrm>
          <a:off x="6749171" y="1096836"/>
          <a:ext cx="243741" cy="24374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9A88C-2725-42B8-98B6-E51DFA19EC33}">
      <dsp:nvSpPr>
        <dsp:cNvPr id="0" name=""/>
        <dsp:cNvSpPr/>
      </dsp:nvSpPr>
      <dsp:spPr>
        <a:xfrm>
          <a:off x="7352290" y="44614"/>
          <a:ext cx="874997" cy="97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a:t>500 GPM</a:t>
          </a:r>
        </a:p>
      </dsp:txBody>
      <dsp:txXfrm>
        <a:off x="7352290" y="44614"/>
        <a:ext cx="874997" cy="974965"/>
      </dsp:txXfrm>
    </dsp:sp>
    <dsp:sp modelId="{E8D1601B-502E-4CCF-8F08-912C5B1EF65E}">
      <dsp:nvSpPr>
        <dsp:cNvPr id="0" name=""/>
        <dsp:cNvSpPr/>
      </dsp:nvSpPr>
      <dsp:spPr>
        <a:xfrm>
          <a:off x="7667919" y="1096836"/>
          <a:ext cx="243741" cy="24374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latin typeface="Arial" pitchFamily="34" charset="0"/>
              </a:defRPr>
            </a:lvl1pPr>
          </a:lstStyle>
          <a:p>
            <a:pPr>
              <a:defRPr/>
            </a:pPr>
            <a:endParaRPr lang="en-US"/>
          </a:p>
        </p:txBody>
      </p:sp>
      <p:sp>
        <p:nvSpPr>
          <p:cNvPr id="5325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latin typeface="Arial" pitchFamily="34"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b="0">
                <a:latin typeface="Arial" pitchFamily="34" charset="0"/>
              </a:defRPr>
            </a:lvl1pPr>
          </a:lstStyle>
          <a:p>
            <a:pPr>
              <a:defRPr/>
            </a:pPr>
            <a:endParaRPr lang="en-US"/>
          </a:p>
        </p:txBody>
      </p:sp>
      <p:sp>
        <p:nvSpPr>
          <p:cNvPr id="5325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latin typeface="Arial" panose="020B0604020202020204" pitchFamily="34" charset="0"/>
              </a:defRPr>
            </a:lvl1pPr>
          </a:lstStyle>
          <a:p>
            <a:fld id="{4A9EEEE6-E771-44DB-B2F8-2B7760620DDF}" type="slidenum">
              <a:rPr lang="en-US" altLang="en-US"/>
              <a:pPr/>
              <a:t>‹#›</a:t>
            </a:fld>
            <a:endParaRPr lang="en-US" altLang="en-US"/>
          </a:p>
        </p:txBody>
      </p:sp>
    </p:spTree>
    <p:extLst>
      <p:ext uri="{BB962C8B-B14F-4D97-AF65-F5344CB8AC3E}">
        <p14:creationId xmlns:p14="http://schemas.microsoft.com/office/powerpoint/2010/main" val="3127316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9EEEE6-E771-44DB-B2F8-2B7760620DDF}" type="slidenum">
              <a:rPr lang="en-US" altLang="en-US" smtClean="0"/>
              <a:pPr/>
              <a:t>2</a:t>
            </a:fld>
            <a:endParaRPr lang="en-US" altLang="en-US"/>
          </a:p>
        </p:txBody>
      </p:sp>
    </p:spTree>
    <p:extLst>
      <p:ext uri="{BB962C8B-B14F-4D97-AF65-F5344CB8AC3E}">
        <p14:creationId xmlns:p14="http://schemas.microsoft.com/office/powerpoint/2010/main" val="201553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9EEEE6-E771-44DB-B2F8-2B7760620DDF}" type="slidenum">
              <a:rPr lang="en-US" altLang="en-US" smtClean="0"/>
              <a:pPr/>
              <a:t>4</a:t>
            </a:fld>
            <a:endParaRPr lang="en-US" altLang="en-US"/>
          </a:p>
        </p:txBody>
      </p:sp>
    </p:spTree>
    <p:extLst>
      <p:ext uri="{BB962C8B-B14F-4D97-AF65-F5344CB8AC3E}">
        <p14:creationId xmlns:p14="http://schemas.microsoft.com/office/powerpoint/2010/main" val="106707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9EEEE6-E771-44DB-B2F8-2B7760620DDF}" type="slidenum">
              <a:rPr lang="en-US" altLang="en-US" smtClean="0"/>
              <a:pPr/>
              <a:t>7</a:t>
            </a:fld>
            <a:endParaRPr lang="en-US" altLang="en-US"/>
          </a:p>
        </p:txBody>
      </p:sp>
    </p:spTree>
    <p:extLst>
      <p:ext uri="{BB962C8B-B14F-4D97-AF65-F5344CB8AC3E}">
        <p14:creationId xmlns:p14="http://schemas.microsoft.com/office/powerpoint/2010/main" val="817768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g"/><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jpg"/><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jp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4776" y="80616"/>
            <a:ext cx="1140057" cy="1140057"/>
          </a:xfrm>
          <a:prstGeom prst="rect">
            <a:avLst/>
          </a:prstGeom>
        </p:spPr>
      </p:pic>
      <p:sp>
        <p:nvSpPr>
          <p:cNvPr id="14" name="Content Placeholder 9"/>
          <p:cNvSpPr>
            <a:spLocks noGrp="1"/>
          </p:cNvSpPr>
          <p:nvPr>
            <p:ph sz="quarter" idx="13"/>
          </p:nvPr>
        </p:nvSpPr>
        <p:spPr>
          <a:xfrm>
            <a:off x="508000" y="1905000"/>
            <a:ext cx="11176000" cy="3962400"/>
          </a:xfrm>
        </p:spPr>
        <p:txBody>
          <a:bodyPr/>
          <a:lstStyle>
            <a:lvl1pPr>
              <a:tabLst>
                <a:tab pos="169671" algn="l"/>
                <a:tab pos="510599" algn="l"/>
                <a:tab pos="8105579" algn="r"/>
              </a:tabLst>
              <a:defRPr sz="2000">
                <a:solidFill>
                  <a:srgbClr val="646464"/>
                </a:solidFill>
              </a:defRPr>
            </a:lvl1pPr>
            <a:lvl2pPr marL="168083" indent="-168083">
              <a:buClr>
                <a:schemeClr val="accent1">
                  <a:lumMod val="75000"/>
                </a:schemeClr>
              </a:buClr>
              <a:buSzPct val="80000"/>
              <a:buFont typeface="Arial"/>
              <a:buChar char="•"/>
              <a:tabLst>
                <a:tab pos="169671" algn="l"/>
                <a:tab pos="510599" algn="l"/>
                <a:tab pos="8105579" algn="r"/>
              </a:tabLst>
              <a:defRPr sz="1800">
                <a:solidFill>
                  <a:srgbClr val="646464"/>
                </a:solidFill>
              </a:defRPr>
            </a:lvl2pPr>
            <a:lvl3pPr marL="396395" indent="-228312" defTabSz="344057">
              <a:buClr>
                <a:schemeClr val="accent1">
                  <a:lumMod val="75000"/>
                </a:schemeClr>
              </a:buClr>
              <a:buFont typeface="Lucida Grande"/>
              <a:buChar char="­"/>
              <a:tabLst>
                <a:tab pos="169671" algn="l"/>
                <a:tab pos="510599" algn="l"/>
                <a:tab pos="8105579" algn="r"/>
              </a:tabLst>
              <a:defRPr sz="1600">
                <a:solidFill>
                  <a:srgbClr val="646464"/>
                </a:solidFill>
                <a:latin typeface="Arial" pitchFamily="34" charset="0"/>
                <a:cs typeface="Arial" pitchFamily="34" charset="0"/>
              </a:defRPr>
            </a:lvl3pPr>
            <a:lvl4pPr marL="624755" indent="-166496">
              <a:buClr>
                <a:schemeClr val="accent1">
                  <a:lumMod val="75000"/>
                </a:schemeClr>
              </a:buClr>
              <a:buSzPct val="100000"/>
              <a:buFont typeface="Lucida Grande"/>
              <a:buChar char="­"/>
              <a:tabLst>
                <a:tab pos="169671" algn="l"/>
                <a:tab pos="510599" algn="l"/>
                <a:tab pos="8105579" algn="r"/>
              </a:tabLst>
              <a:defRPr sz="1400">
                <a:solidFill>
                  <a:srgbClr val="646464"/>
                </a:solidFill>
                <a:latin typeface="Arial" pitchFamily="34" charset="0"/>
                <a:cs typeface="Arial" pitchFamily="34" charset="0"/>
              </a:defRPr>
            </a:lvl4pPr>
            <a:lvl5pPr marL="802315" indent="-177584">
              <a:buClr>
                <a:schemeClr val="accent1">
                  <a:lumMod val="75000"/>
                </a:schemeClr>
              </a:buClr>
              <a:buSzPct val="72000"/>
              <a:buFont typeface="Lucida Grande"/>
              <a:buChar char="­"/>
              <a:tabLst>
                <a:tab pos="169671" algn="l"/>
                <a:tab pos="510599" algn="l"/>
                <a:tab pos="8105579" algn="r"/>
              </a:tabLst>
              <a:defRPr sz="1200">
                <a:solidFill>
                  <a:srgbClr val="646464"/>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title"/>
          </p:nvPr>
        </p:nvSpPr>
        <p:spPr>
          <a:xfrm>
            <a:off x="508000" y="12192"/>
            <a:ext cx="9855200" cy="694944"/>
          </a:xfrm>
          <a:prstGeom prst="rect">
            <a:avLst/>
          </a:prstGeom>
        </p:spPr>
        <p:txBody>
          <a:bodyPr lIns="91346" tIns="45673" rIns="91346" bIns="45673" anchor="b"/>
          <a:lstStyle>
            <a:lvl1pPr algn="l">
              <a:lnSpc>
                <a:spcPts val="2180"/>
              </a:lnSpc>
              <a:defRPr sz="24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3" name="Content Placeholder 13"/>
          <p:cNvSpPr>
            <a:spLocks noGrp="1"/>
          </p:cNvSpPr>
          <p:nvPr>
            <p:ph sz="quarter" idx="14"/>
          </p:nvPr>
        </p:nvSpPr>
        <p:spPr>
          <a:xfrm>
            <a:off x="508003" y="6096003"/>
            <a:ext cx="11218500" cy="546267"/>
          </a:xfrm>
        </p:spPr>
        <p:txBody>
          <a:bodyPr anchor="b"/>
          <a:lstStyle>
            <a:lvl1pPr marL="0" marR="0" indent="0" algn="ctr" defTabSz="456626"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25" name="Date Placeholder 1"/>
          <p:cNvSpPr>
            <a:spLocks noGrp="1"/>
          </p:cNvSpPr>
          <p:nvPr>
            <p:ph type="dt" sz="half" idx="15"/>
          </p:nvPr>
        </p:nvSpPr>
        <p:spPr>
          <a:xfrm>
            <a:off x="9652000" y="6756968"/>
            <a:ext cx="1905549" cy="219456"/>
          </a:xfrm>
        </p:spPr>
        <p:txBody>
          <a:bodyPr/>
          <a:lstStyle>
            <a:lvl1pPr>
              <a:defRPr/>
            </a:lvl1pPr>
          </a:lstStyle>
          <a:p>
            <a:pPr>
              <a:defRPr/>
            </a:pPr>
            <a:r>
              <a:rPr lang="en-US"/>
              <a:t>© 2009 Harsco Industrial, Patterson-Kelley</a:t>
            </a:r>
            <a:endParaRPr lang="en-US" altLang="en-US"/>
          </a:p>
        </p:txBody>
      </p:sp>
      <p:sp>
        <p:nvSpPr>
          <p:cNvPr id="26" name="Footer Placeholder 2"/>
          <p:cNvSpPr>
            <a:spLocks noGrp="1"/>
          </p:cNvSpPr>
          <p:nvPr>
            <p:ph type="ftr" sz="quarter" idx="16"/>
          </p:nvPr>
        </p:nvSpPr>
        <p:spPr>
          <a:xfrm>
            <a:off x="508005" y="6682113"/>
            <a:ext cx="2305417" cy="215349"/>
          </a:xfrm>
        </p:spPr>
        <p:txBody>
          <a:bodyPr/>
          <a:lstStyle/>
          <a:p>
            <a:pPr>
              <a:defRPr/>
            </a:pPr>
            <a:endParaRPr lang="en-US" altLang="en-US"/>
          </a:p>
        </p:txBody>
      </p:sp>
      <p:sp>
        <p:nvSpPr>
          <p:cNvPr id="28" name="Slide Number Placeholder 3"/>
          <p:cNvSpPr>
            <a:spLocks noGrp="1"/>
          </p:cNvSpPr>
          <p:nvPr>
            <p:ph type="sldNum" sz="quarter" idx="17"/>
          </p:nvPr>
        </p:nvSpPr>
        <p:spPr>
          <a:xfrm>
            <a:off x="11684001" y="6707091"/>
            <a:ext cx="416843" cy="263692"/>
          </a:xfrm>
        </p:spPr>
        <p:txBody>
          <a:bodyPr/>
          <a:lstStyle/>
          <a:p>
            <a:fld id="{01948D12-30DF-4674-A2B3-C553FC407E0E}" type="slidenum">
              <a:rPr lang="en-US" altLang="en-US" smtClean="0"/>
              <a:pPr/>
              <a:t>‹#›</a:t>
            </a:fld>
            <a:endParaRPr lang="en-US" altLang="en-US"/>
          </a:p>
        </p:txBody>
      </p:sp>
    </p:spTree>
    <p:extLst>
      <p:ext uri="{BB962C8B-B14F-4D97-AF65-F5344CB8AC3E}">
        <p14:creationId xmlns:p14="http://schemas.microsoft.com/office/powerpoint/2010/main" val="240148777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t>© 2009 Harsco Industrial, Patterson-Kelley</a:t>
            </a: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5DC88599-55B9-4EFA-80F6-BF47143280DE}" type="slidenum">
              <a:rPr lang="en-US" altLang="en-US"/>
              <a:pPr/>
              <a:t>‹#›</a:t>
            </a:fld>
            <a:endParaRPr lang="en-US" altLang="en-US"/>
          </a:p>
        </p:txBody>
      </p:sp>
    </p:spTree>
    <p:extLst>
      <p:ext uri="{BB962C8B-B14F-4D97-AF65-F5344CB8AC3E}">
        <p14:creationId xmlns:p14="http://schemas.microsoft.com/office/powerpoint/2010/main" val="8224882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One Column Content Ke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br>
              <a:rPr lang="en-US" dirty="0"/>
            </a:br>
            <a:r>
              <a:rPr lang="en-US" dirty="0"/>
              <a:t>title style</a:t>
            </a:r>
          </a:p>
        </p:txBody>
      </p:sp>
      <p:sp>
        <p:nvSpPr>
          <p:cNvPr id="9" name="Content Placeholder 15"/>
          <p:cNvSpPr>
            <a:spLocks noGrp="1"/>
          </p:cNvSpPr>
          <p:nvPr>
            <p:ph sz="quarter" idx="13"/>
          </p:nvPr>
        </p:nvSpPr>
        <p:spPr>
          <a:xfrm>
            <a:off x="478376" y="1545168"/>
            <a:ext cx="11230265" cy="3826933"/>
          </a:xfrm>
        </p:spPr>
        <p:txBody>
          <a:bodyPr numCol="1" spcCol="457200"/>
          <a:lstStyle>
            <a:lvl1pPr>
              <a:spcAft>
                <a:spcPts val="1333"/>
              </a:spcAft>
              <a:defRPr/>
            </a:lvl1pPr>
            <a:lvl2pPr>
              <a:spcAft>
                <a:spcPts val="1333"/>
              </a:spcAft>
              <a:defRPr/>
            </a:lvl2pPr>
            <a:lvl3pPr>
              <a:spcAft>
                <a:spcPts val="1333"/>
              </a:spcAft>
              <a:defRPr/>
            </a:lvl3pPr>
            <a:lvl4pPr>
              <a:spcAft>
                <a:spcPts val="1333"/>
              </a:spcAft>
              <a:defRPr/>
            </a:lvl4pPr>
            <a:lvl5pPr>
              <a:spcAft>
                <a:spcPts val="1333"/>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304800" y="889000"/>
            <a:ext cx="11582400" cy="0"/>
          </a:xfrm>
          <a:prstGeom prst="line">
            <a:avLst/>
          </a:prstGeom>
          <a:ln w="6350" cmpd="sng">
            <a:solidFill>
              <a:srgbClr val="002F6C"/>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1"/>
          <p:cNvSpPr txBox="1">
            <a:spLocks/>
          </p:cNvSpPr>
          <p:nvPr/>
        </p:nvSpPr>
        <p:spPr>
          <a:xfrm>
            <a:off x="11652299" y="6693959"/>
            <a:ext cx="433916" cy="137583"/>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4D69523-348E-4399-84C1-00AD562FB26C}" type="slidenum">
              <a:rPr lang="en-US" sz="933" b="1" smtClean="0">
                <a:solidFill>
                  <a:srgbClr val="FFFFFF"/>
                </a:solidFill>
                <a:cs typeface="Calibri" panose="020F0502020204030204" pitchFamily="34" charset="0"/>
              </a:rPr>
              <a:t>‹#›</a:t>
            </a:fld>
            <a:endParaRPr lang="en-US" sz="933" b="1" dirty="0">
              <a:solidFill>
                <a:srgbClr val="FFFFFF"/>
              </a:solidFill>
              <a:cs typeface="Calibri" panose="020F0502020204030204" pitchFamily="34" charset="0"/>
            </a:endParaRPr>
          </a:p>
        </p:txBody>
      </p:sp>
      <p:sp>
        <p:nvSpPr>
          <p:cNvPr id="14" name="Date Placeholder 4"/>
          <p:cNvSpPr txBox="1">
            <a:spLocks/>
          </p:cNvSpPr>
          <p:nvPr/>
        </p:nvSpPr>
        <p:spPr bwMode="auto">
          <a:xfrm>
            <a:off x="0" y="6680201"/>
            <a:ext cx="1905000" cy="165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21920" tIns="60960" rIns="121920" bIns="60960" numCol="1" anchor="ctr" anchorCtr="0" compatLnSpc="1">
            <a:prstTxWarp prst="textNoShape">
              <a:avLst/>
            </a:prstTxWarp>
            <a:noAutofit/>
          </a:bodyPr>
          <a:lstStyle>
            <a:defPPr>
              <a:defRPr lang="en-US"/>
            </a:defPPr>
            <a:lvl1pPr marL="0" algn="r" defTabSz="914400" rtl="0" eaLnBrk="0" fontAlgn="auto" latinLnBrk="0" hangingPunct="0">
              <a:spcBef>
                <a:spcPts val="0"/>
              </a:spcBef>
              <a:spcAft>
                <a:spcPts val="0"/>
              </a:spcAft>
              <a:defRPr sz="900" b="1" kern="1200">
                <a:solidFill>
                  <a:schemeClr val="tx1"/>
                </a:solidFill>
                <a:latin typeface="Calibri" pitchFamily="34" charset="0"/>
                <a:ea typeface="+mn-ea"/>
                <a:cs typeface="Arial" pitchFamily="34" charset="0"/>
              </a:defRPr>
            </a:lvl1pPr>
            <a:lvl2pPr marL="742950" indent="-285750" algn="l" defTabSz="914400" rtl="0" eaLnBrk="0" latinLnBrk="0" hangingPunct="0">
              <a:defRPr sz="1800" kern="1200">
                <a:solidFill>
                  <a:schemeClr val="tx1"/>
                </a:solidFill>
                <a:latin typeface="Calibri" pitchFamily="34" charset="0"/>
                <a:ea typeface="+mn-ea"/>
                <a:cs typeface="Arial" pitchFamily="34" charset="0"/>
              </a:defRPr>
            </a:lvl2pPr>
            <a:lvl3pPr marL="1143000" indent="-228600" algn="l" defTabSz="914400" rtl="0" eaLnBrk="0" latinLnBrk="0" hangingPunct="0">
              <a:defRPr sz="1800" kern="1200">
                <a:solidFill>
                  <a:schemeClr val="tx1"/>
                </a:solidFill>
                <a:latin typeface="Calibri" pitchFamily="34" charset="0"/>
                <a:ea typeface="+mn-ea"/>
                <a:cs typeface="Arial" pitchFamily="34" charset="0"/>
              </a:defRPr>
            </a:lvl3pPr>
            <a:lvl4pPr marL="1600200" indent="-228600" algn="l" defTabSz="914400" rtl="0" eaLnBrk="0" latinLnBrk="0" hangingPunct="0">
              <a:defRPr sz="1800" kern="1200">
                <a:solidFill>
                  <a:schemeClr val="tx1"/>
                </a:solidFill>
                <a:latin typeface="Calibri" pitchFamily="34" charset="0"/>
                <a:ea typeface="+mn-ea"/>
                <a:cs typeface="Arial" pitchFamily="34" charset="0"/>
              </a:defRPr>
            </a:lvl4pPr>
            <a:lvl5pPr marL="2057400" indent="-228600" algn="l" defTabSz="914400" rtl="0" eaLnBrk="0" latinLnBrk="0" hangingPunct="0">
              <a:defRPr sz="1800" kern="1200">
                <a:solidFill>
                  <a:schemeClr val="tx1"/>
                </a:solidFill>
                <a:latin typeface="Calibri"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9pPr>
          </a:lstStyle>
          <a:p>
            <a:pPr algn="l" eaLnBrk="1" fontAlgn="base" hangingPunct="1">
              <a:spcAft>
                <a:spcPct val="0"/>
              </a:spcAft>
              <a:defRPr/>
            </a:pPr>
            <a:r>
              <a:rPr lang="en-US" sz="933" dirty="0">
                <a:solidFill>
                  <a:srgbClr val="002F6C">
                    <a:lumMod val="50000"/>
                  </a:srgbClr>
                </a:solidFill>
                <a:latin typeface="Calibri"/>
                <a:ea typeface="Arial "/>
                <a:cs typeface="Calibri" panose="020F0502020204030204" pitchFamily="34" charset="0"/>
              </a:rPr>
              <a:t>COMPANY CONFIDENTIAL</a:t>
            </a:r>
          </a:p>
        </p:txBody>
      </p:sp>
      <p:sp>
        <p:nvSpPr>
          <p:cNvPr id="16" name="Content Placeholder 3"/>
          <p:cNvSpPr>
            <a:spLocks noGrp="1"/>
          </p:cNvSpPr>
          <p:nvPr>
            <p:ph sz="quarter" idx="14"/>
          </p:nvPr>
        </p:nvSpPr>
        <p:spPr>
          <a:xfrm>
            <a:off x="459003" y="6070600"/>
            <a:ext cx="11260788" cy="546099"/>
          </a:xfrm>
        </p:spPr>
        <p:txBody>
          <a:bodyPr>
            <a:normAutofit/>
          </a:bodyPr>
          <a:lstStyle>
            <a:lvl1pPr algn="ctr">
              <a:defRPr>
                <a:solidFill>
                  <a:srgbClr val="003971"/>
                </a:solidFill>
              </a:defRPr>
            </a:lvl1pPr>
          </a:lstStyle>
          <a:p>
            <a:pPr lvl="0"/>
            <a:r>
              <a:rPr lang="en-US" sz="2133"/>
              <a:t>Edit Master text styles</a:t>
            </a:r>
          </a:p>
        </p:txBody>
      </p:sp>
    </p:spTree>
    <p:extLst>
      <p:ext uri="{BB962C8B-B14F-4D97-AF65-F5344CB8AC3E}">
        <p14:creationId xmlns:p14="http://schemas.microsoft.com/office/powerpoint/2010/main" val="22638764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over Buildmark Whi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5488" y="995890"/>
            <a:ext cx="9569451" cy="1417111"/>
          </a:xfrm>
          <a:prstGeom prst="rect">
            <a:avLst/>
          </a:prstGeom>
        </p:spPr>
        <p:txBody>
          <a:bodyPr anchor="t" anchorCtr="0">
            <a:noAutofit/>
          </a:bodyPr>
          <a:lstStyle>
            <a:lvl1pPr>
              <a:lnSpc>
                <a:spcPts val="4133"/>
              </a:lnSpc>
              <a:defRPr sz="4000" b="1" spc="0">
                <a:solidFill>
                  <a:srgbClr val="004C97"/>
                </a:solidFill>
                <a:latin typeface="Calibri"/>
                <a:cs typeface="Calibri"/>
              </a:defRPr>
            </a:lvl1pPr>
          </a:lstStyle>
          <a:p>
            <a:r>
              <a:rPr lang="en-US" dirty="0"/>
              <a:t>Click to edit </a:t>
            </a:r>
            <a:br>
              <a:rPr lang="en-US" dirty="0"/>
            </a:br>
            <a:r>
              <a:rPr lang="en-US" dirty="0"/>
              <a:t>Master title style</a:t>
            </a:r>
          </a:p>
        </p:txBody>
      </p:sp>
      <p:pic>
        <p:nvPicPr>
          <p:cNvPr id="4" name="Picture 3" descr="A close up of a sign&#10;&#10;Description generated with very high confidence">
            <a:extLst>
              <a:ext uri="{FF2B5EF4-FFF2-40B4-BE49-F238E27FC236}">
                <a16:creationId xmlns:a16="http://schemas.microsoft.com/office/drawing/2014/main" id="{BBBF5311-B936-47E0-9215-13DC55D09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800" y="4605454"/>
            <a:ext cx="2051824" cy="2051824"/>
          </a:xfrm>
          <a:prstGeom prst="rect">
            <a:avLst/>
          </a:prstGeom>
        </p:spPr>
      </p:pic>
    </p:spTree>
    <p:extLst>
      <p:ext uri="{BB962C8B-B14F-4D97-AF65-F5344CB8AC3E}">
        <p14:creationId xmlns:p14="http://schemas.microsoft.com/office/powerpoint/2010/main" val="28822939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Cover Buildmark Blue">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5488" y="390153"/>
            <a:ext cx="9569451" cy="1417111"/>
          </a:xfrm>
          <a:prstGeom prst="rect">
            <a:avLst/>
          </a:prstGeom>
        </p:spPr>
        <p:txBody>
          <a:bodyPr anchor="t" anchorCtr="0">
            <a:noAutofit/>
          </a:bodyPr>
          <a:lstStyle>
            <a:lvl1pPr>
              <a:lnSpc>
                <a:spcPts val="4133"/>
              </a:lnSpc>
              <a:defRPr sz="4000" b="1" spc="0">
                <a:solidFill>
                  <a:schemeClr val="bg1"/>
                </a:solidFill>
                <a:latin typeface="Calibri"/>
                <a:cs typeface="Calibri"/>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75492" y="2337964"/>
            <a:ext cx="9600817" cy="697557"/>
          </a:xfrm>
        </p:spPr>
        <p:txBody>
          <a:bodyPr>
            <a:normAutofit/>
          </a:bodyPr>
          <a:lstStyle>
            <a:lvl1pPr marL="0" indent="0" algn="l">
              <a:buNone/>
              <a:defRPr sz="1867" b="1">
                <a:solidFill>
                  <a:srgbClr val="FFFFFF"/>
                </a:solidFill>
                <a:latin typeface="Calibri"/>
                <a:cs typeface="Calibri"/>
              </a:defRPr>
            </a:lvl1pPr>
            <a:lvl2pPr marL="608467" indent="0" algn="ctr">
              <a:buNone/>
              <a:defRPr>
                <a:solidFill>
                  <a:schemeClr val="tx1">
                    <a:tint val="75000"/>
                  </a:schemeClr>
                </a:solidFill>
              </a:defRPr>
            </a:lvl2pPr>
            <a:lvl3pPr marL="1217070" indent="0" algn="ctr">
              <a:buNone/>
              <a:defRPr>
                <a:solidFill>
                  <a:schemeClr val="tx1">
                    <a:tint val="75000"/>
                  </a:schemeClr>
                </a:solidFill>
              </a:defRPr>
            </a:lvl3pPr>
            <a:lvl4pPr marL="1825581" indent="0" algn="ctr">
              <a:buNone/>
              <a:defRPr>
                <a:solidFill>
                  <a:schemeClr val="tx1">
                    <a:tint val="75000"/>
                  </a:schemeClr>
                </a:solidFill>
              </a:defRPr>
            </a:lvl4pPr>
            <a:lvl5pPr marL="2434138" indent="0" algn="ctr">
              <a:buNone/>
              <a:defRPr>
                <a:solidFill>
                  <a:schemeClr val="tx1">
                    <a:tint val="75000"/>
                  </a:schemeClr>
                </a:solidFill>
              </a:defRPr>
            </a:lvl5pPr>
            <a:lvl6pPr marL="3042604" indent="0" algn="ctr">
              <a:buNone/>
              <a:defRPr>
                <a:solidFill>
                  <a:schemeClr val="tx1">
                    <a:tint val="75000"/>
                  </a:schemeClr>
                </a:solidFill>
              </a:defRPr>
            </a:lvl6pPr>
            <a:lvl7pPr marL="3651071" indent="0" algn="ctr">
              <a:buNone/>
              <a:defRPr>
                <a:solidFill>
                  <a:schemeClr val="tx1">
                    <a:tint val="75000"/>
                  </a:schemeClr>
                </a:solidFill>
              </a:defRPr>
            </a:lvl7pPr>
            <a:lvl8pPr marL="4259628" indent="0" algn="ctr">
              <a:buNone/>
              <a:defRPr>
                <a:solidFill>
                  <a:schemeClr val="tx1">
                    <a:tint val="75000"/>
                  </a:schemeClr>
                </a:solidFill>
              </a:defRPr>
            </a:lvl8pPr>
            <a:lvl9pPr marL="486816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5488" y="5953069"/>
            <a:ext cx="4261437" cy="180979"/>
          </a:xfrm>
          <a:prstGeom prst="rect">
            <a:avLst/>
          </a:prstGeom>
        </p:spPr>
        <p:txBody>
          <a:bodyPr lIns="91310" tIns="45655" rIns="91310" bIns="45655"/>
          <a:lstStyle>
            <a:lvl1pPr algn="l">
              <a:defRPr sz="1600">
                <a:solidFill>
                  <a:srgbClr val="FFFFFF"/>
                </a:solidFill>
                <a:latin typeface="Calibri"/>
                <a:cs typeface="Calibri"/>
              </a:defRPr>
            </a:lvl1pPr>
          </a:lstStyle>
          <a:p>
            <a:r>
              <a:rPr lang="en-US"/>
              <a:t>9 January 2019</a:t>
            </a:r>
            <a:endParaRPr lang="en-US" dirty="0"/>
          </a:p>
        </p:txBody>
      </p:sp>
      <p:sp>
        <p:nvSpPr>
          <p:cNvPr id="5" name="Footer Placeholder 4"/>
          <p:cNvSpPr>
            <a:spLocks noGrp="1"/>
          </p:cNvSpPr>
          <p:nvPr>
            <p:ph type="ftr" sz="quarter" idx="11"/>
          </p:nvPr>
        </p:nvSpPr>
        <p:spPr>
          <a:xfrm>
            <a:off x="475488" y="5595897"/>
            <a:ext cx="4261437" cy="338459"/>
          </a:xfrm>
          <a:prstGeom prst="rect">
            <a:avLst/>
          </a:prstGeom>
        </p:spPr>
        <p:txBody>
          <a:bodyPr/>
          <a:lstStyle>
            <a:lvl1pPr>
              <a:defRPr sz="1600">
                <a:solidFill>
                  <a:srgbClr val="FFFFFF"/>
                </a:solidFill>
                <a:latin typeface="Calibri"/>
                <a:cs typeface="Calibri"/>
              </a:defRPr>
            </a:lvl1pPr>
          </a:lstStyle>
          <a:p>
            <a:r>
              <a:rPr lang="en-US" dirty="0"/>
              <a:t>COMPANY CONFIDENTIAL</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75543" y="5863848"/>
            <a:ext cx="5114496" cy="54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3572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Agenda/Contents Buildmark White">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367" y="352261"/>
            <a:ext cx="9565216" cy="801367"/>
          </a:xfrm>
          <a:prstGeom prst="rect">
            <a:avLst/>
          </a:prstGeom>
        </p:spPr>
        <p:txBody>
          <a:bodyPr/>
          <a:lstStyle>
            <a:lvl1pPr>
              <a:defRPr b="1">
                <a:solidFill>
                  <a:srgbClr val="004C97"/>
                </a:solidFill>
                <a:latin typeface="Calibri"/>
                <a:cs typeface="Calibri"/>
              </a:defRPr>
            </a:lvl1pPr>
          </a:lstStyle>
          <a:p>
            <a:r>
              <a:rPr lang="en-US" dirty="0"/>
              <a:t>Click to edit master </a:t>
            </a:r>
            <a:br>
              <a:rPr lang="en-US" dirty="0"/>
            </a:br>
            <a:r>
              <a:rPr lang="en-US" dirty="0"/>
              <a:t>title style</a:t>
            </a:r>
          </a:p>
        </p:txBody>
      </p:sp>
      <p:sp>
        <p:nvSpPr>
          <p:cNvPr id="3" name="Content Placeholder 2"/>
          <p:cNvSpPr>
            <a:spLocks noGrp="1"/>
          </p:cNvSpPr>
          <p:nvPr>
            <p:ph sz="half" idx="1"/>
          </p:nvPr>
        </p:nvSpPr>
        <p:spPr>
          <a:xfrm>
            <a:off x="478373" y="1475234"/>
            <a:ext cx="9899615" cy="4078900"/>
          </a:xfrm>
        </p:spPr>
        <p:txBody>
          <a:bodyPr>
            <a:normAutofit/>
          </a:bodyPr>
          <a:lstStyle>
            <a:lvl1pPr marL="608467" indent="-608467">
              <a:buClrTx/>
              <a:buFont typeface="+mj-lt"/>
              <a:buAutoNum type="arabicPeriod"/>
              <a:defRPr sz="1867" b="1">
                <a:solidFill>
                  <a:srgbClr val="004C97"/>
                </a:solidFill>
                <a:latin typeface="Calibri"/>
                <a:cs typeface="Calibri"/>
              </a:defRPr>
            </a:lvl1pPr>
            <a:lvl2pPr marL="802913" indent="-608467">
              <a:buClr>
                <a:schemeClr val="bg1"/>
              </a:buClr>
              <a:buFont typeface="+mj-lt"/>
              <a:buAutoNum type="arabicPeriod"/>
              <a:defRPr sz="3200"/>
            </a:lvl2pPr>
            <a:lvl3pPr marL="991013" indent="-608467">
              <a:buClr>
                <a:schemeClr val="bg1"/>
              </a:buClr>
              <a:buFont typeface="+mj-lt"/>
              <a:buAutoNum type="arabicPeriod"/>
              <a:defRPr sz="2667"/>
            </a:lvl3pPr>
            <a:lvl4pPr marL="1024785" indent="-456351">
              <a:buClr>
                <a:schemeClr val="bg1"/>
              </a:buClr>
              <a:buFont typeface="+mj-lt"/>
              <a:buAutoNum type="arabicPeriod"/>
              <a:defRPr sz="2400"/>
            </a:lvl4pPr>
            <a:lvl5pPr marL="1217070" indent="-456351">
              <a:buClr>
                <a:schemeClr val="bg1"/>
              </a:buClr>
              <a:buFont typeface="+mj-lt"/>
              <a:buAutoNum type="arabicPeriod"/>
              <a:defRPr sz="2400"/>
            </a:lvl5pPr>
            <a:lvl6pPr>
              <a:defRPr sz="2400"/>
            </a:lvl6pPr>
            <a:lvl7pPr>
              <a:defRPr sz="2400"/>
            </a:lvl7pPr>
            <a:lvl8pPr>
              <a:defRPr sz="2400"/>
            </a:lvl8pPr>
            <a:lvl9pPr>
              <a:defRPr sz="2400"/>
            </a:lvl9pPr>
          </a:lstStyle>
          <a:p>
            <a:pPr lvl="0"/>
            <a:r>
              <a:rPr lang="en-US"/>
              <a:t>Edit Master text styles</a:t>
            </a:r>
          </a:p>
        </p:txBody>
      </p:sp>
      <p:sp>
        <p:nvSpPr>
          <p:cNvPr id="9" name="Footer Placeholder 4"/>
          <p:cNvSpPr>
            <a:spLocks noGrp="1"/>
          </p:cNvSpPr>
          <p:nvPr>
            <p:ph type="ftr" sz="quarter" idx="3"/>
          </p:nvPr>
        </p:nvSpPr>
        <p:spPr>
          <a:xfrm>
            <a:off x="487680" y="6635686"/>
            <a:ext cx="4261437" cy="164212"/>
          </a:xfrm>
          <a:prstGeom prst="rect">
            <a:avLst/>
          </a:prstGeom>
        </p:spPr>
        <p:txBody>
          <a:bodyPr vert="horz" lIns="0" tIns="0" rIns="0" bIns="0" rtlCol="0" anchor="ctr" anchorCtr="0"/>
          <a:lstStyle>
            <a:lvl1pPr algn="l">
              <a:defRPr sz="1067" b="1">
                <a:solidFill>
                  <a:srgbClr val="646472"/>
                </a:solidFill>
                <a:latin typeface="Arial"/>
                <a:cs typeface="Arial"/>
              </a:defRPr>
            </a:lvl1pPr>
          </a:lstStyle>
          <a:p>
            <a:r>
              <a:rPr lang="en-US" dirty="0"/>
              <a:t>COMPANY CONFIDENTIAL</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42836" y="5875740"/>
            <a:ext cx="5347564" cy="56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5555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ver Buildmark Whi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5488" y="995890"/>
            <a:ext cx="9569451" cy="1417111"/>
          </a:xfrm>
          <a:prstGeom prst="rect">
            <a:avLst/>
          </a:prstGeom>
        </p:spPr>
        <p:txBody>
          <a:bodyPr anchor="t" anchorCtr="0">
            <a:noAutofit/>
          </a:bodyPr>
          <a:lstStyle>
            <a:lvl1pPr>
              <a:lnSpc>
                <a:spcPts val="4133"/>
              </a:lnSpc>
              <a:defRPr sz="4000" b="1" spc="0">
                <a:solidFill>
                  <a:srgbClr val="004C97"/>
                </a:solidFill>
                <a:latin typeface="Calibri"/>
                <a:cs typeface="Calibri"/>
              </a:defRPr>
            </a:lvl1pPr>
          </a:lstStyle>
          <a:p>
            <a:r>
              <a:rPr lang="en-US" dirty="0"/>
              <a:t>Click to edit </a:t>
            </a:r>
            <a:br>
              <a:rPr lang="en-US" dirty="0"/>
            </a:br>
            <a:r>
              <a:rPr lang="en-US" dirty="0"/>
              <a:t>Master title style</a:t>
            </a:r>
          </a:p>
        </p:txBody>
      </p:sp>
      <p:pic>
        <p:nvPicPr>
          <p:cNvPr id="4" name="Picture 3" descr="A close up of a sign&#10;&#10;Description generated with very high confidence">
            <a:extLst>
              <a:ext uri="{FF2B5EF4-FFF2-40B4-BE49-F238E27FC236}">
                <a16:creationId xmlns:a16="http://schemas.microsoft.com/office/drawing/2014/main" id="{A7079DE6-49C1-4E72-B98D-B326F61731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305" y="4445000"/>
            <a:ext cx="2040673" cy="2040673"/>
          </a:xfrm>
          <a:prstGeom prst="rect">
            <a:avLst/>
          </a:prstGeom>
        </p:spPr>
      </p:pic>
    </p:spTree>
    <p:extLst>
      <p:ext uri="{BB962C8B-B14F-4D97-AF65-F5344CB8AC3E}">
        <p14:creationId xmlns:p14="http://schemas.microsoft.com/office/powerpoint/2010/main" val="14034853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Cover Buildmark Whi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5488" y="390145"/>
            <a:ext cx="9569451" cy="1417111"/>
          </a:xfrm>
        </p:spPr>
        <p:txBody>
          <a:bodyPr anchor="t" anchorCtr="0">
            <a:noAutofit/>
          </a:bodyPr>
          <a:lstStyle>
            <a:lvl1pPr>
              <a:lnSpc>
                <a:spcPts val="4133"/>
              </a:lnSpc>
              <a:defRPr sz="4000" b="1" spc="0">
                <a:solidFill>
                  <a:srgbClr val="004C97"/>
                </a:solidFill>
                <a:latin typeface="Calibri"/>
                <a:cs typeface="Calibri"/>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75489" y="2337964"/>
            <a:ext cx="9600817" cy="697557"/>
          </a:xfrm>
        </p:spPr>
        <p:txBody>
          <a:bodyPr>
            <a:normAutofit/>
          </a:bodyPr>
          <a:lstStyle>
            <a:lvl1pPr marL="0" indent="0" algn="l">
              <a:buNone/>
              <a:defRPr sz="1867" b="1">
                <a:solidFill>
                  <a:srgbClr val="004C97"/>
                </a:solidFill>
                <a:latin typeface="Calibri"/>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5488" y="5902060"/>
            <a:ext cx="4261437" cy="180979"/>
          </a:xfrm>
          <a:prstGeom prst="rect">
            <a:avLst/>
          </a:prstGeom>
        </p:spPr>
        <p:txBody>
          <a:bodyPr/>
          <a:lstStyle>
            <a:lvl1pPr algn="l">
              <a:defRPr sz="1600">
                <a:solidFill>
                  <a:srgbClr val="004C97"/>
                </a:solidFill>
                <a:latin typeface="Calibri"/>
                <a:cs typeface="Calibri"/>
              </a:defRPr>
            </a:lvl1pPr>
          </a:lstStyle>
          <a:p>
            <a:r>
              <a:rPr lang="en-US"/>
              <a:t>9 January 2019</a:t>
            </a:r>
            <a:endParaRPr lang="en-US" dirty="0"/>
          </a:p>
        </p:txBody>
      </p:sp>
      <p:sp>
        <p:nvSpPr>
          <p:cNvPr id="5" name="Footer Placeholder 4"/>
          <p:cNvSpPr>
            <a:spLocks noGrp="1"/>
          </p:cNvSpPr>
          <p:nvPr>
            <p:ph type="ftr" sz="quarter" idx="11"/>
          </p:nvPr>
        </p:nvSpPr>
        <p:spPr>
          <a:xfrm>
            <a:off x="475488" y="5544888"/>
            <a:ext cx="4261437" cy="286811"/>
          </a:xfrm>
          <a:prstGeom prst="rect">
            <a:avLst/>
          </a:prstGeom>
        </p:spPr>
        <p:txBody>
          <a:bodyPr/>
          <a:lstStyle>
            <a:lvl1pPr>
              <a:defRPr sz="1600">
                <a:solidFill>
                  <a:srgbClr val="004C97"/>
                </a:solidFill>
                <a:latin typeface="Calibri"/>
                <a:cs typeface="Calibri"/>
              </a:defRPr>
            </a:lvl1pPr>
          </a:lstStyle>
          <a:p>
            <a:r>
              <a:rPr lang="en-US"/>
              <a:t>COMPANY CONFIDENTIAL</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748" y="5849050"/>
            <a:ext cx="6585016" cy="697556"/>
          </a:xfrm>
          <a:prstGeom prst="rect">
            <a:avLst/>
          </a:prstGeom>
        </p:spPr>
      </p:pic>
    </p:spTree>
    <p:extLst>
      <p:ext uri="{BB962C8B-B14F-4D97-AF65-F5344CB8AC3E}">
        <p14:creationId xmlns:p14="http://schemas.microsoft.com/office/powerpoint/2010/main" val="37268086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5488" y="390145"/>
            <a:ext cx="9569451" cy="1417111"/>
          </a:xfrm>
        </p:spPr>
        <p:txBody>
          <a:bodyPr anchor="t" anchorCtr="0">
            <a:noAutofit/>
          </a:bodyPr>
          <a:lstStyle>
            <a:lvl1pPr>
              <a:lnSpc>
                <a:spcPts val="4133"/>
              </a:lnSpc>
              <a:defRPr sz="4000" b="1" spc="0">
                <a:solidFill>
                  <a:schemeClr val="bg1"/>
                </a:solidFill>
                <a:latin typeface="Calibri"/>
                <a:cs typeface="Calibri"/>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75489" y="2337964"/>
            <a:ext cx="9600817" cy="697557"/>
          </a:xfrm>
        </p:spPr>
        <p:txBody>
          <a:bodyPr>
            <a:normAutofit/>
          </a:bodyPr>
          <a:lstStyle>
            <a:lvl1pPr marL="0" indent="0" algn="l">
              <a:buNone/>
              <a:defRPr sz="1867" b="1">
                <a:solidFill>
                  <a:srgbClr val="FFFFFF"/>
                </a:solidFill>
                <a:latin typeface="Calibri"/>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5488" y="6137277"/>
            <a:ext cx="4261437" cy="180979"/>
          </a:xfrm>
          <a:prstGeom prst="rect">
            <a:avLst/>
          </a:prstGeom>
        </p:spPr>
        <p:txBody>
          <a:bodyPr/>
          <a:lstStyle>
            <a:lvl1pPr algn="l">
              <a:defRPr sz="1600">
                <a:solidFill>
                  <a:srgbClr val="FFFFFF"/>
                </a:solidFill>
              </a:defRPr>
            </a:lvl1pPr>
          </a:lstStyle>
          <a:p>
            <a:r>
              <a:rPr lang="en-US"/>
              <a:t>9 January 2019</a:t>
            </a:r>
            <a:endParaRPr lang="en-US" dirty="0"/>
          </a:p>
        </p:txBody>
      </p:sp>
      <p:sp>
        <p:nvSpPr>
          <p:cNvPr id="5" name="Footer Placeholder 4"/>
          <p:cNvSpPr>
            <a:spLocks noGrp="1"/>
          </p:cNvSpPr>
          <p:nvPr>
            <p:ph type="ftr" sz="quarter" idx="11"/>
          </p:nvPr>
        </p:nvSpPr>
        <p:spPr>
          <a:xfrm>
            <a:off x="475488" y="5780105"/>
            <a:ext cx="4261437" cy="286811"/>
          </a:xfrm>
          <a:prstGeom prst="rect">
            <a:avLst/>
          </a:prstGeom>
        </p:spPr>
        <p:txBody>
          <a:bodyPr/>
          <a:lstStyle>
            <a:lvl1pPr>
              <a:defRPr sz="1600">
                <a:solidFill>
                  <a:srgbClr val="FFFFFF"/>
                </a:solidFill>
              </a:defRPr>
            </a:lvl1pPr>
          </a:lstStyle>
          <a:p>
            <a:r>
              <a:rPr lang="en-US"/>
              <a:t>COMPANY CONFIDENTIAL</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1770" y="390145"/>
            <a:ext cx="1164742" cy="1164742"/>
          </a:xfrm>
          <a:prstGeom prst="rect">
            <a:avLst/>
          </a:prstGeom>
        </p:spPr>
      </p:pic>
    </p:spTree>
    <p:extLst>
      <p:ext uri="{BB962C8B-B14F-4D97-AF65-F5344CB8AC3E}">
        <p14:creationId xmlns:p14="http://schemas.microsoft.com/office/powerpoint/2010/main" val="2969263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Agenda/Contents Buildmark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spc="0">
                <a:solidFill>
                  <a:srgbClr val="FFFFFF"/>
                </a:solidFill>
                <a:latin typeface="Calibri"/>
                <a:cs typeface="Calibri"/>
              </a:defRPr>
            </a:lvl1pPr>
          </a:lstStyle>
          <a:p>
            <a:r>
              <a:rPr lang="en-US" dirty="0"/>
              <a:t>Click to edit master </a:t>
            </a:r>
            <a:br>
              <a:rPr lang="en-US" dirty="0"/>
            </a:br>
            <a:r>
              <a:rPr lang="en-US" dirty="0"/>
              <a:t>title style</a:t>
            </a:r>
          </a:p>
        </p:txBody>
      </p:sp>
      <p:sp>
        <p:nvSpPr>
          <p:cNvPr id="3" name="Content Placeholder 2"/>
          <p:cNvSpPr>
            <a:spLocks noGrp="1"/>
          </p:cNvSpPr>
          <p:nvPr>
            <p:ph sz="half" idx="1"/>
          </p:nvPr>
        </p:nvSpPr>
        <p:spPr>
          <a:xfrm>
            <a:off x="478366" y="1475233"/>
            <a:ext cx="9899615" cy="4104217"/>
          </a:xfrm>
        </p:spPr>
        <p:txBody>
          <a:bodyPr>
            <a:normAutofit/>
          </a:bodyPr>
          <a:lstStyle>
            <a:lvl1pPr marL="609585" indent="-609585">
              <a:buClr>
                <a:schemeClr val="bg1"/>
              </a:buClr>
              <a:buFont typeface="+mj-lt"/>
              <a:buAutoNum type="arabicPeriod"/>
              <a:defRPr sz="1867" b="1">
                <a:solidFill>
                  <a:srgbClr val="FFFFFF"/>
                </a:solidFill>
                <a:latin typeface="Calibri"/>
                <a:cs typeface="Calibri"/>
              </a:defRPr>
            </a:lvl1pPr>
            <a:lvl2pPr marL="804313" indent="-609585">
              <a:buClr>
                <a:schemeClr val="bg1"/>
              </a:buClr>
              <a:buFont typeface="+mj-lt"/>
              <a:buAutoNum type="arabicPeriod"/>
              <a:defRPr sz="3200"/>
            </a:lvl2pPr>
            <a:lvl3pPr marL="992693" indent="-609585">
              <a:buClr>
                <a:schemeClr val="bg1"/>
              </a:buClr>
              <a:buFont typeface="+mj-lt"/>
              <a:buAutoNum type="arabicPeriod"/>
              <a:defRPr sz="2667"/>
            </a:lvl3pPr>
            <a:lvl4pPr marL="1026558" indent="-457189">
              <a:buClr>
                <a:schemeClr val="bg1"/>
              </a:buClr>
              <a:buFont typeface="+mj-lt"/>
              <a:buAutoNum type="arabicPeriod"/>
              <a:defRPr sz="2400"/>
            </a:lvl4pPr>
            <a:lvl5pPr marL="1219170" indent="-457189">
              <a:buClr>
                <a:schemeClr val="bg1"/>
              </a:buClr>
              <a:buFont typeface="+mj-lt"/>
              <a:buAutoNum type="arabicPeriod"/>
              <a:defRPr sz="2400"/>
            </a:lvl5pPr>
            <a:lvl6pPr>
              <a:defRPr sz="2400"/>
            </a:lvl6pPr>
            <a:lvl7pPr>
              <a:defRPr sz="2400"/>
            </a:lvl7pPr>
            <a:lvl8pPr>
              <a:defRPr sz="2400"/>
            </a:lvl8pPr>
            <a:lvl9pPr>
              <a:defRPr sz="2400"/>
            </a:lvl9pPr>
          </a:lstStyle>
          <a:p>
            <a:pPr lvl="0"/>
            <a:r>
              <a:rPr lang="en-US"/>
              <a:t>Edit Master text styles</a:t>
            </a:r>
          </a:p>
        </p:txBody>
      </p:sp>
      <p:sp>
        <p:nvSpPr>
          <p:cNvPr id="9"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rgbClr val="FFFFFF"/>
                </a:solidFill>
                <a:latin typeface="Arial"/>
                <a:cs typeface="Arial"/>
              </a:defRPr>
            </a:lvl1pPr>
          </a:lstStyle>
          <a:p>
            <a:r>
              <a:rPr lang="en-US"/>
              <a:t>COMPANY CONFIDENTIAL</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2822" y="4958527"/>
            <a:ext cx="1619057" cy="1619057"/>
          </a:xfrm>
          <a:prstGeom prst="rect">
            <a:avLst/>
          </a:prstGeom>
        </p:spPr>
      </p:pic>
    </p:spTree>
    <p:extLst>
      <p:ext uri="{BB962C8B-B14F-4D97-AF65-F5344CB8AC3E}">
        <p14:creationId xmlns:p14="http://schemas.microsoft.com/office/powerpoint/2010/main" val="16358079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Agenda/Contents Buildmark Whi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solidFill>
                  <a:srgbClr val="004C97"/>
                </a:solidFill>
                <a:latin typeface="Calibri"/>
                <a:cs typeface="Calibri"/>
              </a:defRPr>
            </a:lvl1pPr>
          </a:lstStyle>
          <a:p>
            <a:r>
              <a:rPr lang="en-US" dirty="0"/>
              <a:t>Click to edit master </a:t>
            </a:r>
            <a:br>
              <a:rPr lang="en-US" dirty="0"/>
            </a:br>
            <a:r>
              <a:rPr lang="en-US" dirty="0"/>
              <a:t>title style</a:t>
            </a:r>
          </a:p>
        </p:txBody>
      </p:sp>
      <p:sp>
        <p:nvSpPr>
          <p:cNvPr id="3" name="Content Placeholder 2"/>
          <p:cNvSpPr>
            <a:spLocks noGrp="1"/>
          </p:cNvSpPr>
          <p:nvPr>
            <p:ph sz="half" idx="1"/>
          </p:nvPr>
        </p:nvSpPr>
        <p:spPr>
          <a:xfrm>
            <a:off x="478366" y="1475233"/>
            <a:ext cx="9899615" cy="4078900"/>
          </a:xfrm>
        </p:spPr>
        <p:txBody>
          <a:bodyPr>
            <a:normAutofit/>
          </a:bodyPr>
          <a:lstStyle>
            <a:lvl1pPr marL="609585" indent="-609585">
              <a:buClrTx/>
              <a:buFont typeface="+mj-lt"/>
              <a:buAutoNum type="arabicPeriod"/>
              <a:defRPr sz="1867" b="1">
                <a:solidFill>
                  <a:srgbClr val="004C97"/>
                </a:solidFill>
                <a:latin typeface="Calibri"/>
                <a:cs typeface="Calibri"/>
              </a:defRPr>
            </a:lvl1pPr>
            <a:lvl2pPr marL="804313" indent="-609585">
              <a:buClr>
                <a:schemeClr val="bg1"/>
              </a:buClr>
              <a:buFont typeface="+mj-lt"/>
              <a:buAutoNum type="arabicPeriod"/>
              <a:defRPr sz="3200"/>
            </a:lvl2pPr>
            <a:lvl3pPr marL="992693" indent="-609585">
              <a:buClr>
                <a:schemeClr val="bg1"/>
              </a:buClr>
              <a:buFont typeface="+mj-lt"/>
              <a:buAutoNum type="arabicPeriod"/>
              <a:defRPr sz="2667"/>
            </a:lvl3pPr>
            <a:lvl4pPr marL="1026558" indent="-457189">
              <a:buClr>
                <a:schemeClr val="bg1"/>
              </a:buClr>
              <a:buFont typeface="+mj-lt"/>
              <a:buAutoNum type="arabicPeriod"/>
              <a:defRPr sz="2400"/>
            </a:lvl4pPr>
            <a:lvl5pPr marL="1219170" indent="-457189">
              <a:buClr>
                <a:schemeClr val="bg1"/>
              </a:buClr>
              <a:buFont typeface="+mj-lt"/>
              <a:buAutoNum type="arabicPeriod"/>
              <a:defRPr sz="2400"/>
            </a:lvl5pPr>
            <a:lvl6pPr>
              <a:defRPr sz="2400"/>
            </a:lvl6pPr>
            <a:lvl7pPr>
              <a:defRPr sz="2400"/>
            </a:lvl7pPr>
            <a:lvl8pPr>
              <a:defRPr sz="2400"/>
            </a:lvl8pPr>
            <a:lvl9pPr>
              <a:defRPr sz="2400"/>
            </a:lvl9pPr>
          </a:lstStyle>
          <a:p>
            <a:pPr lvl="0"/>
            <a:r>
              <a:rPr lang="en-US"/>
              <a:t>Edit Master text styles</a:t>
            </a:r>
          </a:p>
        </p:txBody>
      </p:sp>
      <p:sp>
        <p:nvSpPr>
          <p:cNvPr id="9"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rgbClr val="646472"/>
                </a:solidFill>
                <a:latin typeface="Arial"/>
                <a:cs typeface="Arial"/>
              </a:defRPr>
            </a:lvl1pPr>
          </a:lstStyle>
          <a:p>
            <a:r>
              <a:rPr lang="en-US"/>
              <a:t>COMPANY CONFIDENTIAL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4123" y="5824999"/>
            <a:ext cx="5474640" cy="579933"/>
          </a:xfrm>
          <a:prstGeom prst="rect">
            <a:avLst/>
          </a:prstGeom>
        </p:spPr>
      </p:pic>
    </p:spTree>
    <p:extLst>
      <p:ext uri="{BB962C8B-B14F-4D97-AF65-F5344CB8AC3E}">
        <p14:creationId xmlns:p14="http://schemas.microsoft.com/office/powerpoint/2010/main" val="14252241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able of Conten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488" y="0"/>
            <a:ext cx="8650352" cy="914400"/>
          </a:xfrm>
        </p:spPr>
        <p:txBody>
          <a:bodyPr/>
          <a:lstStyle>
            <a:lvl1pPr>
              <a:defRPr b="1">
                <a:solidFill>
                  <a:srgbClr val="FFFFFF"/>
                </a:solidFill>
                <a:latin typeface="Calibri"/>
                <a:cs typeface="Calibri"/>
              </a:defRPr>
            </a:lvl1pPr>
          </a:lstStyle>
          <a:p>
            <a:r>
              <a:rPr lang="en-US" dirty="0"/>
              <a:t>Click to edit master </a:t>
            </a:r>
            <a:br>
              <a:rPr lang="en-US" dirty="0"/>
            </a:br>
            <a:r>
              <a:rPr lang="en-US" dirty="0"/>
              <a:t>title style</a:t>
            </a:r>
          </a:p>
        </p:txBody>
      </p:sp>
      <p:sp>
        <p:nvSpPr>
          <p:cNvPr id="3" name="Content Placeholder 2"/>
          <p:cNvSpPr>
            <a:spLocks noGrp="1"/>
          </p:cNvSpPr>
          <p:nvPr>
            <p:ph sz="half" idx="1"/>
          </p:nvPr>
        </p:nvSpPr>
        <p:spPr>
          <a:xfrm>
            <a:off x="478366" y="1475233"/>
            <a:ext cx="9899615" cy="4078900"/>
          </a:xfrm>
        </p:spPr>
        <p:txBody>
          <a:bodyPr>
            <a:normAutofit/>
          </a:bodyPr>
          <a:lstStyle>
            <a:lvl1pPr marL="609585" indent="-609585">
              <a:buClr>
                <a:schemeClr val="bg1"/>
              </a:buClr>
              <a:buFont typeface="+mj-lt"/>
              <a:buAutoNum type="arabicPeriod"/>
              <a:defRPr sz="1867" b="1">
                <a:solidFill>
                  <a:srgbClr val="FFFFFF"/>
                </a:solidFill>
                <a:latin typeface="Calibri"/>
                <a:cs typeface="Calibri"/>
              </a:defRPr>
            </a:lvl1pPr>
            <a:lvl2pPr marL="804313" indent="-609585">
              <a:buClr>
                <a:schemeClr val="bg1"/>
              </a:buClr>
              <a:buFont typeface="+mj-lt"/>
              <a:buAutoNum type="arabicPeriod"/>
              <a:defRPr sz="3200"/>
            </a:lvl2pPr>
            <a:lvl3pPr marL="992693" indent="-609585">
              <a:buClr>
                <a:schemeClr val="bg1"/>
              </a:buClr>
              <a:buFont typeface="+mj-lt"/>
              <a:buAutoNum type="arabicPeriod"/>
              <a:defRPr sz="2667"/>
            </a:lvl3pPr>
            <a:lvl4pPr marL="1026558" indent="-457189">
              <a:buClr>
                <a:schemeClr val="bg1"/>
              </a:buClr>
              <a:buFont typeface="+mj-lt"/>
              <a:buAutoNum type="arabicPeriod"/>
              <a:defRPr sz="2400"/>
            </a:lvl4pPr>
            <a:lvl5pPr marL="1219170" indent="-457189">
              <a:buClr>
                <a:schemeClr val="bg1"/>
              </a:buClr>
              <a:buFont typeface="+mj-lt"/>
              <a:buAutoNum type="arabicPeriod"/>
              <a:defRPr sz="2400"/>
            </a:lvl5pPr>
            <a:lvl6pPr>
              <a:defRPr sz="2400"/>
            </a:lvl6pPr>
            <a:lvl7pPr>
              <a:defRPr sz="2400"/>
            </a:lvl7pPr>
            <a:lvl8pPr>
              <a:defRPr sz="2400"/>
            </a:lvl8pPr>
            <a:lvl9pPr>
              <a:defRPr sz="2400"/>
            </a:lvl9pPr>
          </a:lstStyle>
          <a:p>
            <a:pPr lvl="0"/>
            <a:r>
              <a:rPr lang="en-US"/>
              <a:t>Edit Master text styles</a:t>
            </a:r>
          </a:p>
        </p:txBody>
      </p:sp>
      <p:cxnSp>
        <p:nvCxnSpPr>
          <p:cNvPr id="14" name="Straight Connector 13"/>
          <p:cNvCxnSpPr/>
          <p:nvPr/>
        </p:nvCxnSpPr>
        <p:spPr>
          <a:xfrm>
            <a:off x="478367" y="1048512"/>
            <a:ext cx="1122256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chemeClr val="bg1"/>
                </a:solidFill>
                <a:latin typeface="Calibri"/>
                <a:cs typeface="Calibri"/>
              </a:defRPr>
            </a:lvl1pPr>
          </a:lstStyle>
          <a:p>
            <a:r>
              <a:rPr lang="en-US">
                <a:solidFill>
                  <a:prstClr val="white"/>
                </a:solidFill>
              </a:rPr>
              <a:t>COMPANY CONFIDENTIAL</a:t>
            </a: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899" y="198"/>
            <a:ext cx="1475035" cy="1475035"/>
          </a:xfrm>
          <a:prstGeom prst="rect">
            <a:avLst/>
          </a:prstGeom>
        </p:spPr>
      </p:pic>
      <p:sp>
        <p:nvSpPr>
          <p:cNvPr id="7" name="Date Placeholder 2"/>
          <p:cNvSpPr>
            <a:spLocks noGrp="1"/>
          </p:cNvSpPr>
          <p:nvPr>
            <p:ph type="dt" sz="half" idx="10"/>
          </p:nvPr>
        </p:nvSpPr>
        <p:spPr>
          <a:xfrm>
            <a:off x="8694044" y="6577584"/>
            <a:ext cx="2502753" cy="280416"/>
          </a:xfrm>
        </p:spPr>
        <p:txBody>
          <a:bodyPr/>
          <a:lstStyle>
            <a:lvl1pPr>
              <a:defRPr>
                <a:solidFill>
                  <a:schemeClr val="bg1"/>
                </a:solidFill>
              </a:defRPr>
            </a:lvl1pPr>
          </a:lstStyle>
          <a:p>
            <a:r>
              <a:rPr lang="en-US">
                <a:solidFill>
                  <a:prstClr val="white"/>
                </a:solidFill>
              </a:rPr>
              <a:t>9 January 2019</a:t>
            </a:r>
            <a:endParaRPr lang="en-US" dirty="0">
              <a:solidFill>
                <a:prstClr val="white"/>
              </a:solidFill>
            </a:endParaRPr>
          </a:p>
        </p:txBody>
      </p:sp>
      <p:sp>
        <p:nvSpPr>
          <p:cNvPr id="8" name="Slide Number Placeholder 4"/>
          <p:cNvSpPr>
            <a:spLocks noGrp="1"/>
          </p:cNvSpPr>
          <p:nvPr>
            <p:ph type="sldNum" sz="quarter" idx="12"/>
          </p:nvPr>
        </p:nvSpPr>
        <p:spPr>
          <a:xfrm>
            <a:off x="11199430" y="6577584"/>
            <a:ext cx="521407" cy="280416"/>
          </a:xfrm>
        </p:spPr>
        <p:txBody>
          <a:bodyPr/>
          <a:lstStyle>
            <a:lvl1pPr>
              <a:defRPr>
                <a:solidFill>
                  <a:schemeClr val="bg1"/>
                </a:solidFill>
              </a:defRPr>
            </a:lvl1pPr>
          </a:lstStyle>
          <a:p>
            <a:fld id="{0A0F11D4-4D2F-B044-AC58-2D9204F8F0F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489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 2009 Harsco Industrial, Patterson-Kelley</a:t>
            </a: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1490BA56-079C-40B6-8DA8-5A9A5ABDBEC9}" type="slidenum">
              <a:rPr lang="en-US" altLang="en-US"/>
              <a:pPr/>
              <a:t>‹#›</a:t>
            </a:fld>
            <a:endParaRPr lang="en-US" altLang="en-US"/>
          </a:p>
        </p:txBody>
      </p:sp>
    </p:spTree>
    <p:extLst>
      <p:ext uri="{BB962C8B-B14F-4D97-AF65-F5344CB8AC3E}">
        <p14:creationId xmlns:p14="http://schemas.microsoft.com/office/powerpoint/2010/main" val="44596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 2009 Harsco Industrial, Patterson-Kelley</a:t>
            </a: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50696496-3396-4141-BD8A-E03D7745BF5D}" type="slidenum">
              <a:rPr lang="en-US" altLang="en-US"/>
              <a:pPr/>
              <a:t>‹#›</a:t>
            </a:fld>
            <a:endParaRPr lang="en-US" altLang="en-US"/>
          </a:p>
        </p:txBody>
      </p:sp>
    </p:spTree>
    <p:extLst>
      <p:ext uri="{BB962C8B-B14F-4D97-AF65-F5344CB8AC3E}">
        <p14:creationId xmlns:p14="http://schemas.microsoft.com/office/powerpoint/2010/main" val="4283804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Cover Buildmark Blu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 y="-418495"/>
            <a:ext cx="12210285" cy="7632000"/>
          </a:xfrm>
          <a:prstGeom prst="rect">
            <a:avLst/>
          </a:prstGeom>
        </p:spPr>
      </p:pic>
      <p:sp>
        <p:nvSpPr>
          <p:cNvPr id="2" name="Title 1"/>
          <p:cNvSpPr>
            <a:spLocks noGrp="1"/>
          </p:cNvSpPr>
          <p:nvPr>
            <p:ph type="ctrTitle" hasCustomPrompt="1"/>
          </p:nvPr>
        </p:nvSpPr>
        <p:spPr>
          <a:xfrm>
            <a:off x="475489" y="390147"/>
            <a:ext cx="9569451" cy="1417111"/>
          </a:xfrm>
        </p:spPr>
        <p:txBody>
          <a:bodyPr anchor="t" anchorCtr="0">
            <a:noAutofit/>
          </a:bodyPr>
          <a:lstStyle>
            <a:lvl1pPr>
              <a:lnSpc>
                <a:spcPts val="3100"/>
              </a:lnSpc>
              <a:defRPr sz="3000" b="1" spc="0">
                <a:solidFill>
                  <a:schemeClr val="tx1"/>
                </a:solidFill>
                <a:latin typeface="+mj-lt"/>
                <a:cs typeface="Calibri"/>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75490" y="2337966"/>
            <a:ext cx="9600817" cy="697557"/>
          </a:xfrm>
        </p:spPr>
        <p:txBody>
          <a:bodyPr>
            <a:normAutofit/>
          </a:bodyPr>
          <a:lstStyle>
            <a:lvl1pPr marL="0" indent="0" algn="l">
              <a:buNone/>
              <a:defRPr sz="1400" b="1">
                <a:solidFill>
                  <a:srgbClr val="FFFFFF"/>
                </a:solidFill>
                <a:latin typeface="+mn-lt"/>
                <a:cs typeface="Calibri"/>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5488" y="5953069"/>
            <a:ext cx="4261437" cy="180979"/>
          </a:xfrm>
          <a:prstGeom prst="rect">
            <a:avLst/>
          </a:prstGeom>
        </p:spPr>
        <p:txBody>
          <a:bodyPr/>
          <a:lstStyle>
            <a:lvl1pPr algn="l">
              <a:defRPr sz="1200">
                <a:solidFill>
                  <a:srgbClr val="FFFFFF"/>
                </a:solidFill>
                <a:latin typeface="+mn-lt"/>
                <a:cs typeface="Calibri"/>
              </a:defRPr>
            </a:lvl1pPr>
          </a:lstStyle>
          <a:p>
            <a:r>
              <a:rPr lang="en-US"/>
              <a:t>9 January 2019</a:t>
            </a:r>
            <a:endParaRPr lang="en-US" dirty="0"/>
          </a:p>
        </p:txBody>
      </p:sp>
      <p:sp>
        <p:nvSpPr>
          <p:cNvPr id="5" name="Footer Placeholder 4"/>
          <p:cNvSpPr>
            <a:spLocks noGrp="1"/>
          </p:cNvSpPr>
          <p:nvPr>
            <p:ph type="ftr" sz="quarter" idx="11"/>
          </p:nvPr>
        </p:nvSpPr>
        <p:spPr>
          <a:xfrm>
            <a:off x="475488" y="5595897"/>
            <a:ext cx="4261437" cy="286811"/>
          </a:xfrm>
          <a:prstGeom prst="rect">
            <a:avLst/>
          </a:prstGeom>
        </p:spPr>
        <p:txBody>
          <a:bodyPr/>
          <a:lstStyle>
            <a:lvl1pPr>
              <a:defRPr sz="1200">
                <a:solidFill>
                  <a:srgbClr val="FFFFFF"/>
                </a:solidFill>
                <a:latin typeface="+mn-lt"/>
                <a:cs typeface="Calibri"/>
              </a:defRPr>
            </a:lvl1pPr>
          </a:lstStyle>
          <a:p>
            <a:r>
              <a:rPr lang="en-US"/>
              <a:t>COMPANY CONFIDENTIAL</a:t>
            </a:r>
            <a:endParaRPr lang="en-US" dirty="0"/>
          </a:p>
        </p:txBody>
      </p:sp>
    </p:spTree>
    <p:extLst>
      <p:ext uri="{BB962C8B-B14F-4D97-AF65-F5344CB8AC3E}">
        <p14:creationId xmlns:p14="http://schemas.microsoft.com/office/powerpoint/2010/main" val="273018318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ub division Logo">
    <p:bg>
      <p:bgRef idx="1001">
        <a:schemeClr val="bg2"/>
      </p:bgRef>
    </p:bg>
    <p:spTree>
      <p:nvGrpSpPr>
        <p:cNvPr id="1" name=""/>
        <p:cNvGrpSpPr/>
        <p:nvPr/>
      </p:nvGrpSpPr>
      <p:grpSpPr>
        <a:xfrm>
          <a:off x="0" y="0"/>
          <a:ext cx="0" cy="0"/>
          <a:chOff x="0" y="0"/>
          <a:chExt cx="0" cy="0"/>
        </a:xfrm>
      </p:grpSpPr>
      <p:sp>
        <p:nvSpPr>
          <p:cNvPr id="20" name="Freeform 19"/>
          <p:cNvSpPr/>
          <p:nvPr/>
        </p:nvSpPr>
        <p:spPr>
          <a:xfrm>
            <a:off x="1842523" y="2048"/>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1"/>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21" name="Freeform 20"/>
          <p:cNvSpPr/>
          <p:nvPr/>
        </p:nvSpPr>
        <p:spPr>
          <a:xfrm>
            <a:off x="8580898" y="3265951"/>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40" name="Freeform 39"/>
          <p:cNvSpPr/>
          <p:nvPr/>
        </p:nvSpPr>
        <p:spPr>
          <a:xfrm>
            <a:off x="1842523" y="2048"/>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1"/>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41" name="Freeform 40"/>
          <p:cNvSpPr/>
          <p:nvPr/>
        </p:nvSpPr>
        <p:spPr>
          <a:xfrm>
            <a:off x="8580898" y="3265951"/>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47" name="Freeform 46"/>
          <p:cNvSpPr/>
          <p:nvPr/>
        </p:nvSpPr>
        <p:spPr>
          <a:xfrm>
            <a:off x="1842523" y="2048"/>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2"/>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2" name="Title 1"/>
          <p:cNvSpPr>
            <a:spLocks noGrp="1"/>
          </p:cNvSpPr>
          <p:nvPr>
            <p:ph type="ctrTitle" hasCustomPrompt="1"/>
          </p:nvPr>
        </p:nvSpPr>
        <p:spPr>
          <a:xfrm>
            <a:off x="475489" y="390147"/>
            <a:ext cx="9569451" cy="1417111"/>
          </a:xfrm>
        </p:spPr>
        <p:txBody>
          <a:bodyPr anchor="t" anchorCtr="0">
            <a:noAutofit/>
          </a:bodyPr>
          <a:lstStyle>
            <a:lvl1pPr>
              <a:lnSpc>
                <a:spcPts val="3100"/>
              </a:lnSpc>
              <a:defRPr sz="3000" b="1" spc="0">
                <a:solidFill>
                  <a:schemeClr val="tx1"/>
                </a:solidFill>
                <a:latin typeface="+mj-lt"/>
                <a:cs typeface="Calibri"/>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75490" y="2337966"/>
            <a:ext cx="9600817" cy="697557"/>
          </a:xfrm>
        </p:spPr>
        <p:txBody>
          <a:bodyPr>
            <a:normAutofit/>
          </a:bodyPr>
          <a:lstStyle>
            <a:lvl1pPr marL="0" indent="0" algn="l">
              <a:buNone/>
              <a:defRPr sz="1400" b="1">
                <a:solidFill>
                  <a:schemeClr val="tx1"/>
                </a:solidFill>
                <a:latin typeface="+mn-lt"/>
                <a:cs typeface="Calibri"/>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66" name="Date Placeholder 3"/>
          <p:cNvSpPr>
            <a:spLocks noGrp="1"/>
          </p:cNvSpPr>
          <p:nvPr>
            <p:ph type="dt" sz="half" idx="10"/>
          </p:nvPr>
        </p:nvSpPr>
        <p:spPr>
          <a:xfrm>
            <a:off x="475488" y="5953069"/>
            <a:ext cx="4261437" cy="180979"/>
          </a:xfrm>
          <a:prstGeom prst="rect">
            <a:avLst/>
          </a:prstGeom>
        </p:spPr>
        <p:txBody>
          <a:bodyPr/>
          <a:lstStyle>
            <a:lvl1pPr algn="l">
              <a:defRPr sz="1200">
                <a:solidFill>
                  <a:srgbClr val="FFFFFF"/>
                </a:solidFill>
                <a:latin typeface="+mn-lt"/>
                <a:cs typeface="Calibri"/>
              </a:defRPr>
            </a:lvl1pPr>
          </a:lstStyle>
          <a:p>
            <a:r>
              <a:rPr lang="en-US"/>
              <a:t>9 January 2019</a:t>
            </a:r>
            <a:endParaRPr lang="en-US" dirty="0"/>
          </a:p>
        </p:txBody>
      </p:sp>
      <p:sp>
        <p:nvSpPr>
          <p:cNvPr id="67" name="Footer Placeholder 4"/>
          <p:cNvSpPr>
            <a:spLocks noGrp="1"/>
          </p:cNvSpPr>
          <p:nvPr>
            <p:ph type="ftr" sz="quarter" idx="11"/>
          </p:nvPr>
        </p:nvSpPr>
        <p:spPr>
          <a:xfrm>
            <a:off x="475488" y="5595897"/>
            <a:ext cx="4261437" cy="286811"/>
          </a:xfrm>
          <a:prstGeom prst="rect">
            <a:avLst/>
          </a:prstGeom>
        </p:spPr>
        <p:txBody>
          <a:bodyPr/>
          <a:lstStyle>
            <a:lvl1pPr>
              <a:defRPr sz="1200">
                <a:solidFill>
                  <a:srgbClr val="FFFFFF"/>
                </a:solidFill>
                <a:latin typeface="+mn-lt"/>
                <a:cs typeface="Calibri"/>
              </a:defRPr>
            </a:lvl1pPr>
          </a:lstStyle>
          <a:p>
            <a:r>
              <a:rPr lang="en-US"/>
              <a:t>COMPANY CONFIDENTIAL</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4696" y="5742873"/>
            <a:ext cx="5253843" cy="556550"/>
          </a:xfrm>
          <a:prstGeom prst="rect">
            <a:avLst/>
          </a:prstGeom>
        </p:spPr>
      </p:pic>
    </p:spTree>
    <p:extLst>
      <p:ext uri="{BB962C8B-B14F-4D97-AF65-F5344CB8AC3E}">
        <p14:creationId xmlns:p14="http://schemas.microsoft.com/office/powerpoint/2010/main" val="224990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genda/Contents Buildmark Blue">
    <p:bg>
      <p:bgRef idx="1001">
        <a:schemeClr val="bg2"/>
      </p:bgRef>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 y="-418495"/>
            <a:ext cx="12210285" cy="7632000"/>
          </a:xfrm>
          <a:prstGeom prst="rect">
            <a:avLst/>
          </a:prstGeom>
        </p:spPr>
      </p:pic>
      <p:sp>
        <p:nvSpPr>
          <p:cNvPr id="2" name="Title 1"/>
          <p:cNvSpPr>
            <a:spLocks noGrp="1"/>
          </p:cNvSpPr>
          <p:nvPr>
            <p:ph type="title" hasCustomPrompt="1"/>
          </p:nvPr>
        </p:nvSpPr>
        <p:spPr/>
        <p:txBody>
          <a:bodyPr/>
          <a:lstStyle>
            <a:lvl1pPr>
              <a:defRPr b="1" spc="0">
                <a:solidFill>
                  <a:srgbClr val="FFFFFF"/>
                </a:solidFill>
                <a:latin typeface="+mj-lt"/>
                <a:cs typeface="Calibri"/>
              </a:defRPr>
            </a:lvl1pPr>
          </a:lstStyle>
          <a:p>
            <a:r>
              <a:rPr lang="en-US" dirty="0"/>
              <a:t>Click to edit master </a:t>
            </a:r>
            <a:br>
              <a:rPr lang="en-US" dirty="0"/>
            </a:br>
            <a:r>
              <a:rPr lang="en-US" dirty="0"/>
              <a:t>title style</a:t>
            </a:r>
          </a:p>
        </p:txBody>
      </p:sp>
      <p:sp>
        <p:nvSpPr>
          <p:cNvPr id="3" name="Content Placeholder 2"/>
          <p:cNvSpPr>
            <a:spLocks noGrp="1"/>
          </p:cNvSpPr>
          <p:nvPr>
            <p:ph sz="half" idx="1"/>
          </p:nvPr>
        </p:nvSpPr>
        <p:spPr>
          <a:xfrm>
            <a:off x="478367" y="1475235"/>
            <a:ext cx="9899615" cy="4104217"/>
          </a:xfrm>
        </p:spPr>
        <p:txBody>
          <a:bodyPr>
            <a:normAutofit/>
          </a:bodyPr>
          <a:lstStyle>
            <a:lvl1pPr marL="457189" indent="-457189">
              <a:buClr>
                <a:schemeClr val="tx1"/>
              </a:buClr>
              <a:buFont typeface="+mj-lt"/>
              <a:buAutoNum type="arabicPeriod"/>
              <a:defRPr sz="1400" b="1">
                <a:solidFill>
                  <a:srgbClr val="FFFFFF"/>
                </a:solidFill>
                <a:latin typeface="+mn-lt"/>
                <a:cs typeface="Calibri"/>
              </a:defRPr>
            </a:lvl1pPr>
            <a:lvl2pPr marL="603235" indent="-457189">
              <a:buClr>
                <a:schemeClr val="bg1"/>
              </a:buClr>
              <a:buFont typeface="+mj-lt"/>
              <a:buAutoNum type="arabicPeriod"/>
              <a:defRPr sz="2400"/>
            </a:lvl2pPr>
            <a:lvl3pPr marL="744520" indent="-457189">
              <a:buClr>
                <a:schemeClr val="bg1"/>
              </a:buClr>
              <a:buFont typeface="+mj-lt"/>
              <a:buAutoNum type="arabicPeriod"/>
              <a:defRPr sz="2000"/>
            </a:lvl3pPr>
            <a:lvl4pPr marL="769919" indent="-342892">
              <a:buClr>
                <a:schemeClr val="bg1"/>
              </a:buClr>
              <a:buFont typeface="+mj-lt"/>
              <a:buAutoNum type="arabicPeriod"/>
              <a:defRPr sz="1800"/>
            </a:lvl4pPr>
            <a:lvl5pPr marL="914378" indent="-342892">
              <a:buClr>
                <a:schemeClr val="bg1"/>
              </a:buClr>
              <a:buFont typeface="+mj-lt"/>
              <a:buAutoNum type="arabicPeriod"/>
              <a:defRPr sz="1800"/>
            </a:lvl5pPr>
            <a:lvl6pPr>
              <a:defRPr sz="1800"/>
            </a:lvl6pPr>
            <a:lvl7pPr>
              <a:defRPr sz="1800"/>
            </a:lvl7pPr>
            <a:lvl8pPr>
              <a:defRPr sz="1800"/>
            </a:lvl8pPr>
            <a:lvl9pPr>
              <a:defRPr sz="1800"/>
            </a:lvl9pPr>
          </a:lstStyle>
          <a:p>
            <a:pPr lvl="0"/>
            <a:r>
              <a:rPr lang="en-US"/>
              <a:t>Edit Master text styles</a:t>
            </a:r>
          </a:p>
        </p:txBody>
      </p:sp>
      <p:sp>
        <p:nvSpPr>
          <p:cNvPr id="9"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rgbClr val="FFFFFF"/>
                </a:solidFill>
                <a:latin typeface="+mn-lt"/>
                <a:cs typeface="Arial"/>
              </a:defRPr>
            </a:lvl1pPr>
          </a:lstStyle>
          <a:p>
            <a:r>
              <a:rPr lang="en-US" dirty="0"/>
              <a:t>COMPANY CONFIDENTIAL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1312" y="5005262"/>
            <a:ext cx="1572323" cy="1572322"/>
          </a:xfrm>
          <a:prstGeom prst="rect">
            <a:avLst/>
          </a:prstGeom>
        </p:spPr>
      </p:pic>
    </p:spTree>
    <p:extLst>
      <p:ext uri="{BB962C8B-B14F-4D97-AF65-F5344CB8AC3E}">
        <p14:creationId xmlns:p14="http://schemas.microsoft.com/office/powerpoint/2010/main" val="127929957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able of Contents">
    <p:bg>
      <p:bgRef idx="1001">
        <a:schemeClr val="bg2"/>
      </p:bgRef>
    </p:bg>
    <p:spTree>
      <p:nvGrpSpPr>
        <p:cNvPr id="1" name=""/>
        <p:cNvGrpSpPr/>
        <p:nvPr/>
      </p:nvGrpSpPr>
      <p:grpSpPr>
        <a:xfrm>
          <a:off x="0" y="0"/>
          <a:ext cx="0" cy="0"/>
          <a:chOff x="0" y="0"/>
          <a:chExt cx="0" cy="0"/>
        </a:xfrm>
      </p:grpSpPr>
      <p:sp>
        <p:nvSpPr>
          <p:cNvPr id="28" name="Freeform 27"/>
          <p:cNvSpPr/>
          <p:nvPr/>
        </p:nvSpPr>
        <p:spPr>
          <a:xfrm>
            <a:off x="8580898" y="3265951"/>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11"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chemeClr val="tx1"/>
                </a:solidFill>
                <a:latin typeface="+mn-lt"/>
                <a:cs typeface="Calibri"/>
              </a:defRPr>
            </a:lvl1pPr>
          </a:lstStyle>
          <a:p>
            <a:r>
              <a:rPr lang="en-US" dirty="0"/>
              <a:t>COMPANY CONFIDENTIAL</a:t>
            </a:r>
          </a:p>
        </p:txBody>
      </p:sp>
      <p:sp>
        <p:nvSpPr>
          <p:cNvPr id="7" name="Date Placeholder 2"/>
          <p:cNvSpPr>
            <a:spLocks noGrp="1"/>
          </p:cNvSpPr>
          <p:nvPr>
            <p:ph type="dt" sz="half" idx="10"/>
          </p:nvPr>
        </p:nvSpPr>
        <p:spPr>
          <a:xfrm>
            <a:off x="8694045" y="6577584"/>
            <a:ext cx="2502753" cy="280416"/>
          </a:xfrm>
        </p:spPr>
        <p:txBody>
          <a:bodyPr/>
          <a:lstStyle>
            <a:lvl1pPr>
              <a:defRPr>
                <a:solidFill>
                  <a:schemeClr val="tx1"/>
                </a:solidFill>
                <a:latin typeface="+mn-lt"/>
              </a:defRPr>
            </a:lvl1pPr>
          </a:lstStyle>
          <a:p>
            <a:r>
              <a:rPr lang="en-US"/>
              <a:t>9 January 2019</a:t>
            </a:r>
            <a:endParaRPr lang="en-US" dirty="0"/>
          </a:p>
        </p:txBody>
      </p:sp>
      <p:sp>
        <p:nvSpPr>
          <p:cNvPr id="8" name="Slide Number Placeholder 4"/>
          <p:cNvSpPr>
            <a:spLocks noGrp="1"/>
          </p:cNvSpPr>
          <p:nvPr>
            <p:ph type="sldNum" sz="quarter" idx="12"/>
          </p:nvPr>
        </p:nvSpPr>
        <p:spPr>
          <a:xfrm>
            <a:off x="11199431" y="6577584"/>
            <a:ext cx="521407" cy="280416"/>
          </a:xfrm>
        </p:spPr>
        <p:txBody>
          <a:bodyPr/>
          <a:lstStyle>
            <a:lvl1pPr>
              <a:defRPr>
                <a:solidFill>
                  <a:schemeClr val="tx1"/>
                </a:solidFill>
                <a:latin typeface="+mn-lt"/>
              </a:defRPr>
            </a:lvl1pPr>
          </a:lstStyle>
          <a:p>
            <a:fld id="{0A0F11D4-4D2F-B044-AC58-2D9204F8F0F5}" type="slidenum">
              <a:rPr lang="en-US" smtClean="0"/>
              <a:pPr/>
              <a:t>‹#›</a:t>
            </a:fld>
            <a:endParaRPr lang="en-US" dirty="0"/>
          </a:p>
        </p:txBody>
      </p:sp>
      <p:sp>
        <p:nvSpPr>
          <p:cNvPr id="3" name="Content Placeholder 2"/>
          <p:cNvSpPr>
            <a:spLocks noGrp="1"/>
          </p:cNvSpPr>
          <p:nvPr>
            <p:ph sz="half" idx="1"/>
          </p:nvPr>
        </p:nvSpPr>
        <p:spPr>
          <a:xfrm>
            <a:off x="478367" y="1475233"/>
            <a:ext cx="9899615" cy="4078900"/>
          </a:xfrm>
        </p:spPr>
        <p:txBody>
          <a:bodyPr>
            <a:normAutofit/>
          </a:bodyPr>
          <a:lstStyle>
            <a:lvl1pPr marL="457189" indent="-457189">
              <a:buClr>
                <a:schemeClr val="tx1"/>
              </a:buClr>
              <a:buFont typeface="+mj-lt"/>
              <a:buAutoNum type="arabicPeriod"/>
              <a:defRPr sz="1400" b="1">
                <a:solidFill>
                  <a:srgbClr val="FFFFFF"/>
                </a:solidFill>
                <a:latin typeface="+mn-lt"/>
                <a:cs typeface="Calibri"/>
              </a:defRPr>
            </a:lvl1pPr>
            <a:lvl2pPr marL="603235" indent="-457189">
              <a:buClr>
                <a:schemeClr val="bg1"/>
              </a:buClr>
              <a:buFont typeface="+mj-lt"/>
              <a:buAutoNum type="arabicPeriod"/>
              <a:defRPr sz="2400"/>
            </a:lvl2pPr>
            <a:lvl3pPr marL="744520" indent="-457189">
              <a:buClr>
                <a:schemeClr val="bg1"/>
              </a:buClr>
              <a:buFont typeface="+mj-lt"/>
              <a:buAutoNum type="arabicPeriod"/>
              <a:defRPr sz="2000"/>
            </a:lvl3pPr>
            <a:lvl4pPr marL="769919" indent="-342892">
              <a:buClr>
                <a:schemeClr val="bg1"/>
              </a:buClr>
              <a:buFont typeface="+mj-lt"/>
              <a:buAutoNum type="arabicPeriod"/>
              <a:defRPr sz="1800"/>
            </a:lvl4pPr>
            <a:lvl5pPr marL="914378" indent="-342892">
              <a:buClr>
                <a:schemeClr val="bg1"/>
              </a:buClr>
              <a:buFont typeface="+mj-lt"/>
              <a:buAutoNum type="arabicPeriod"/>
              <a:defRPr sz="1800"/>
            </a:lvl5pPr>
            <a:lvl6pPr>
              <a:defRPr sz="1800"/>
            </a:lvl6pPr>
            <a:lvl7pPr>
              <a:defRPr sz="1800"/>
            </a:lvl7pPr>
            <a:lvl8pPr>
              <a:defRPr sz="1800"/>
            </a:lvl8pPr>
            <a:lvl9pPr>
              <a:defRPr sz="1800"/>
            </a:lvl9pPr>
          </a:lstStyle>
          <a:p>
            <a:pPr lvl="0"/>
            <a:r>
              <a:rPr lang="en-US"/>
              <a:t>Edit Master text styles</a:t>
            </a:r>
          </a:p>
        </p:txBody>
      </p:sp>
      <p:cxnSp>
        <p:nvCxnSpPr>
          <p:cNvPr id="14" name="Straight Connector 13"/>
          <p:cNvCxnSpPr/>
          <p:nvPr/>
        </p:nvCxnSpPr>
        <p:spPr>
          <a:xfrm>
            <a:off x="478369" y="1048512"/>
            <a:ext cx="1122256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78369"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78369"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78369"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78369"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itle 1"/>
          <p:cNvSpPr>
            <a:spLocks noGrp="1"/>
          </p:cNvSpPr>
          <p:nvPr>
            <p:ph type="title" hasCustomPrompt="1"/>
          </p:nvPr>
        </p:nvSpPr>
        <p:spPr>
          <a:xfrm>
            <a:off x="478369" y="0"/>
            <a:ext cx="8647473" cy="914400"/>
          </a:xfrm>
        </p:spPr>
        <p:txBody>
          <a:bodyPr/>
          <a:lstStyle>
            <a:lvl1pPr>
              <a:defRPr b="1" spc="0">
                <a:solidFill>
                  <a:srgbClr val="FFFFFF"/>
                </a:solidFill>
                <a:latin typeface="+mj-lt"/>
                <a:cs typeface="Calibri"/>
              </a:defRPr>
            </a:lvl1pPr>
          </a:lstStyle>
          <a:p>
            <a:r>
              <a:rPr lang="en-US" dirty="0"/>
              <a:t>Click to edit master </a:t>
            </a:r>
            <a:br>
              <a:rPr lang="en-US" dirty="0"/>
            </a:br>
            <a:r>
              <a:rPr lang="en-US" dirty="0"/>
              <a:t>title style</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0169" y="5898997"/>
            <a:ext cx="4306433" cy="456189"/>
          </a:xfrm>
          <a:prstGeom prst="rect">
            <a:avLst/>
          </a:prstGeom>
        </p:spPr>
      </p:pic>
    </p:spTree>
    <p:extLst>
      <p:ext uri="{BB962C8B-B14F-4D97-AF65-F5344CB8AC3E}">
        <p14:creationId xmlns:p14="http://schemas.microsoft.com/office/powerpoint/2010/main" val="421940552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Divider Buildmark Blue">
    <p:bg>
      <p:bgRef idx="1001">
        <a:schemeClr val="bg2"/>
      </p:bgRef>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 y="-418495"/>
            <a:ext cx="12210285" cy="7632000"/>
          </a:xfrm>
          <a:prstGeom prst="rect">
            <a:avLst/>
          </a:prstGeom>
        </p:spPr>
      </p:pic>
      <p:sp>
        <p:nvSpPr>
          <p:cNvPr id="2" name="Title 1"/>
          <p:cNvSpPr>
            <a:spLocks noGrp="1"/>
          </p:cNvSpPr>
          <p:nvPr>
            <p:ph type="title" hasCustomPrompt="1"/>
          </p:nvPr>
        </p:nvSpPr>
        <p:spPr>
          <a:xfrm>
            <a:off x="475490" y="390144"/>
            <a:ext cx="9088967" cy="1414272"/>
          </a:xfrm>
        </p:spPr>
        <p:txBody>
          <a:bodyPr anchor="t" anchorCtr="0">
            <a:noAutofit/>
          </a:bodyPr>
          <a:lstStyle>
            <a:lvl1pPr algn="l">
              <a:lnSpc>
                <a:spcPts val="3100"/>
              </a:lnSpc>
              <a:defRPr sz="3000" b="1" cap="none" spc="0">
                <a:solidFill>
                  <a:srgbClr val="FFFFFF"/>
                </a:solidFill>
                <a:latin typeface="+mj-lt"/>
                <a:cs typeface="Calibri"/>
              </a:defRPr>
            </a:lvl1pPr>
          </a:lstStyle>
          <a:p>
            <a:r>
              <a:rPr lang="en-US" dirty="0"/>
              <a:t>Click to Edit Master </a:t>
            </a:r>
            <a:br>
              <a:rPr lang="en-US" dirty="0"/>
            </a:br>
            <a:r>
              <a:rPr lang="en-US" dirty="0"/>
              <a:t>Title Slide</a:t>
            </a:r>
          </a:p>
        </p:txBody>
      </p:sp>
      <p:sp>
        <p:nvSpPr>
          <p:cNvPr id="8"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rgbClr val="FFFFFF"/>
                </a:solidFill>
                <a:latin typeface="+mn-lt"/>
                <a:cs typeface="Arial"/>
              </a:defRPr>
            </a:lvl1pPr>
          </a:lstStyle>
          <a:p>
            <a:r>
              <a:rPr lang="en-US" dirty="0"/>
              <a:t>COMPANY CONFIDENTIAL</a:t>
            </a:r>
          </a:p>
        </p:txBody>
      </p:sp>
      <p:sp>
        <p:nvSpPr>
          <p:cNvPr id="23" name="Subtitle 2"/>
          <p:cNvSpPr>
            <a:spLocks noGrp="1"/>
          </p:cNvSpPr>
          <p:nvPr>
            <p:ph type="subTitle" idx="1"/>
          </p:nvPr>
        </p:nvSpPr>
        <p:spPr>
          <a:xfrm>
            <a:off x="475490" y="2337966"/>
            <a:ext cx="9600817" cy="697557"/>
          </a:xfrm>
        </p:spPr>
        <p:txBody>
          <a:bodyPr>
            <a:normAutofit/>
          </a:bodyPr>
          <a:lstStyle>
            <a:lvl1pPr marL="0" indent="0" algn="l">
              <a:buNone/>
              <a:defRPr sz="1400" b="1">
                <a:solidFill>
                  <a:schemeClr val="tx1"/>
                </a:solidFill>
                <a:latin typeface="+mn-lt"/>
                <a:cs typeface="Calibri"/>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965" y="5263376"/>
            <a:ext cx="1454416" cy="1454416"/>
          </a:xfrm>
          <a:prstGeom prst="rect">
            <a:avLst/>
          </a:prstGeom>
        </p:spPr>
      </p:pic>
    </p:spTree>
    <p:extLst>
      <p:ext uri="{BB962C8B-B14F-4D97-AF65-F5344CB8AC3E}">
        <p14:creationId xmlns:p14="http://schemas.microsoft.com/office/powerpoint/2010/main" val="294422977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Divider - SPX Dark Blue">
    <p:bg>
      <p:bgRef idx="1001">
        <a:schemeClr val="bg2"/>
      </p:bgRef>
    </p:bg>
    <p:spTree>
      <p:nvGrpSpPr>
        <p:cNvPr id="1" name=""/>
        <p:cNvGrpSpPr/>
        <p:nvPr/>
      </p:nvGrpSpPr>
      <p:grpSpPr>
        <a:xfrm>
          <a:off x="0" y="0"/>
          <a:ext cx="0" cy="0"/>
          <a:chOff x="0" y="0"/>
          <a:chExt cx="0" cy="0"/>
        </a:xfrm>
      </p:grpSpPr>
      <p:sp>
        <p:nvSpPr>
          <p:cNvPr id="34" name="Freeform 33"/>
          <p:cNvSpPr/>
          <p:nvPr/>
        </p:nvSpPr>
        <p:spPr>
          <a:xfrm>
            <a:off x="1842523" y="2048"/>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2"/>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35" name="Freeform 34"/>
          <p:cNvSpPr/>
          <p:nvPr/>
        </p:nvSpPr>
        <p:spPr>
          <a:xfrm>
            <a:off x="8580898" y="3265951"/>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2" name="Title 1"/>
          <p:cNvSpPr>
            <a:spLocks noGrp="1"/>
          </p:cNvSpPr>
          <p:nvPr>
            <p:ph type="title" hasCustomPrompt="1"/>
          </p:nvPr>
        </p:nvSpPr>
        <p:spPr>
          <a:xfrm>
            <a:off x="475489" y="390144"/>
            <a:ext cx="8650352" cy="1414272"/>
          </a:xfrm>
        </p:spPr>
        <p:txBody>
          <a:bodyPr anchor="t" anchorCtr="0">
            <a:noAutofit/>
          </a:bodyPr>
          <a:lstStyle>
            <a:lvl1pPr algn="l">
              <a:lnSpc>
                <a:spcPts val="3100"/>
              </a:lnSpc>
              <a:defRPr sz="3000" b="1" cap="none" spc="0">
                <a:solidFill>
                  <a:srgbClr val="FFFFFF"/>
                </a:solidFill>
                <a:latin typeface="+mj-lt"/>
                <a:cs typeface="Calibri"/>
              </a:defRPr>
            </a:lvl1pPr>
          </a:lstStyle>
          <a:p>
            <a:r>
              <a:rPr lang="en-US" dirty="0"/>
              <a:t>Click to Edit Master </a:t>
            </a:r>
            <a:br>
              <a:rPr lang="en-US" dirty="0"/>
            </a:br>
            <a:r>
              <a:rPr lang="en-US" dirty="0"/>
              <a:t>Title Slide</a:t>
            </a:r>
          </a:p>
        </p:txBody>
      </p:sp>
      <p:sp>
        <p:nvSpPr>
          <p:cNvPr id="9"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rgbClr val="FFFFFF"/>
                </a:solidFill>
                <a:latin typeface="+mn-lt"/>
                <a:cs typeface="Arial"/>
              </a:defRPr>
            </a:lvl1pPr>
          </a:lstStyle>
          <a:p>
            <a:r>
              <a:rPr lang="en-US" dirty="0"/>
              <a:t>COMPANY CONFIDENTIAL</a:t>
            </a:r>
          </a:p>
        </p:txBody>
      </p:sp>
      <p:sp>
        <p:nvSpPr>
          <p:cNvPr id="44" name="Date Placeholder 2"/>
          <p:cNvSpPr>
            <a:spLocks noGrp="1"/>
          </p:cNvSpPr>
          <p:nvPr>
            <p:ph type="dt" sz="half" idx="10"/>
          </p:nvPr>
        </p:nvSpPr>
        <p:spPr>
          <a:xfrm>
            <a:off x="8694045" y="6577584"/>
            <a:ext cx="2502753" cy="280416"/>
          </a:xfrm>
        </p:spPr>
        <p:txBody>
          <a:bodyPr/>
          <a:lstStyle>
            <a:lvl1pPr>
              <a:defRPr>
                <a:solidFill>
                  <a:schemeClr val="tx1"/>
                </a:solidFill>
                <a:latin typeface="+mn-lt"/>
              </a:defRPr>
            </a:lvl1pPr>
          </a:lstStyle>
          <a:p>
            <a:r>
              <a:rPr lang="en-US"/>
              <a:t>9 January 2019</a:t>
            </a:r>
            <a:endParaRPr lang="en-US" dirty="0"/>
          </a:p>
        </p:txBody>
      </p:sp>
      <p:sp>
        <p:nvSpPr>
          <p:cNvPr id="45" name="Slide Number Placeholder 4"/>
          <p:cNvSpPr>
            <a:spLocks noGrp="1"/>
          </p:cNvSpPr>
          <p:nvPr>
            <p:ph type="sldNum" sz="quarter" idx="12"/>
          </p:nvPr>
        </p:nvSpPr>
        <p:spPr>
          <a:xfrm>
            <a:off x="11199431" y="6577584"/>
            <a:ext cx="521407" cy="280416"/>
          </a:xfrm>
        </p:spPr>
        <p:txBody>
          <a:bodyPr/>
          <a:lstStyle>
            <a:lvl1pPr>
              <a:defRPr>
                <a:solidFill>
                  <a:schemeClr val="tx1"/>
                </a:solidFill>
                <a:latin typeface="+mn-lt"/>
              </a:defRPr>
            </a:lvl1pPr>
          </a:lstStyle>
          <a:p>
            <a:fld id="{0A0F11D4-4D2F-B044-AC58-2D9204F8F0F5}" type="slidenum">
              <a:rPr lang="en-US" smtClean="0"/>
              <a:pPr/>
              <a:t>‹#›</a:t>
            </a:fld>
            <a:endParaRPr lang="en-US" dirty="0"/>
          </a:p>
        </p:txBody>
      </p:sp>
      <p:sp>
        <p:nvSpPr>
          <p:cNvPr id="46" name="Subtitle 2"/>
          <p:cNvSpPr>
            <a:spLocks noGrp="1"/>
          </p:cNvSpPr>
          <p:nvPr>
            <p:ph type="subTitle" idx="1"/>
          </p:nvPr>
        </p:nvSpPr>
        <p:spPr>
          <a:xfrm>
            <a:off x="475490" y="2337966"/>
            <a:ext cx="9600817" cy="697557"/>
          </a:xfrm>
        </p:spPr>
        <p:txBody>
          <a:bodyPr>
            <a:normAutofit/>
          </a:bodyPr>
          <a:lstStyle>
            <a:lvl1pPr marL="0" indent="0" algn="l">
              <a:buNone/>
              <a:defRPr sz="1400" b="1">
                <a:solidFill>
                  <a:schemeClr val="tx1"/>
                </a:solidFill>
                <a:latin typeface="+mn-lt"/>
                <a:cs typeface="Calibri"/>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359" y="5865543"/>
            <a:ext cx="4622239" cy="489643"/>
          </a:xfrm>
          <a:prstGeom prst="rect">
            <a:avLst/>
          </a:prstGeom>
        </p:spPr>
      </p:pic>
    </p:spTree>
    <p:extLst>
      <p:ext uri="{BB962C8B-B14F-4D97-AF65-F5344CB8AC3E}">
        <p14:creationId xmlns:p14="http://schemas.microsoft.com/office/powerpoint/2010/main" val="95893225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 January 2019</a:t>
            </a:r>
            <a:endParaRPr lang="en-US" dirty="0"/>
          </a:p>
        </p:txBody>
      </p:sp>
      <p:sp>
        <p:nvSpPr>
          <p:cNvPr id="4" name="Footer Placeholder 3"/>
          <p:cNvSpPr>
            <a:spLocks noGrp="1"/>
          </p:cNvSpPr>
          <p:nvPr>
            <p:ph type="ftr" sz="quarter" idx="11"/>
          </p:nvPr>
        </p:nvSpPr>
        <p:spPr/>
        <p:txBody>
          <a:bodyPr/>
          <a:lstStyle/>
          <a:p>
            <a:r>
              <a:rPr lang="en-US" dirty="0"/>
              <a:t>COMPANY CONFIDENTIAL</a:t>
            </a:r>
          </a:p>
        </p:txBody>
      </p:sp>
      <p:sp>
        <p:nvSpPr>
          <p:cNvPr id="5" name="Slide Number Placeholder 4"/>
          <p:cNvSpPr>
            <a:spLocks noGrp="1"/>
          </p:cNvSpPr>
          <p:nvPr>
            <p:ph type="sldNum" sz="quarter" idx="12"/>
          </p:nvPr>
        </p:nvSpPr>
        <p:spPr/>
        <p:txBody>
          <a:bodyPr/>
          <a:lstStyle/>
          <a:p>
            <a:fld id="{0A0F11D4-4D2F-B044-AC58-2D9204F8F0F5}" type="slidenum">
              <a:rPr lang="en-US" smtClean="0"/>
              <a:pPr/>
              <a:t>‹#›</a:t>
            </a:fld>
            <a:endParaRPr lang="en-US"/>
          </a:p>
        </p:txBody>
      </p:sp>
      <p:sp>
        <p:nvSpPr>
          <p:cNvPr id="7" name="Content Placeholder 6"/>
          <p:cNvSpPr>
            <a:spLocks noGrp="1"/>
          </p:cNvSpPr>
          <p:nvPr>
            <p:ph sz="quarter" idx="15"/>
          </p:nvPr>
        </p:nvSpPr>
        <p:spPr>
          <a:xfrm>
            <a:off x="495302" y="1479554"/>
            <a:ext cx="11205633" cy="4093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3755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_w_Grey_Box_Righ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4775" y="12192"/>
            <a:ext cx="1267476" cy="1267476"/>
          </a:xfrm>
          <a:prstGeom prst="rect">
            <a:avLst/>
          </a:prstGeom>
        </p:spPr>
      </p:pic>
      <p:sp>
        <p:nvSpPr>
          <p:cNvPr id="16" name="Content Placeholder 9"/>
          <p:cNvSpPr>
            <a:spLocks noGrp="1"/>
          </p:cNvSpPr>
          <p:nvPr>
            <p:ph sz="quarter" idx="15"/>
          </p:nvPr>
        </p:nvSpPr>
        <p:spPr>
          <a:xfrm>
            <a:off x="508000" y="2413000"/>
            <a:ext cx="7620000" cy="3454400"/>
          </a:xfrm>
        </p:spPr>
        <p:txBody>
          <a:bodyPr/>
          <a:lstStyle>
            <a:lvl1pPr marL="0" indent="0">
              <a:defRPr sz="2000">
                <a:solidFill>
                  <a:srgbClr val="7F7F7F"/>
                </a:solidFill>
              </a:defRPr>
            </a:lvl1pPr>
            <a:lvl2pPr>
              <a:defRPr sz="1800"/>
            </a:lvl2pPr>
            <a:lvl3pPr>
              <a:defRPr sz="1600"/>
            </a:lvl3pPr>
            <a:lvl4pPr>
              <a:defRPr sz="1600"/>
            </a:lvl4pPr>
            <a:lvl5pPr>
              <a:defRPr sz="1600"/>
            </a:lvl5pPr>
          </a:lstStyle>
          <a:p>
            <a:pPr lvl="0"/>
            <a:r>
              <a:rPr lang="en-US"/>
              <a:t>Edit Master text styles</a:t>
            </a:r>
          </a:p>
        </p:txBody>
      </p:sp>
      <p:sp>
        <p:nvSpPr>
          <p:cNvPr id="18" name="Content Placeholder 15"/>
          <p:cNvSpPr>
            <a:spLocks noGrp="1"/>
          </p:cNvSpPr>
          <p:nvPr>
            <p:ph sz="quarter" idx="16"/>
          </p:nvPr>
        </p:nvSpPr>
        <p:spPr>
          <a:xfrm>
            <a:off x="508001" y="1295419"/>
            <a:ext cx="7626048" cy="982185"/>
          </a:xfrm>
        </p:spPr>
        <p:txBody>
          <a:bodyPr/>
          <a:lstStyle>
            <a:lvl1pPr marL="0" indent="0">
              <a:defRPr sz="2000">
                <a:solidFill>
                  <a:schemeClr val="accent1">
                    <a:lumMod val="75000"/>
                  </a:schemeClr>
                </a:solidFill>
              </a:defRPr>
            </a:lvl1pPr>
            <a:lvl2pPr>
              <a:defRPr sz="1800">
                <a:solidFill>
                  <a:srgbClr val="646464"/>
                </a:solidFill>
              </a:defRPr>
            </a:lvl2pPr>
            <a:lvl3pPr>
              <a:tabLst>
                <a:tab pos="283827" algn="l"/>
              </a:tabLst>
              <a:defRPr sz="1600"/>
            </a:lvl3pPr>
            <a:lvl4pPr>
              <a:defRPr sz="1600"/>
            </a:lvl4pPr>
            <a:lvl5pPr>
              <a:defRPr sz="1600"/>
            </a:lvl5pPr>
          </a:lstStyle>
          <a:p>
            <a:pPr lvl="0"/>
            <a:r>
              <a:rPr lang="en-US"/>
              <a:t>Edit Master text styles</a:t>
            </a:r>
          </a:p>
          <a:p>
            <a:pPr lvl="1"/>
            <a:r>
              <a:rPr lang="en-US"/>
              <a:t>Second level</a:t>
            </a:r>
          </a:p>
        </p:txBody>
      </p:sp>
      <p:sp>
        <p:nvSpPr>
          <p:cNvPr id="19" name="Content Placeholder 12"/>
          <p:cNvSpPr>
            <a:spLocks noGrp="1"/>
          </p:cNvSpPr>
          <p:nvPr>
            <p:ph sz="quarter" idx="17"/>
          </p:nvPr>
        </p:nvSpPr>
        <p:spPr>
          <a:xfrm>
            <a:off x="8564061" y="1381541"/>
            <a:ext cx="3196139" cy="4282661"/>
          </a:xfrm>
        </p:spPr>
        <p:txBody>
          <a:bodyPr/>
          <a:lstStyle>
            <a:lvl1pPr marL="0" indent="0">
              <a:defRPr sz="2000">
                <a:solidFill>
                  <a:schemeClr val="accent1">
                    <a:lumMod val="75000"/>
                  </a:schemeClr>
                </a:solidFill>
              </a:defRPr>
            </a:lvl1pPr>
            <a:lvl2pPr>
              <a:defRPr sz="1800">
                <a:solidFill>
                  <a:srgbClr val="646464"/>
                </a:solidFill>
              </a:defRPr>
            </a:lvl2pPr>
            <a:lvl3pPr>
              <a:buClr>
                <a:schemeClr val="accent1">
                  <a:lumMod val="75000"/>
                </a:schemeClr>
              </a:buClr>
              <a:defRPr sz="1600">
                <a:solidFill>
                  <a:srgbClr val="646464"/>
                </a:solidFill>
              </a:defRPr>
            </a:lvl3pPr>
            <a:lvl4pPr marL="1369968" indent="0">
              <a:buClr>
                <a:schemeClr val="accent1">
                  <a:lumMod val="75000"/>
                </a:schemeClr>
              </a:buClr>
              <a:buNone/>
              <a:defRPr sz="1600">
                <a:solidFill>
                  <a:srgbClr val="646464"/>
                </a:solidFill>
              </a:defRPr>
            </a:lvl4pPr>
            <a:lvl5pPr>
              <a:buClr>
                <a:schemeClr val="accent1">
                  <a:lumMod val="75000"/>
                </a:schemeClr>
              </a:buClr>
              <a:defRPr>
                <a:solidFill>
                  <a:srgbClr val="646464"/>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p:nvPr>
        </p:nvSpPr>
        <p:spPr>
          <a:xfrm>
            <a:off x="508000" y="12192"/>
            <a:ext cx="9855200" cy="694944"/>
          </a:xfrm>
          <a:prstGeom prst="rect">
            <a:avLst/>
          </a:prstGeom>
        </p:spPr>
        <p:txBody>
          <a:bodyPr lIns="91346" tIns="45673" rIns="91346" bIns="45673" anchor="b"/>
          <a:lstStyle>
            <a:lvl1pPr algn="l">
              <a:lnSpc>
                <a:spcPts val="2180"/>
              </a:lnSpc>
              <a:defRPr sz="24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5" name="Content Placeholder 13"/>
          <p:cNvSpPr>
            <a:spLocks noGrp="1"/>
          </p:cNvSpPr>
          <p:nvPr>
            <p:ph sz="quarter" idx="14"/>
          </p:nvPr>
        </p:nvSpPr>
        <p:spPr>
          <a:xfrm>
            <a:off x="508003" y="6096003"/>
            <a:ext cx="11218500" cy="546267"/>
          </a:xfrm>
        </p:spPr>
        <p:txBody>
          <a:bodyPr anchor="b"/>
          <a:lstStyle>
            <a:lvl1pPr marL="0" marR="0" indent="0" algn="ctr" defTabSz="456626"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27" name="Date Placeholder 1"/>
          <p:cNvSpPr>
            <a:spLocks noGrp="1"/>
          </p:cNvSpPr>
          <p:nvPr>
            <p:ph type="dt" sz="half" idx="18"/>
          </p:nvPr>
        </p:nvSpPr>
        <p:spPr>
          <a:xfrm>
            <a:off x="9652000" y="6756968"/>
            <a:ext cx="1905549" cy="219456"/>
          </a:xfrm>
        </p:spPr>
        <p:txBody>
          <a:bodyPr/>
          <a:lstStyle/>
          <a:p>
            <a:pPr>
              <a:defRPr/>
            </a:pPr>
            <a:r>
              <a:rPr lang="en-US"/>
              <a:t>© 2009 Harsco Industrial, Patterson-Kelley</a:t>
            </a:r>
            <a:endParaRPr lang="en-US" altLang="en-US"/>
          </a:p>
        </p:txBody>
      </p:sp>
      <p:sp>
        <p:nvSpPr>
          <p:cNvPr id="28" name="Footer Placeholder 2"/>
          <p:cNvSpPr>
            <a:spLocks noGrp="1"/>
          </p:cNvSpPr>
          <p:nvPr>
            <p:ph type="ftr" sz="quarter" idx="19"/>
          </p:nvPr>
        </p:nvSpPr>
        <p:spPr>
          <a:xfrm>
            <a:off x="508005" y="6682113"/>
            <a:ext cx="2305417" cy="215349"/>
          </a:xfrm>
        </p:spPr>
        <p:txBody>
          <a:bodyPr/>
          <a:lstStyle/>
          <a:p>
            <a:pPr>
              <a:defRPr/>
            </a:pPr>
            <a:endParaRPr lang="en-US" altLang="en-US"/>
          </a:p>
        </p:txBody>
      </p:sp>
      <p:sp>
        <p:nvSpPr>
          <p:cNvPr id="30" name="Slide Number Placeholder 3"/>
          <p:cNvSpPr>
            <a:spLocks noGrp="1"/>
          </p:cNvSpPr>
          <p:nvPr>
            <p:ph type="sldNum" sz="quarter" idx="20"/>
          </p:nvPr>
        </p:nvSpPr>
        <p:spPr>
          <a:xfrm>
            <a:off x="11684001" y="6707091"/>
            <a:ext cx="416843" cy="263692"/>
          </a:xfrm>
        </p:spPr>
        <p:txBody>
          <a:bodyPr/>
          <a:lstStyle/>
          <a:p>
            <a:fld id="{01948D12-30DF-4674-A2B3-C553FC407E0E}" type="slidenum">
              <a:rPr lang="en-US" altLang="en-US" smtClean="0"/>
              <a:pPr/>
              <a:t>‹#›</a:t>
            </a:fld>
            <a:endParaRPr lang="en-US" altLang="en-US"/>
          </a:p>
        </p:txBody>
      </p:sp>
    </p:spTree>
    <p:extLst>
      <p:ext uri="{BB962C8B-B14F-4D97-AF65-F5344CB8AC3E}">
        <p14:creationId xmlns:p14="http://schemas.microsoft.com/office/powerpoint/2010/main" val="400443567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with Content Bold 1st Lev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 January 2019</a:t>
            </a:r>
            <a:endParaRPr lang="en-US" dirty="0"/>
          </a:p>
        </p:txBody>
      </p:sp>
      <p:sp>
        <p:nvSpPr>
          <p:cNvPr id="4" name="Footer Placeholder 3"/>
          <p:cNvSpPr>
            <a:spLocks noGrp="1"/>
          </p:cNvSpPr>
          <p:nvPr>
            <p:ph type="ftr" sz="quarter" idx="11"/>
          </p:nvPr>
        </p:nvSpPr>
        <p:spPr/>
        <p:txBody>
          <a:bodyPr/>
          <a:lstStyle/>
          <a:p>
            <a:r>
              <a:rPr lang="en-US" dirty="0"/>
              <a:t>COMPANY CONFIDENTIAL</a:t>
            </a:r>
          </a:p>
        </p:txBody>
      </p:sp>
      <p:sp>
        <p:nvSpPr>
          <p:cNvPr id="5" name="Slide Number Placeholder 4"/>
          <p:cNvSpPr>
            <a:spLocks noGrp="1"/>
          </p:cNvSpPr>
          <p:nvPr>
            <p:ph type="sldNum" sz="quarter" idx="12"/>
          </p:nvPr>
        </p:nvSpPr>
        <p:spPr/>
        <p:txBody>
          <a:bodyPr/>
          <a:lstStyle/>
          <a:p>
            <a:fld id="{0A0F11D4-4D2F-B044-AC58-2D9204F8F0F5}" type="slidenum">
              <a:rPr lang="en-US" smtClean="0"/>
              <a:pPr/>
              <a:t>‹#›</a:t>
            </a:fld>
            <a:endParaRPr lang="en-US"/>
          </a:p>
        </p:txBody>
      </p:sp>
      <p:sp>
        <p:nvSpPr>
          <p:cNvPr id="9" name="Content Placeholder 15"/>
          <p:cNvSpPr>
            <a:spLocks noGrp="1"/>
          </p:cNvSpPr>
          <p:nvPr>
            <p:ph sz="quarter" idx="13"/>
          </p:nvPr>
        </p:nvSpPr>
        <p:spPr>
          <a:xfrm>
            <a:off x="495301" y="1475233"/>
            <a:ext cx="11204031" cy="4078900"/>
          </a:xfrm>
        </p:spPr>
        <p:txBody>
          <a:bodyPr numCol="1" spcCol="457200"/>
          <a:lstStyle>
            <a:lvl1pPr>
              <a:spcAft>
                <a:spcPts val="300"/>
              </a:spcAft>
              <a:defRPr b="1">
                <a:solidFill>
                  <a:schemeClr val="accent1"/>
                </a:solidFill>
              </a:defRPr>
            </a:lvl1pPr>
            <a:lvl2pPr>
              <a:spcAft>
                <a:spcPts val="300"/>
              </a:spcAft>
              <a:defRPr/>
            </a:lvl2pPr>
            <a:lvl3pPr>
              <a:spcAft>
                <a:spcPts val="300"/>
              </a:spcAft>
              <a:defRPr/>
            </a:lvl3pPr>
            <a:lvl4pPr>
              <a:lnSpc>
                <a:spcPts val="1600"/>
              </a:lnSpc>
              <a:spcAft>
                <a:spcPts val="300"/>
              </a:spcAft>
              <a:defRPr/>
            </a:lvl4pPr>
            <a:lvl5pPr>
              <a:lnSpc>
                <a:spcPts val="1600"/>
              </a:lnSpc>
              <a:spcAft>
                <a:spcPts val="3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391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Layout">
    <p:spTree>
      <p:nvGrpSpPr>
        <p:cNvPr id="1" name=""/>
        <p:cNvGrpSpPr/>
        <p:nvPr/>
      </p:nvGrpSpPr>
      <p:grpSpPr>
        <a:xfrm>
          <a:off x="0" y="0"/>
          <a:ext cx="0" cy="0"/>
          <a:chOff x="0" y="0"/>
          <a:chExt cx="0" cy="0"/>
        </a:xfrm>
      </p:grpSpPr>
      <p:sp>
        <p:nvSpPr>
          <p:cNvPr id="7" name="Content Placeholder 6"/>
          <p:cNvSpPr>
            <a:spLocks noGrp="1"/>
          </p:cNvSpPr>
          <p:nvPr>
            <p:ph sz="quarter" idx="16"/>
          </p:nvPr>
        </p:nvSpPr>
        <p:spPr>
          <a:xfrm>
            <a:off x="482600" y="1475317"/>
            <a:ext cx="5356800" cy="4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Content Placeholder 6"/>
          <p:cNvSpPr>
            <a:spLocks noGrp="1"/>
          </p:cNvSpPr>
          <p:nvPr>
            <p:ph sz="quarter" idx="17"/>
          </p:nvPr>
        </p:nvSpPr>
        <p:spPr>
          <a:xfrm>
            <a:off x="6333067" y="1479551"/>
            <a:ext cx="5356800" cy="4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p:cNvSpPr>
            <a:spLocks noGrp="1"/>
          </p:cNvSpPr>
          <p:nvPr>
            <p:ph type="title"/>
          </p:nvPr>
        </p:nvSpPr>
        <p:spPr/>
        <p:txBody>
          <a:bodyPr/>
          <a:lstStyle>
            <a:lvl1pPr>
              <a:defRPr spc="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 January 2019</a:t>
            </a:r>
            <a:endParaRPr lang="en-US" dirty="0"/>
          </a:p>
        </p:txBody>
      </p:sp>
      <p:sp>
        <p:nvSpPr>
          <p:cNvPr id="4" name="Footer Placeholder 3"/>
          <p:cNvSpPr>
            <a:spLocks noGrp="1"/>
          </p:cNvSpPr>
          <p:nvPr>
            <p:ph type="ftr" sz="quarter" idx="11"/>
          </p:nvPr>
        </p:nvSpPr>
        <p:spPr/>
        <p:txBody>
          <a:bodyPr/>
          <a:lstStyle/>
          <a:p>
            <a:r>
              <a:rPr lang="en-US" dirty="0"/>
              <a:t>COMPANY CONFIDENTIAL</a:t>
            </a:r>
          </a:p>
        </p:txBody>
      </p:sp>
      <p:sp>
        <p:nvSpPr>
          <p:cNvPr id="5" name="Slide Number Placeholder 4"/>
          <p:cNvSpPr>
            <a:spLocks noGrp="1"/>
          </p:cNvSpPr>
          <p:nvPr>
            <p:ph type="sldNum" sz="quarter" idx="12"/>
          </p:nvPr>
        </p:nvSpPr>
        <p:spPr/>
        <p:txBody>
          <a:bodyPr/>
          <a:lstStyle/>
          <a:p>
            <a:fld id="{0A0F11D4-4D2F-B044-AC58-2D9204F8F0F5}" type="slidenum">
              <a:rPr lang="en-US" smtClean="0"/>
              <a:pPr/>
              <a:t>‹#›</a:t>
            </a:fld>
            <a:endParaRPr lang="en-US"/>
          </a:p>
        </p:txBody>
      </p:sp>
    </p:spTree>
    <p:extLst>
      <p:ext uri="{BB962C8B-B14F-4D97-AF65-F5344CB8AC3E}">
        <p14:creationId xmlns:p14="http://schemas.microsoft.com/office/powerpoint/2010/main" val="33749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ull_Content_All_Bullets">
    <p:spTree>
      <p:nvGrpSpPr>
        <p:cNvPr id="1" name=""/>
        <p:cNvGrpSpPr/>
        <p:nvPr/>
      </p:nvGrpSpPr>
      <p:grpSpPr>
        <a:xfrm>
          <a:off x="0" y="0"/>
          <a:ext cx="0" cy="0"/>
          <a:chOff x="0" y="0"/>
          <a:chExt cx="0" cy="0"/>
        </a:xfrm>
      </p:grpSpPr>
      <p:sp>
        <p:nvSpPr>
          <p:cNvPr id="14" name="Content Placeholder 9"/>
          <p:cNvSpPr>
            <a:spLocks noGrp="1"/>
          </p:cNvSpPr>
          <p:nvPr>
            <p:ph sz="quarter" idx="13"/>
          </p:nvPr>
        </p:nvSpPr>
        <p:spPr>
          <a:xfrm>
            <a:off x="508000" y="1295400"/>
            <a:ext cx="11176000" cy="4572000"/>
          </a:xfrm>
        </p:spPr>
        <p:txBody>
          <a:bodyPr/>
          <a:lstStyle>
            <a:lvl1pPr marL="172950" indent="-172950">
              <a:buClr>
                <a:schemeClr val="accent1">
                  <a:lumMod val="75000"/>
                </a:schemeClr>
              </a:buClr>
              <a:buSzPct val="80000"/>
              <a:buFont typeface="Arial" pitchFamily="34" charset="0"/>
              <a:buChar char="•"/>
              <a:tabLst>
                <a:tab pos="169775" algn="l"/>
                <a:tab pos="510911" algn="l"/>
                <a:tab pos="8110844" algn="r"/>
              </a:tabLst>
              <a:defRPr sz="2400">
                <a:solidFill>
                  <a:srgbClr val="646464"/>
                </a:solidFill>
              </a:defRPr>
            </a:lvl1pPr>
            <a:lvl2pPr marL="396655" indent="-223706">
              <a:buClr>
                <a:schemeClr val="accent1">
                  <a:lumMod val="75000"/>
                </a:schemeClr>
              </a:buClr>
              <a:buSzPct val="100000"/>
              <a:buFont typeface="Arial" pitchFamily="34" charset="0"/>
              <a:buChar char="­"/>
              <a:tabLst>
                <a:tab pos="396655" algn="l"/>
                <a:tab pos="510911" algn="l"/>
                <a:tab pos="8110844" algn="r"/>
              </a:tabLst>
              <a:defRPr sz="2200">
                <a:solidFill>
                  <a:srgbClr val="646464"/>
                </a:solidFill>
              </a:defRPr>
            </a:lvl2pPr>
            <a:lvl3pPr marL="569605" indent="-172950" defTabSz="344291">
              <a:buClr>
                <a:schemeClr val="accent1">
                  <a:lumMod val="75000"/>
                </a:schemeClr>
              </a:buClr>
              <a:buFont typeface="Lucida Grande"/>
              <a:buChar char="­"/>
              <a:tabLst>
                <a:tab pos="169775" algn="l"/>
                <a:tab pos="510911" algn="l"/>
                <a:tab pos="8110844" algn="r"/>
              </a:tabLst>
              <a:defRPr sz="1800">
                <a:solidFill>
                  <a:srgbClr val="646464"/>
                </a:solidFill>
                <a:latin typeface="Arial" pitchFamily="34" charset="0"/>
                <a:cs typeface="Arial" pitchFamily="34" charset="0"/>
              </a:defRPr>
            </a:lvl3pPr>
            <a:lvl4pPr marL="740966" indent="-171362">
              <a:buClr>
                <a:schemeClr val="accent1">
                  <a:lumMod val="75000"/>
                </a:schemeClr>
              </a:buClr>
              <a:buSzPct val="100000"/>
              <a:buFont typeface="Lucida Grande"/>
              <a:buChar char="­"/>
              <a:tabLst>
                <a:tab pos="169775" algn="l"/>
                <a:tab pos="510911" algn="l"/>
                <a:tab pos="8110844" algn="r"/>
              </a:tabLst>
              <a:defRPr sz="1600">
                <a:solidFill>
                  <a:srgbClr val="646464"/>
                </a:solidFill>
                <a:latin typeface="Arial" pitchFamily="34" charset="0"/>
                <a:cs typeface="Arial" pitchFamily="34" charset="0"/>
              </a:defRPr>
            </a:lvl4pPr>
            <a:lvl5pPr marL="913905" indent="-172950">
              <a:buClr>
                <a:schemeClr val="accent1">
                  <a:lumMod val="75000"/>
                </a:schemeClr>
              </a:buClr>
              <a:buSzPct val="72000"/>
              <a:buFont typeface="Lucida Grande"/>
              <a:buChar char="­"/>
              <a:tabLst>
                <a:tab pos="169775" algn="l"/>
                <a:tab pos="510911" algn="l"/>
                <a:tab pos="8110844" algn="r"/>
              </a:tabLst>
              <a:defRPr sz="1600">
                <a:solidFill>
                  <a:srgbClr val="646464"/>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title"/>
          </p:nvPr>
        </p:nvSpPr>
        <p:spPr>
          <a:xfrm>
            <a:off x="508000" y="12192"/>
            <a:ext cx="9855200" cy="694944"/>
          </a:xfrm>
          <a:prstGeom prst="rect">
            <a:avLst/>
          </a:prstGeom>
        </p:spPr>
        <p:txBody>
          <a:bodyPr lIns="91398" tIns="45699" rIns="91398" bIns="45699" anchor="b"/>
          <a:lstStyle>
            <a:lvl1pPr algn="l">
              <a:lnSpc>
                <a:spcPts val="2180"/>
              </a:lnSpc>
              <a:defRPr sz="24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3" name="Content Placeholder 13"/>
          <p:cNvSpPr>
            <a:spLocks noGrp="1"/>
          </p:cNvSpPr>
          <p:nvPr>
            <p:ph sz="quarter" idx="14"/>
          </p:nvPr>
        </p:nvSpPr>
        <p:spPr>
          <a:xfrm>
            <a:off x="508003" y="6096003"/>
            <a:ext cx="11218500" cy="546267"/>
          </a:xfrm>
        </p:spPr>
        <p:txBody>
          <a:bodyPr anchor="b"/>
          <a:lstStyle>
            <a:lvl1pPr marL="0" marR="0" indent="0" algn="ctr" defTabSz="456938"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25" name="Date Placeholder 1"/>
          <p:cNvSpPr>
            <a:spLocks noGrp="1"/>
          </p:cNvSpPr>
          <p:nvPr>
            <p:ph type="dt" sz="half" idx="15"/>
          </p:nvPr>
        </p:nvSpPr>
        <p:spPr>
          <a:xfrm>
            <a:off x="9652000" y="6706277"/>
            <a:ext cx="1905549" cy="219456"/>
          </a:xfrm>
        </p:spPr>
        <p:txBody>
          <a:bodyPr/>
          <a:lstStyle/>
          <a:p>
            <a:r>
              <a:rPr lang="en-US"/>
              <a:t>9 January 2019</a:t>
            </a:r>
            <a:endParaRPr lang="en-US" dirty="0"/>
          </a:p>
        </p:txBody>
      </p:sp>
      <p:sp>
        <p:nvSpPr>
          <p:cNvPr id="26" name="Footer Placeholder 2"/>
          <p:cNvSpPr>
            <a:spLocks noGrp="1"/>
          </p:cNvSpPr>
          <p:nvPr>
            <p:ph type="ftr" sz="quarter" idx="16"/>
          </p:nvPr>
        </p:nvSpPr>
        <p:spPr>
          <a:xfrm>
            <a:off x="508005" y="6631421"/>
            <a:ext cx="2305417" cy="292384"/>
          </a:xfrm>
        </p:spPr>
        <p:txBody>
          <a:bodyPr/>
          <a:lstStyle/>
          <a:p>
            <a:r>
              <a:rPr lang="en-US"/>
              <a:t>COMPANY CONFIDENTIAL</a:t>
            </a:r>
            <a:endParaRPr lang="en-US" dirty="0"/>
          </a:p>
        </p:txBody>
      </p:sp>
      <p:sp>
        <p:nvSpPr>
          <p:cNvPr id="28" name="Slide Number Placeholder 3"/>
          <p:cNvSpPr>
            <a:spLocks noGrp="1"/>
          </p:cNvSpPr>
          <p:nvPr>
            <p:ph type="sldNum" sz="quarter" idx="17"/>
          </p:nvPr>
        </p:nvSpPr>
        <p:spPr>
          <a:xfrm>
            <a:off x="11684001" y="6690159"/>
            <a:ext cx="416843" cy="263692"/>
          </a:xfrm>
        </p:spPr>
        <p:txBody>
          <a:bodyPr/>
          <a:lstStyle/>
          <a:p>
            <a:fld id="{C541DA18-E70F-7542-80A5-B450E6BE054F}" type="slidenum">
              <a:rPr lang="en-US" smtClean="0"/>
              <a:pPr/>
              <a:t>‹#›</a:t>
            </a:fld>
            <a:endParaRPr lang="en-US" dirty="0"/>
          </a:p>
        </p:txBody>
      </p:sp>
    </p:spTree>
    <p:extLst>
      <p:ext uri="{BB962C8B-B14F-4D97-AF65-F5344CB8AC3E}">
        <p14:creationId xmlns:p14="http://schemas.microsoft.com/office/powerpoint/2010/main" val="2932464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_Content_Blue_Grey_Headlines">
    <p:spTree>
      <p:nvGrpSpPr>
        <p:cNvPr id="1" name=""/>
        <p:cNvGrpSpPr/>
        <p:nvPr/>
      </p:nvGrpSpPr>
      <p:grpSpPr>
        <a:xfrm>
          <a:off x="0" y="0"/>
          <a:ext cx="0" cy="0"/>
          <a:chOff x="0" y="0"/>
          <a:chExt cx="0" cy="0"/>
        </a:xfrm>
      </p:grpSpPr>
      <p:sp>
        <p:nvSpPr>
          <p:cNvPr id="8" name="Content Placeholder 13"/>
          <p:cNvSpPr>
            <a:spLocks noGrp="1"/>
          </p:cNvSpPr>
          <p:nvPr>
            <p:ph sz="quarter" idx="14"/>
          </p:nvPr>
        </p:nvSpPr>
        <p:spPr>
          <a:xfrm>
            <a:off x="508003" y="6096003"/>
            <a:ext cx="11218500" cy="546267"/>
          </a:xfrm>
        </p:spPr>
        <p:txBody>
          <a:bodyPr anchor="b"/>
          <a:lstStyle>
            <a:lvl1pPr marL="0" marR="0" indent="0" algn="ctr" defTabSz="456938"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14" name="Content Placeholder 9"/>
          <p:cNvSpPr>
            <a:spLocks noGrp="1"/>
          </p:cNvSpPr>
          <p:nvPr>
            <p:ph sz="quarter" idx="13"/>
          </p:nvPr>
        </p:nvSpPr>
        <p:spPr>
          <a:xfrm>
            <a:off x="508000" y="1295400"/>
            <a:ext cx="11176000" cy="4572000"/>
          </a:xfrm>
        </p:spPr>
        <p:txBody>
          <a:bodyPr/>
          <a:lstStyle>
            <a:lvl1pPr>
              <a:tabLst>
                <a:tab pos="169775" algn="l"/>
                <a:tab pos="510911" algn="l"/>
                <a:tab pos="8110844" algn="r"/>
              </a:tabLst>
              <a:defRPr sz="2400">
                <a:solidFill>
                  <a:srgbClr val="646464"/>
                </a:solidFill>
              </a:defRPr>
            </a:lvl1pPr>
            <a:lvl2pPr marL="168187" indent="-168187">
              <a:buClr>
                <a:schemeClr val="accent1">
                  <a:lumMod val="75000"/>
                </a:schemeClr>
              </a:buClr>
              <a:buSzPct val="80000"/>
              <a:buFont typeface="Arial"/>
              <a:buChar char="•"/>
              <a:tabLst>
                <a:tab pos="169775" algn="l"/>
                <a:tab pos="510911" algn="l"/>
                <a:tab pos="8110844" algn="r"/>
              </a:tabLst>
              <a:defRPr sz="2000">
                <a:solidFill>
                  <a:srgbClr val="646464"/>
                </a:solidFill>
              </a:defRPr>
            </a:lvl2pPr>
            <a:lvl3pPr marL="396655" indent="-228468" defTabSz="344291">
              <a:buClr>
                <a:schemeClr val="accent1">
                  <a:lumMod val="75000"/>
                </a:schemeClr>
              </a:buClr>
              <a:buFont typeface="Lucida Grande"/>
              <a:buChar char="­"/>
              <a:tabLst>
                <a:tab pos="169775" algn="l"/>
                <a:tab pos="510911" algn="l"/>
                <a:tab pos="8110844" algn="r"/>
              </a:tabLst>
              <a:defRPr sz="1800">
                <a:solidFill>
                  <a:srgbClr val="646464"/>
                </a:solidFill>
                <a:latin typeface="Arial" pitchFamily="34" charset="0"/>
                <a:cs typeface="Arial" pitchFamily="34" charset="0"/>
              </a:defRPr>
            </a:lvl3pPr>
            <a:lvl4pPr marL="625145" indent="-166600">
              <a:buClr>
                <a:schemeClr val="accent1">
                  <a:lumMod val="75000"/>
                </a:schemeClr>
              </a:buClr>
              <a:buSzPct val="100000"/>
              <a:buFont typeface="Lucida Grande"/>
              <a:buChar char="­"/>
              <a:tabLst>
                <a:tab pos="169775" algn="l"/>
                <a:tab pos="510911" algn="l"/>
                <a:tab pos="8110844" algn="r"/>
              </a:tabLst>
              <a:defRPr sz="1600">
                <a:solidFill>
                  <a:srgbClr val="646464"/>
                </a:solidFill>
                <a:latin typeface="Arial" pitchFamily="34" charset="0"/>
                <a:cs typeface="Arial" pitchFamily="34" charset="0"/>
              </a:defRPr>
            </a:lvl4pPr>
            <a:lvl5pPr marL="802835" indent="-177701">
              <a:buClr>
                <a:schemeClr val="accent1">
                  <a:lumMod val="75000"/>
                </a:schemeClr>
              </a:buClr>
              <a:buSzPct val="72000"/>
              <a:buFont typeface="Lucida Grande"/>
              <a:buChar char="­"/>
              <a:tabLst>
                <a:tab pos="169775" algn="l"/>
                <a:tab pos="510911" algn="l"/>
                <a:tab pos="8110844" algn="r"/>
              </a:tabLst>
              <a:defRPr sz="1600">
                <a:solidFill>
                  <a:srgbClr val="646464"/>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p:nvPr>
        </p:nvSpPr>
        <p:spPr>
          <a:xfrm>
            <a:off x="508000" y="12192"/>
            <a:ext cx="9855200" cy="694944"/>
          </a:xfrm>
          <a:prstGeom prst="rect">
            <a:avLst/>
          </a:prstGeom>
        </p:spPr>
        <p:txBody>
          <a:bodyPr lIns="91398" tIns="45699" rIns="91398" bIns="45699" anchor="b"/>
          <a:lstStyle>
            <a:lvl1pPr algn="l">
              <a:lnSpc>
                <a:spcPts val="2180"/>
              </a:lnSpc>
              <a:defRPr sz="24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 name="Date Placeholder 1"/>
          <p:cNvSpPr>
            <a:spLocks noGrp="1"/>
          </p:cNvSpPr>
          <p:nvPr>
            <p:ph type="dt" sz="half" idx="15"/>
          </p:nvPr>
        </p:nvSpPr>
        <p:spPr>
          <a:xfrm>
            <a:off x="9652000" y="6756968"/>
            <a:ext cx="1905549" cy="219456"/>
          </a:xfrm>
        </p:spPr>
        <p:txBody>
          <a:bodyPr/>
          <a:lstStyle/>
          <a:p>
            <a:r>
              <a:rPr lang="en-US"/>
              <a:t>9 January 2019</a:t>
            </a:r>
            <a:endParaRPr lang="en-US" dirty="0"/>
          </a:p>
        </p:txBody>
      </p:sp>
      <p:sp>
        <p:nvSpPr>
          <p:cNvPr id="3" name="Footer Placeholder 2"/>
          <p:cNvSpPr>
            <a:spLocks noGrp="1"/>
          </p:cNvSpPr>
          <p:nvPr>
            <p:ph type="ftr" sz="quarter" idx="16"/>
          </p:nvPr>
        </p:nvSpPr>
        <p:spPr>
          <a:xfrm>
            <a:off x="508005" y="6682112"/>
            <a:ext cx="2305417" cy="292384"/>
          </a:xfrm>
        </p:spPr>
        <p:txBody>
          <a:bodyPr/>
          <a:lstStyle/>
          <a:p>
            <a:r>
              <a:rPr lang="en-US"/>
              <a:t>COMPANY CONFIDENTIAL</a:t>
            </a:r>
            <a:endParaRPr lang="en-US" dirty="0"/>
          </a:p>
        </p:txBody>
      </p:sp>
      <p:sp>
        <p:nvSpPr>
          <p:cNvPr id="4" name="Slide Number Placeholder 3"/>
          <p:cNvSpPr>
            <a:spLocks noGrp="1"/>
          </p:cNvSpPr>
          <p:nvPr>
            <p:ph type="sldNum" sz="quarter" idx="17"/>
          </p:nvPr>
        </p:nvSpPr>
        <p:spPr>
          <a:xfrm>
            <a:off x="11684001" y="6707091"/>
            <a:ext cx="416843" cy="263692"/>
          </a:xfrm>
        </p:spPr>
        <p:txBody>
          <a:bodyPr/>
          <a:lstStyle/>
          <a:p>
            <a:fld id="{C541DA18-E70F-7542-80A5-B450E6BE054F}" type="slidenum">
              <a:rPr lang="en-US" smtClean="0"/>
              <a:pPr/>
              <a:t>‹#›</a:t>
            </a:fld>
            <a:endParaRPr lang="en-US" dirty="0"/>
          </a:p>
        </p:txBody>
      </p:sp>
    </p:spTree>
    <p:extLst>
      <p:ext uri="{BB962C8B-B14F-4D97-AF65-F5344CB8AC3E}">
        <p14:creationId xmlns:p14="http://schemas.microsoft.com/office/powerpoint/2010/main" val="1246866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One Column Content Ke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br>
              <a:rPr lang="en-US" dirty="0"/>
            </a:br>
            <a:r>
              <a:rPr lang="en-US" dirty="0"/>
              <a:t>title style</a:t>
            </a:r>
          </a:p>
        </p:txBody>
      </p:sp>
      <p:sp>
        <p:nvSpPr>
          <p:cNvPr id="9" name="Content Placeholder 15"/>
          <p:cNvSpPr>
            <a:spLocks noGrp="1"/>
          </p:cNvSpPr>
          <p:nvPr>
            <p:ph sz="quarter" idx="13"/>
          </p:nvPr>
        </p:nvSpPr>
        <p:spPr>
          <a:xfrm>
            <a:off x="478377" y="1545170"/>
            <a:ext cx="11230265" cy="3826933"/>
          </a:xfrm>
        </p:spPr>
        <p:txBody>
          <a:bodyPr numCol="1" spcCol="457200"/>
          <a:lstStyle>
            <a:lvl1pPr>
              <a:spcAft>
                <a:spcPts val="1000"/>
              </a:spcAft>
              <a:defRPr/>
            </a:lvl1pPr>
            <a:lvl2pPr>
              <a:spcAft>
                <a:spcPts val="1000"/>
              </a:spcAft>
              <a:defRPr/>
            </a:lvl2pPr>
            <a:lvl3pPr>
              <a:spcAft>
                <a:spcPts val="1000"/>
              </a:spcAft>
              <a:defRPr/>
            </a:lvl3pPr>
            <a:lvl4pPr>
              <a:spcAft>
                <a:spcPts val="1000"/>
              </a:spcAft>
              <a:defRPr/>
            </a:lvl4pPr>
            <a:lvl5pPr>
              <a:spcAft>
                <a:spcPts val="10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304800" y="889000"/>
            <a:ext cx="11582400" cy="0"/>
          </a:xfrm>
          <a:prstGeom prst="line">
            <a:avLst/>
          </a:prstGeom>
          <a:ln w="6350" cmpd="sng">
            <a:solidFill>
              <a:srgbClr val="002F6C"/>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1"/>
          <p:cNvSpPr txBox="1">
            <a:spLocks/>
          </p:cNvSpPr>
          <p:nvPr/>
        </p:nvSpPr>
        <p:spPr>
          <a:xfrm>
            <a:off x="11652299" y="6693961"/>
            <a:ext cx="433916" cy="137583"/>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4D69523-348E-4399-84C1-00AD562FB26C}" type="slidenum">
              <a:rPr lang="en-US" sz="700" b="1" smtClean="0">
                <a:solidFill>
                  <a:srgbClr val="FFFFFF"/>
                </a:solidFill>
                <a:cs typeface="Calibri" panose="020F0502020204030204" pitchFamily="34" charset="0"/>
              </a:rPr>
              <a:t>‹#›</a:t>
            </a:fld>
            <a:endParaRPr lang="en-US" sz="700" b="1" dirty="0">
              <a:solidFill>
                <a:srgbClr val="FFFFFF"/>
              </a:solidFill>
              <a:cs typeface="Calibri" panose="020F0502020204030204" pitchFamily="34" charset="0"/>
            </a:endParaRPr>
          </a:p>
        </p:txBody>
      </p:sp>
      <p:sp>
        <p:nvSpPr>
          <p:cNvPr id="14" name="Date Placeholder 4"/>
          <p:cNvSpPr txBox="1">
            <a:spLocks/>
          </p:cNvSpPr>
          <p:nvPr/>
        </p:nvSpPr>
        <p:spPr bwMode="auto">
          <a:xfrm>
            <a:off x="0" y="6680201"/>
            <a:ext cx="1905000" cy="165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defPPr>
              <a:defRPr lang="en-US"/>
            </a:defPPr>
            <a:lvl1pPr marL="0" algn="r" defTabSz="914400" rtl="0" eaLnBrk="0" fontAlgn="auto" latinLnBrk="0" hangingPunct="0">
              <a:spcBef>
                <a:spcPts val="0"/>
              </a:spcBef>
              <a:spcAft>
                <a:spcPts val="0"/>
              </a:spcAft>
              <a:defRPr sz="900" b="1" kern="1200">
                <a:solidFill>
                  <a:schemeClr val="tx1"/>
                </a:solidFill>
                <a:latin typeface="Calibri" pitchFamily="34" charset="0"/>
                <a:ea typeface="+mn-ea"/>
                <a:cs typeface="Arial" pitchFamily="34" charset="0"/>
              </a:defRPr>
            </a:lvl1pPr>
            <a:lvl2pPr marL="742950" indent="-285750" algn="l" defTabSz="914400" rtl="0" eaLnBrk="0" latinLnBrk="0" hangingPunct="0">
              <a:defRPr sz="1800" kern="1200">
                <a:solidFill>
                  <a:schemeClr val="tx1"/>
                </a:solidFill>
                <a:latin typeface="Calibri" pitchFamily="34" charset="0"/>
                <a:ea typeface="+mn-ea"/>
                <a:cs typeface="Arial" pitchFamily="34" charset="0"/>
              </a:defRPr>
            </a:lvl2pPr>
            <a:lvl3pPr marL="1143000" indent="-228600" algn="l" defTabSz="914400" rtl="0" eaLnBrk="0" latinLnBrk="0" hangingPunct="0">
              <a:defRPr sz="1800" kern="1200">
                <a:solidFill>
                  <a:schemeClr val="tx1"/>
                </a:solidFill>
                <a:latin typeface="Calibri" pitchFamily="34" charset="0"/>
                <a:ea typeface="+mn-ea"/>
                <a:cs typeface="Arial" pitchFamily="34" charset="0"/>
              </a:defRPr>
            </a:lvl3pPr>
            <a:lvl4pPr marL="1600200" indent="-228600" algn="l" defTabSz="914400" rtl="0" eaLnBrk="0" latinLnBrk="0" hangingPunct="0">
              <a:defRPr sz="1800" kern="1200">
                <a:solidFill>
                  <a:schemeClr val="tx1"/>
                </a:solidFill>
                <a:latin typeface="Calibri" pitchFamily="34" charset="0"/>
                <a:ea typeface="+mn-ea"/>
                <a:cs typeface="Arial" pitchFamily="34" charset="0"/>
              </a:defRPr>
            </a:lvl4pPr>
            <a:lvl5pPr marL="2057400" indent="-228600" algn="l" defTabSz="914400" rtl="0" eaLnBrk="0" latinLnBrk="0" hangingPunct="0">
              <a:defRPr sz="1800" kern="1200">
                <a:solidFill>
                  <a:schemeClr val="tx1"/>
                </a:solidFill>
                <a:latin typeface="Calibri"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9pPr>
          </a:lstStyle>
          <a:p>
            <a:pPr algn="l" eaLnBrk="1" fontAlgn="base" hangingPunct="1">
              <a:spcAft>
                <a:spcPct val="0"/>
              </a:spcAft>
              <a:defRPr/>
            </a:pPr>
            <a:r>
              <a:rPr lang="en-US" sz="700" dirty="0">
                <a:solidFill>
                  <a:srgbClr val="002F6C">
                    <a:lumMod val="50000"/>
                  </a:srgbClr>
                </a:solidFill>
                <a:latin typeface="Calibri"/>
                <a:ea typeface="Arial "/>
                <a:cs typeface="Calibri" panose="020F0502020204030204" pitchFamily="34" charset="0"/>
              </a:rPr>
              <a:t>COMPANY CONFIDENTIAL</a:t>
            </a:r>
          </a:p>
        </p:txBody>
      </p:sp>
      <p:sp>
        <p:nvSpPr>
          <p:cNvPr id="16" name="Content Placeholder 3"/>
          <p:cNvSpPr>
            <a:spLocks noGrp="1"/>
          </p:cNvSpPr>
          <p:nvPr>
            <p:ph sz="quarter" idx="14"/>
          </p:nvPr>
        </p:nvSpPr>
        <p:spPr>
          <a:xfrm>
            <a:off x="459003" y="6070602"/>
            <a:ext cx="11260788" cy="546099"/>
          </a:xfrm>
        </p:spPr>
        <p:txBody>
          <a:bodyPr>
            <a:normAutofit/>
          </a:bodyPr>
          <a:lstStyle>
            <a:lvl1pPr algn="ctr">
              <a:defRPr>
                <a:solidFill>
                  <a:srgbClr val="003971"/>
                </a:solidFill>
              </a:defRPr>
            </a:lvl1pPr>
          </a:lstStyle>
          <a:p>
            <a:pPr lvl="0"/>
            <a:r>
              <a:rPr lang="en-US" sz="1600"/>
              <a:t>Edit Master text styles</a:t>
            </a:r>
          </a:p>
        </p:txBody>
      </p:sp>
    </p:spTree>
    <p:extLst>
      <p:ext uri="{BB962C8B-B14F-4D97-AF65-F5344CB8AC3E}">
        <p14:creationId xmlns:p14="http://schemas.microsoft.com/office/powerpoint/2010/main" val="615755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wo Colum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6" name="Content Placeholder 15"/>
          <p:cNvSpPr>
            <a:spLocks noGrp="1"/>
          </p:cNvSpPr>
          <p:nvPr>
            <p:ph sz="quarter" idx="13"/>
          </p:nvPr>
        </p:nvSpPr>
        <p:spPr>
          <a:xfrm>
            <a:off x="487680" y="1475234"/>
            <a:ext cx="11216640" cy="4078900"/>
          </a:xfrm>
        </p:spPr>
        <p:txBody>
          <a:bodyPr numCol="2" spcCol="4572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478367" y="1048512"/>
            <a:ext cx="11233156" cy="0"/>
          </a:xfrm>
          <a:prstGeom prst="line">
            <a:avLst/>
          </a:prstGeom>
          <a:ln w="6350" cmpd="sng">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12" name="Date Placeholder 3"/>
          <p:cNvSpPr>
            <a:spLocks noGrp="1"/>
          </p:cNvSpPr>
          <p:nvPr>
            <p:ph type="dt" sz="half" idx="2"/>
          </p:nvPr>
        </p:nvSpPr>
        <p:spPr>
          <a:xfrm>
            <a:off x="8694048" y="6577584"/>
            <a:ext cx="2502753" cy="280416"/>
          </a:xfrm>
          <a:prstGeom prst="rect">
            <a:avLst/>
          </a:prstGeom>
        </p:spPr>
        <p:txBody>
          <a:bodyPr vert="horz" lIns="0" tIns="0" rIns="91440" bIns="0" rtlCol="0" anchor="ctr" anchorCtr="0"/>
          <a:lstStyle>
            <a:lvl1pPr algn="r">
              <a:defRPr sz="800" b="1">
                <a:solidFill>
                  <a:srgbClr val="646464"/>
                </a:solidFill>
                <a:latin typeface="Arial"/>
                <a:cs typeface="Arial"/>
              </a:defRPr>
            </a:lvl1pPr>
          </a:lstStyle>
          <a:p>
            <a:r>
              <a:rPr lang="en-US"/>
              <a:t>January 16-20, 2019</a:t>
            </a:r>
            <a:endParaRPr lang="en-US" dirty="0"/>
          </a:p>
        </p:txBody>
      </p:sp>
      <p:sp>
        <p:nvSpPr>
          <p:cNvPr id="13"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rgbClr val="646464"/>
                </a:solidFill>
                <a:latin typeface="Arial"/>
                <a:cs typeface="Arial"/>
              </a:defRPr>
            </a:lvl1pPr>
          </a:lstStyle>
          <a:p>
            <a:r>
              <a:rPr lang="en-US"/>
              <a:t>COMPANY CONFIDENTIAL</a:t>
            </a:r>
            <a:endParaRPr lang="en-US" dirty="0"/>
          </a:p>
        </p:txBody>
      </p:sp>
      <p:sp>
        <p:nvSpPr>
          <p:cNvPr id="14" name="Slide Number Placeholder 5"/>
          <p:cNvSpPr>
            <a:spLocks noGrp="1"/>
          </p:cNvSpPr>
          <p:nvPr>
            <p:ph type="sldNum" sz="quarter" idx="4"/>
          </p:nvPr>
        </p:nvSpPr>
        <p:spPr>
          <a:xfrm>
            <a:off x="11199434" y="6577584"/>
            <a:ext cx="521407" cy="280416"/>
          </a:xfrm>
          <a:prstGeom prst="rect">
            <a:avLst/>
          </a:prstGeom>
        </p:spPr>
        <p:txBody>
          <a:bodyPr vert="horz" lIns="0" tIns="0" rIns="0" bIns="0" rtlCol="0" anchor="ctr" anchorCtr="0"/>
          <a:lstStyle>
            <a:lvl1pPr algn="r">
              <a:defRPr sz="800" b="1">
                <a:solidFill>
                  <a:schemeClr val="bg1"/>
                </a:solidFill>
                <a:latin typeface="Arial"/>
                <a:cs typeface="Arial"/>
              </a:defRPr>
            </a:lvl1pPr>
          </a:lstStyle>
          <a:p>
            <a:fld id="{0A0F11D4-4D2F-B044-AC58-2D9204F8F0F5}" type="slidenum">
              <a:rPr lang="en-US" smtClean="0"/>
              <a:pPr/>
              <a:t>‹#›</a:t>
            </a:fld>
            <a:endParaRPr lang="en-US" dirty="0"/>
          </a:p>
        </p:txBody>
      </p:sp>
    </p:spTree>
    <p:extLst>
      <p:ext uri="{BB962C8B-B14F-4D97-AF65-F5344CB8AC3E}">
        <p14:creationId xmlns:p14="http://schemas.microsoft.com/office/powerpoint/2010/main" val="3077390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e Colum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January 16-20, 2019</a:t>
            </a:r>
            <a:endParaRPr lang="en-US" dirty="0"/>
          </a:p>
        </p:txBody>
      </p:sp>
      <p:sp>
        <p:nvSpPr>
          <p:cNvPr id="4" name="Footer Placeholder 3"/>
          <p:cNvSpPr>
            <a:spLocks noGrp="1"/>
          </p:cNvSpPr>
          <p:nvPr>
            <p:ph type="ftr" sz="quarter" idx="11"/>
          </p:nvPr>
        </p:nvSpPr>
        <p:spPr/>
        <p:txBody>
          <a:bodyPr/>
          <a:lstStyle/>
          <a:p>
            <a:r>
              <a:rPr lang="en-US"/>
              <a:t>COMPANY CONFIDENTIAL</a:t>
            </a:r>
            <a:endParaRPr lang="en-US" dirty="0"/>
          </a:p>
        </p:txBody>
      </p:sp>
      <p:sp>
        <p:nvSpPr>
          <p:cNvPr id="5" name="Slide Number Placeholder 4"/>
          <p:cNvSpPr>
            <a:spLocks noGrp="1"/>
          </p:cNvSpPr>
          <p:nvPr>
            <p:ph type="sldNum" sz="quarter" idx="12"/>
          </p:nvPr>
        </p:nvSpPr>
        <p:spPr/>
        <p:txBody>
          <a:bodyPr/>
          <a:lstStyle/>
          <a:p>
            <a:fld id="{0A0F11D4-4D2F-B044-AC58-2D9204F8F0F5}" type="slidenum">
              <a:rPr lang="en-US" smtClean="0">
                <a:solidFill>
                  <a:prstClr val="white"/>
                </a:solidFill>
              </a:rPr>
              <a:pPr/>
              <a:t>‹#›</a:t>
            </a:fld>
            <a:endParaRPr lang="en-US" dirty="0">
              <a:solidFill>
                <a:prstClr val="white"/>
              </a:solidFill>
            </a:endParaRPr>
          </a:p>
        </p:txBody>
      </p:sp>
      <p:sp>
        <p:nvSpPr>
          <p:cNvPr id="9" name="Content Placeholder 15"/>
          <p:cNvSpPr>
            <a:spLocks noGrp="1"/>
          </p:cNvSpPr>
          <p:nvPr>
            <p:ph sz="quarter" idx="13"/>
          </p:nvPr>
        </p:nvSpPr>
        <p:spPr>
          <a:xfrm>
            <a:off x="475489" y="1475234"/>
            <a:ext cx="11223843" cy="4078900"/>
          </a:xfrm>
        </p:spPr>
        <p:txBody>
          <a:bodyPr numCol="1" spcCol="457200"/>
          <a:lstStyle>
            <a:lvl1pPr>
              <a:spcAft>
                <a:spcPts val="1000"/>
              </a:spcAft>
              <a:defRPr/>
            </a:lvl1pPr>
            <a:lvl2pPr>
              <a:spcAft>
                <a:spcPts val="1000"/>
              </a:spcAft>
              <a:defRPr/>
            </a:lvl2pPr>
            <a:lvl3pPr>
              <a:spcAft>
                <a:spcPts val="1000"/>
              </a:spcAft>
              <a:defRPr/>
            </a:lvl3pPr>
            <a:lvl4pPr>
              <a:spcAft>
                <a:spcPts val="1000"/>
              </a:spcAft>
              <a:defRPr/>
            </a:lvl4pPr>
            <a:lvl5pPr>
              <a:spcAft>
                <a:spcPts val="10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478370" y="1048512"/>
            <a:ext cx="11222567" cy="0"/>
          </a:xfrm>
          <a:prstGeom prst="line">
            <a:avLst/>
          </a:prstGeom>
          <a:ln w="6350" cmpd="sng">
            <a:solidFill>
              <a:srgbClr val="004C9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141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E00550-85D6-4690-96E9-5BAB9D345593}" type="datetimeFigureOut">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920D7E-B22C-408B-83C5-B8AECE4B4BAB}" type="slidenum">
              <a:rPr lang="en-US" smtClean="0"/>
              <a:t>‹#›</a:t>
            </a:fld>
            <a:endParaRPr lang="en-US"/>
          </a:p>
        </p:txBody>
      </p:sp>
    </p:spTree>
    <p:extLst>
      <p:ext uri="{BB962C8B-B14F-4D97-AF65-F5344CB8AC3E}">
        <p14:creationId xmlns:p14="http://schemas.microsoft.com/office/powerpoint/2010/main" val="125064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lum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6" name="Content Placeholder 15"/>
          <p:cNvSpPr>
            <a:spLocks noGrp="1"/>
          </p:cNvSpPr>
          <p:nvPr>
            <p:ph sz="quarter" idx="13"/>
          </p:nvPr>
        </p:nvSpPr>
        <p:spPr>
          <a:xfrm>
            <a:off x="487680" y="1475233"/>
            <a:ext cx="11216640" cy="4078900"/>
          </a:xfrm>
        </p:spPr>
        <p:txBody>
          <a:bodyPr numCol="2" spcCol="4572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478367" y="1048512"/>
            <a:ext cx="11233156" cy="0"/>
          </a:xfrm>
          <a:prstGeom prst="line">
            <a:avLst/>
          </a:prstGeom>
          <a:ln w="6350" cmpd="sng">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12" name="Date Placeholder 3"/>
          <p:cNvSpPr>
            <a:spLocks noGrp="1"/>
          </p:cNvSpPr>
          <p:nvPr>
            <p:ph type="dt" sz="half" idx="2"/>
          </p:nvPr>
        </p:nvSpPr>
        <p:spPr>
          <a:xfrm>
            <a:off x="8694045" y="6577584"/>
            <a:ext cx="2502753" cy="280416"/>
          </a:xfrm>
          <a:prstGeom prst="rect">
            <a:avLst/>
          </a:prstGeom>
        </p:spPr>
        <p:txBody>
          <a:bodyPr vert="horz" lIns="0" tIns="0" rIns="91440" bIns="0" rtlCol="0" anchor="ctr" anchorCtr="0"/>
          <a:lstStyle>
            <a:lvl1pPr algn="r">
              <a:defRPr sz="800" b="1">
                <a:solidFill>
                  <a:srgbClr val="646464"/>
                </a:solidFill>
                <a:latin typeface="Arial"/>
                <a:cs typeface="Arial"/>
              </a:defRPr>
            </a:lvl1pPr>
          </a:lstStyle>
          <a:p>
            <a:r>
              <a:rPr lang="en-US" dirty="0"/>
              <a:t>June 2018</a:t>
            </a:r>
          </a:p>
        </p:txBody>
      </p:sp>
      <p:sp>
        <p:nvSpPr>
          <p:cNvPr id="13"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rgbClr val="646464"/>
                </a:solidFill>
                <a:latin typeface="Arial"/>
                <a:cs typeface="Arial"/>
              </a:defRPr>
            </a:lvl1pPr>
          </a:lstStyle>
          <a:p>
            <a:r>
              <a:rPr lang="en-US" dirty="0"/>
              <a:t>Company Confidential</a:t>
            </a:r>
          </a:p>
        </p:txBody>
      </p:sp>
      <p:sp>
        <p:nvSpPr>
          <p:cNvPr id="14" name="Slide Number Placeholder 5"/>
          <p:cNvSpPr>
            <a:spLocks noGrp="1"/>
          </p:cNvSpPr>
          <p:nvPr>
            <p:ph type="sldNum" sz="quarter" idx="4"/>
          </p:nvPr>
        </p:nvSpPr>
        <p:spPr>
          <a:xfrm>
            <a:off x="11199431" y="6577584"/>
            <a:ext cx="521407" cy="280416"/>
          </a:xfrm>
          <a:prstGeom prst="rect">
            <a:avLst/>
          </a:prstGeom>
        </p:spPr>
        <p:txBody>
          <a:bodyPr vert="horz" lIns="0" tIns="0" rIns="0" bIns="0" rtlCol="0" anchor="ctr" anchorCtr="0"/>
          <a:lstStyle>
            <a:lvl1pPr algn="r">
              <a:defRPr sz="800" b="1">
                <a:solidFill>
                  <a:schemeClr val="bg1"/>
                </a:solidFill>
                <a:latin typeface="Arial"/>
                <a:cs typeface="Arial"/>
              </a:defRPr>
            </a:lvl1pPr>
          </a:lstStyle>
          <a:p>
            <a:fld id="{0A0F11D4-4D2F-B044-AC58-2D9204F8F0F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3377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ne Column | NSM-WM-Main_May2019">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tx1">
                    <a:lumMod val="50000"/>
                  </a:schemeClr>
                </a:solidFill>
              </a:defRPr>
            </a:lvl1pPr>
          </a:lstStyle>
          <a:p>
            <a:r>
              <a:rPr lang="en-US"/>
              <a:t>COMPANY CONFIDENTIAL   |   Copyright © 2019 Weil-McLain</a:t>
            </a:r>
            <a:endParaRPr lang="en-US" dirty="0"/>
          </a:p>
        </p:txBody>
      </p:sp>
      <p:sp>
        <p:nvSpPr>
          <p:cNvPr id="3" name="Date Placeholder 2"/>
          <p:cNvSpPr>
            <a:spLocks noGrp="1"/>
          </p:cNvSpPr>
          <p:nvPr>
            <p:ph type="dt" sz="half" idx="10"/>
          </p:nvPr>
        </p:nvSpPr>
        <p:spPr/>
        <p:txBody>
          <a:bodyPr/>
          <a:lstStyle>
            <a:lvl1pPr>
              <a:defRPr>
                <a:solidFill>
                  <a:srgbClr val="000000"/>
                </a:solidFill>
              </a:defRPr>
            </a:lvl1pPr>
          </a:lstStyle>
          <a:p>
            <a:fld id="{C4ECC9BE-3B74-7047-A9FF-FB0476132A87}" type="datetime4">
              <a:rPr lang="en-US" smtClean="0"/>
              <a:t>April 28, 2020</a:t>
            </a:fld>
            <a:endParaRPr lang="en-US"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0A0F11D4-4D2F-B044-AC58-2D9204F8F0F5}"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5" hasCustomPrompt="1"/>
          </p:nvPr>
        </p:nvSpPr>
        <p:spPr>
          <a:xfrm>
            <a:off x="495302" y="1479551"/>
            <a:ext cx="11205633" cy="4821765"/>
          </a:xfrm>
        </p:spPr>
        <p:txBody>
          <a:bodyPr/>
          <a:lstStyle>
            <a:lvl1pPr>
              <a:lnSpc>
                <a:spcPct val="90000"/>
              </a:lnSpc>
              <a:spcAft>
                <a:spcPts val="500"/>
              </a:spcAft>
              <a:defRPr/>
            </a:lvl1pPr>
            <a:lvl2pPr>
              <a:lnSpc>
                <a:spcPct val="90000"/>
              </a:lnSpc>
              <a:spcAft>
                <a:spcPts val="500"/>
              </a:spcAft>
              <a:defRPr/>
            </a:lvl2pPr>
            <a:lvl3pPr>
              <a:lnSpc>
                <a:spcPct val="90000"/>
              </a:lnSpc>
              <a:spcAft>
                <a:spcPts val="500"/>
              </a:spcAft>
              <a:defRPr/>
            </a:lvl3pPr>
            <a:lvl4pPr>
              <a:lnSpc>
                <a:spcPct val="90000"/>
              </a:lnSpc>
              <a:spcAft>
                <a:spcPts val="500"/>
              </a:spcAft>
              <a:defRPr/>
            </a:lvl4pPr>
            <a:lvl5pPr>
              <a:lnSpc>
                <a:spcPct val="90000"/>
              </a:lnSpc>
              <a:spcAft>
                <a:spcPts val="500"/>
              </a:spcAft>
              <a:defRPr/>
            </a:lvl5pPr>
          </a:lstStyle>
          <a:p>
            <a:pPr lvl="0"/>
            <a:r>
              <a:rPr lang="en-US" dirty="0"/>
              <a:t>Click to edit Master text styles</a:t>
            </a:r>
            <a:br>
              <a:rPr lang="en-US" dirty="0"/>
            </a:br>
            <a:r>
              <a:rPr lang="en-US" dirty="0"/>
              <a:t>testing second line</a:t>
            </a:r>
          </a:p>
          <a:p>
            <a:pPr lvl="1"/>
            <a:r>
              <a:rPr lang="en-US" dirty="0"/>
              <a:t>Second level</a:t>
            </a:r>
            <a:br>
              <a:rPr lang="en-US" dirty="0"/>
            </a:br>
            <a:r>
              <a:rPr lang="en-US" dirty="0"/>
              <a:t>testing second line</a:t>
            </a:r>
          </a:p>
          <a:p>
            <a:pPr lvl="2"/>
            <a:r>
              <a:rPr lang="en-US" dirty="0"/>
              <a:t>Third level</a:t>
            </a:r>
            <a:br>
              <a:rPr lang="en-US" dirty="0"/>
            </a:br>
            <a:r>
              <a:rPr lang="en-US" dirty="0"/>
              <a:t>testing second line</a:t>
            </a:r>
          </a:p>
          <a:p>
            <a:pPr lvl="3"/>
            <a:r>
              <a:rPr lang="en-US" dirty="0"/>
              <a:t>Fourth level</a:t>
            </a:r>
            <a:br>
              <a:rPr lang="en-US" dirty="0"/>
            </a:br>
            <a:r>
              <a:rPr lang="en-US" dirty="0"/>
              <a:t>testing second line</a:t>
            </a:r>
          </a:p>
          <a:p>
            <a:pPr lvl="4"/>
            <a:r>
              <a:rPr lang="en-US" dirty="0"/>
              <a:t>Fifth level</a:t>
            </a:r>
            <a:br>
              <a:rPr lang="en-US" dirty="0"/>
            </a:br>
            <a:r>
              <a:rPr lang="en-US" dirty="0"/>
              <a:t>testing second line</a:t>
            </a:r>
            <a:endParaRPr lang="en-ZA" dirty="0"/>
          </a:p>
        </p:txBody>
      </p:sp>
    </p:spTree>
    <p:extLst>
      <p:ext uri="{BB962C8B-B14F-4D97-AF65-F5344CB8AC3E}">
        <p14:creationId xmlns:p14="http://schemas.microsoft.com/office/powerpoint/2010/main" val="343509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_Column_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4773" y="47339"/>
            <a:ext cx="1151491" cy="1151490"/>
          </a:xfrm>
          <a:prstGeom prst="rect">
            <a:avLst/>
          </a:prstGeom>
        </p:spPr>
      </p:pic>
      <p:sp>
        <p:nvSpPr>
          <p:cNvPr id="19" name="Content Placeholder 12"/>
          <p:cNvSpPr>
            <a:spLocks noGrp="1"/>
          </p:cNvSpPr>
          <p:nvPr>
            <p:ph sz="quarter" idx="17"/>
          </p:nvPr>
        </p:nvSpPr>
        <p:spPr>
          <a:xfrm>
            <a:off x="508000" y="1295416"/>
            <a:ext cx="5384800" cy="4571999"/>
          </a:xfrm>
        </p:spPr>
        <p:txBody>
          <a:bodyPr/>
          <a:lstStyle>
            <a:lvl1pPr marL="0" indent="0">
              <a:defRPr sz="2000">
                <a:solidFill>
                  <a:schemeClr val="accent1">
                    <a:lumMod val="75000"/>
                  </a:schemeClr>
                </a:solidFill>
              </a:defRPr>
            </a:lvl1pPr>
            <a:lvl2pPr>
              <a:defRPr sz="1800">
                <a:solidFill>
                  <a:srgbClr val="646464"/>
                </a:solidFill>
              </a:defRPr>
            </a:lvl2pPr>
            <a:lvl3pPr>
              <a:buClr>
                <a:schemeClr val="accent1">
                  <a:lumMod val="75000"/>
                </a:schemeClr>
              </a:buClr>
              <a:defRPr sz="1600">
                <a:solidFill>
                  <a:srgbClr val="646464"/>
                </a:solidFill>
              </a:defRPr>
            </a:lvl3pPr>
            <a:lvl4pPr marL="1369968" indent="0">
              <a:buClr>
                <a:schemeClr val="accent1">
                  <a:lumMod val="75000"/>
                </a:schemeClr>
              </a:buClr>
              <a:buNone/>
              <a:defRPr sz="1600">
                <a:solidFill>
                  <a:srgbClr val="646464"/>
                </a:solidFill>
              </a:defRPr>
            </a:lvl4pPr>
            <a:lvl5pPr>
              <a:buClr>
                <a:schemeClr val="accent1">
                  <a:lumMod val="75000"/>
                </a:schemeClr>
              </a:buClr>
              <a:defRPr>
                <a:solidFill>
                  <a:srgbClr val="646464"/>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Content Placeholder 12"/>
          <p:cNvSpPr>
            <a:spLocks noGrp="1"/>
          </p:cNvSpPr>
          <p:nvPr>
            <p:ph sz="quarter" idx="18"/>
          </p:nvPr>
        </p:nvSpPr>
        <p:spPr>
          <a:xfrm>
            <a:off x="6212019" y="1287368"/>
            <a:ext cx="5283200" cy="4571999"/>
          </a:xfrm>
        </p:spPr>
        <p:txBody>
          <a:bodyPr/>
          <a:lstStyle>
            <a:lvl1pPr marL="0" indent="0">
              <a:defRPr sz="2000">
                <a:solidFill>
                  <a:schemeClr val="accent1">
                    <a:lumMod val="75000"/>
                  </a:schemeClr>
                </a:solidFill>
              </a:defRPr>
            </a:lvl1pPr>
            <a:lvl2pPr>
              <a:defRPr sz="1800">
                <a:solidFill>
                  <a:srgbClr val="646464"/>
                </a:solidFill>
              </a:defRPr>
            </a:lvl2pPr>
            <a:lvl3pPr>
              <a:buClr>
                <a:schemeClr val="accent1">
                  <a:lumMod val="75000"/>
                </a:schemeClr>
              </a:buClr>
              <a:defRPr sz="1600">
                <a:solidFill>
                  <a:srgbClr val="646464"/>
                </a:solidFill>
              </a:defRPr>
            </a:lvl3pPr>
            <a:lvl4pPr marL="1369968" indent="0">
              <a:buClr>
                <a:schemeClr val="accent1">
                  <a:lumMod val="75000"/>
                </a:schemeClr>
              </a:buClr>
              <a:buNone/>
              <a:defRPr sz="1600">
                <a:solidFill>
                  <a:srgbClr val="646464"/>
                </a:solidFill>
              </a:defRPr>
            </a:lvl4pPr>
            <a:lvl5pPr>
              <a:buClr>
                <a:schemeClr val="accent1">
                  <a:lumMod val="75000"/>
                </a:schemeClr>
              </a:buClr>
              <a:defRPr>
                <a:solidFill>
                  <a:srgbClr val="646464"/>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Title 1"/>
          <p:cNvSpPr>
            <a:spLocks noGrp="1"/>
          </p:cNvSpPr>
          <p:nvPr>
            <p:ph type="title"/>
          </p:nvPr>
        </p:nvSpPr>
        <p:spPr>
          <a:xfrm>
            <a:off x="508000" y="12192"/>
            <a:ext cx="9855200" cy="694944"/>
          </a:xfrm>
          <a:prstGeom prst="rect">
            <a:avLst/>
          </a:prstGeom>
        </p:spPr>
        <p:txBody>
          <a:bodyPr lIns="91346" tIns="45673" rIns="91346" bIns="45673" anchor="b"/>
          <a:lstStyle>
            <a:lvl1pPr algn="l">
              <a:lnSpc>
                <a:spcPts val="2180"/>
              </a:lnSpc>
              <a:defRPr sz="24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5" name="Content Placeholder 13"/>
          <p:cNvSpPr>
            <a:spLocks noGrp="1"/>
          </p:cNvSpPr>
          <p:nvPr>
            <p:ph sz="quarter" idx="14"/>
          </p:nvPr>
        </p:nvSpPr>
        <p:spPr>
          <a:xfrm>
            <a:off x="508003" y="6096003"/>
            <a:ext cx="11218500" cy="546267"/>
          </a:xfrm>
        </p:spPr>
        <p:txBody>
          <a:bodyPr anchor="b"/>
          <a:lstStyle>
            <a:lvl1pPr marL="0" marR="0" indent="0" algn="ctr" defTabSz="456626"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27" name="Date Placeholder 1"/>
          <p:cNvSpPr>
            <a:spLocks noGrp="1"/>
          </p:cNvSpPr>
          <p:nvPr>
            <p:ph type="dt" sz="half" idx="15"/>
          </p:nvPr>
        </p:nvSpPr>
        <p:spPr>
          <a:xfrm>
            <a:off x="9652000" y="6756968"/>
            <a:ext cx="1905549" cy="219456"/>
          </a:xfrm>
        </p:spPr>
        <p:txBody>
          <a:bodyPr/>
          <a:lstStyle/>
          <a:p>
            <a:pPr>
              <a:defRPr/>
            </a:pPr>
            <a:r>
              <a:rPr lang="en-US"/>
              <a:t>© 2009 Harsco Industrial, Patterson-Kelley</a:t>
            </a:r>
            <a:endParaRPr lang="en-US" altLang="en-US"/>
          </a:p>
        </p:txBody>
      </p:sp>
      <p:sp>
        <p:nvSpPr>
          <p:cNvPr id="28" name="Footer Placeholder 2"/>
          <p:cNvSpPr>
            <a:spLocks noGrp="1"/>
          </p:cNvSpPr>
          <p:nvPr>
            <p:ph type="ftr" sz="quarter" idx="16"/>
          </p:nvPr>
        </p:nvSpPr>
        <p:spPr>
          <a:xfrm>
            <a:off x="508005" y="6682113"/>
            <a:ext cx="2305417" cy="215349"/>
          </a:xfrm>
        </p:spPr>
        <p:txBody>
          <a:bodyPr/>
          <a:lstStyle/>
          <a:p>
            <a:pPr>
              <a:defRPr/>
            </a:pPr>
            <a:endParaRPr lang="en-US" altLang="en-US"/>
          </a:p>
        </p:txBody>
      </p:sp>
      <p:sp>
        <p:nvSpPr>
          <p:cNvPr id="30" name="Slide Number Placeholder 3"/>
          <p:cNvSpPr>
            <a:spLocks noGrp="1"/>
          </p:cNvSpPr>
          <p:nvPr>
            <p:ph type="sldNum" sz="quarter" idx="19"/>
          </p:nvPr>
        </p:nvSpPr>
        <p:spPr>
          <a:xfrm>
            <a:off x="11684001" y="6707091"/>
            <a:ext cx="416843" cy="263692"/>
          </a:xfrm>
        </p:spPr>
        <p:txBody>
          <a:bodyPr/>
          <a:lstStyle/>
          <a:p>
            <a:fld id="{01948D12-30DF-4674-A2B3-C553FC407E0E}" type="slidenum">
              <a:rPr lang="en-US" altLang="en-US" smtClean="0"/>
              <a:pPr/>
              <a:t>‹#›</a:t>
            </a:fld>
            <a:endParaRPr lang="en-US" altLang="en-US"/>
          </a:p>
        </p:txBody>
      </p:sp>
    </p:spTree>
    <p:extLst>
      <p:ext uri="{BB962C8B-B14F-4D97-AF65-F5344CB8AC3E}">
        <p14:creationId xmlns:p14="http://schemas.microsoft.com/office/powerpoint/2010/main" val="127779877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t>© 2009 Harsco Industrial, Patterson-Kelley</a:t>
            </a: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5DC88599-55B9-4EFA-80F6-BF47143280DE}" type="slidenum">
              <a:rPr lang="en-US" altLang="en-US"/>
              <a:pPr/>
              <a:t>‹#›</a:t>
            </a:fld>
            <a:endParaRPr lang="en-US" altLang="en-US"/>
          </a:p>
        </p:txBody>
      </p:sp>
    </p:spTree>
    <p:extLst>
      <p:ext uri="{BB962C8B-B14F-4D97-AF65-F5344CB8AC3E}">
        <p14:creationId xmlns:p14="http://schemas.microsoft.com/office/powerpoint/2010/main" val="1014703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 2009 Harsco Industrial, Patterson-Kelley</a:t>
            </a: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1490BA56-079C-40B6-8DA8-5A9A5ABDBEC9}" type="slidenum">
              <a:rPr lang="en-US" altLang="en-US"/>
              <a:pPr/>
              <a:t>‹#›</a:t>
            </a:fld>
            <a:endParaRPr lang="en-US" altLang="en-US"/>
          </a:p>
        </p:txBody>
      </p:sp>
    </p:spTree>
    <p:extLst>
      <p:ext uri="{BB962C8B-B14F-4D97-AF65-F5344CB8AC3E}">
        <p14:creationId xmlns:p14="http://schemas.microsoft.com/office/powerpoint/2010/main" val="3769584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 2009 Harsco Industrial, Patterson-Kelley</a:t>
            </a: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50696496-3396-4141-BD8A-E03D7745BF5D}" type="slidenum">
              <a:rPr lang="en-US" altLang="en-US"/>
              <a:pPr/>
              <a:t>‹#›</a:t>
            </a:fld>
            <a:endParaRPr lang="en-US" altLang="en-US"/>
          </a:p>
        </p:txBody>
      </p:sp>
    </p:spTree>
    <p:extLst>
      <p:ext uri="{BB962C8B-B14F-4D97-AF65-F5344CB8AC3E}">
        <p14:creationId xmlns:p14="http://schemas.microsoft.com/office/powerpoint/2010/main" val="2869627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Cover Buildmark Blu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37" y="-418495"/>
            <a:ext cx="12210285" cy="7632000"/>
          </a:xfrm>
          <a:prstGeom prst="rect">
            <a:avLst/>
          </a:prstGeom>
        </p:spPr>
      </p:pic>
      <p:sp>
        <p:nvSpPr>
          <p:cNvPr id="2" name="Title 1"/>
          <p:cNvSpPr>
            <a:spLocks noGrp="1"/>
          </p:cNvSpPr>
          <p:nvPr>
            <p:ph type="ctrTitle" hasCustomPrompt="1"/>
          </p:nvPr>
        </p:nvSpPr>
        <p:spPr>
          <a:xfrm>
            <a:off x="475489" y="390147"/>
            <a:ext cx="9569451" cy="1417111"/>
          </a:xfrm>
        </p:spPr>
        <p:txBody>
          <a:bodyPr anchor="t" anchorCtr="0">
            <a:noAutofit/>
          </a:bodyPr>
          <a:lstStyle>
            <a:lvl1pPr>
              <a:lnSpc>
                <a:spcPts val="3100"/>
              </a:lnSpc>
              <a:defRPr sz="3000" b="1" spc="0">
                <a:solidFill>
                  <a:schemeClr val="tx1"/>
                </a:solidFill>
                <a:latin typeface="+mj-lt"/>
                <a:cs typeface="Calibri"/>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75490" y="2337966"/>
            <a:ext cx="9600817" cy="697557"/>
          </a:xfrm>
        </p:spPr>
        <p:txBody>
          <a:bodyPr>
            <a:normAutofit/>
          </a:bodyPr>
          <a:lstStyle>
            <a:lvl1pPr marL="0" indent="0" algn="l">
              <a:buNone/>
              <a:defRPr sz="1400" b="1">
                <a:solidFill>
                  <a:srgbClr val="FFFFFF"/>
                </a:solidFill>
                <a:latin typeface="+mn-lt"/>
                <a:cs typeface="Calibri"/>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5488" y="5953069"/>
            <a:ext cx="4261437" cy="180979"/>
          </a:xfrm>
          <a:prstGeom prst="rect">
            <a:avLst/>
          </a:prstGeom>
        </p:spPr>
        <p:txBody>
          <a:bodyPr/>
          <a:lstStyle>
            <a:lvl1pPr algn="l">
              <a:defRPr sz="1200">
                <a:solidFill>
                  <a:srgbClr val="FFFFFF"/>
                </a:solidFill>
                <a:latin typeface="+mn-lt"/>
                <a:cs typeface="Calibri"/>
              </a:defRPr>
            </a:lvl1pPr>
          </a:lstStyle>
          <a:p>
            <a:r>
              <a:rPr lang="en-US"/>
              <a:t>9 January 2019</a:t>
            </a:r>
            <a:endParaRPr lang="en-US" dirty="0"/>
          </a:p>
        </p:txBody>
      </p:sp>
      <p:sp>
        <p:nvSpPr>
          <p:cNvPr id="5" name="Footer Placeholder 4"/>
          <p:cNvSpPr>
            <a:spLocks noGrp="1"/>
          </p:cNvSpPr>
          <p:nvPr>
            <p:ph type="ftr" sz="quarter" idx="11"/>
          </p:nvPr>
        </p:nvSpPr>
        <p:spPr>
          <a:xfrm>
            <a:off x="475488" y="5595897"/>
            <a:ext cx="4261437" cy="286811"/>
          </a:xfrm>
          <a:prstGeom prst="rect">
            <a:avLst/>
          </a:prstGeom>
        </p:spPr>
        <p:txBody>
          <a:bodyPr/>
          <a:lstStyle>
            <a:lvl1pPr>
              <a:defRPr sz="1200">
                <a:solidFill>
                  <a:srgbClr val="FFFFFF"/>
                </a:solidFill>
                <a:latin typeface="+mn-lt"/>
                <a:cs typeface="Calibri"/>
              </a:defRPr>
            </a:lvl1pPr>
          </a:lstStyle>
          <a:p>
            <a:r>
              <a:rPr lang="en-US"/>
              <a:t>COMPANY CONFIDENTIAL</a:t>
            </a:r>
            <a:endParaRPr lang="en-US" dirty="0"/>
          </a:p>
        </p:txBody>
      </p:sp>
      <p:pic>
        <p:nvPicPr>
          <p:cNvPr id="8" name="Picture 7" descr="A picture containing object&#10;&#10;Description generated with high confidence">
            <a:extLst>
              <a:ext uri="{FF2B5EF4-FFF2-40B4-BE49-F238E27FC236}">
                <a16:creationId xmlns:a16="http://schemas.microsoft.com/office/drawing/2014/main" id="{05A48D8F-4ADA-493F-984E-1FA55F229C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3395" y="5772257"/>
            <a:ext cx="5122127" cy="542598"/>
          </a:xfrm>
          <a:prstGeom prst="rect">
            <a:avLst/>
          </a:prstGeom>
        </p:spPr>
      </p:pic>
    </p:spTree>
    <p:extLst>
      <p:ext uri="{BB962C8B-B14F-4D97-AF65-F5344CB8AC3E}">
        <p14:creationId xmlns:p14="http://schemas.microsoft.com/office/powerpoint/2010/main" val="2099072588"/>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ub division Logo">
    <p:bg>
      <p:bgRef idx="1001">
        <a:schemeClr val="bg2"/>
      </p:bgRef>
    </p:bg>
    <p:spTree>
      <p:nvGrpSpPr>
        <p:cNvPr id="1" name=""/>
        <p:cNvGrpSpPr/>
        <p:nvPr/>
      </p:nvGrpSpPr>
      <p:grpSpPr>
        <a:xfrm>
          <a:off x="0" y="0"/>
          <a:ext cx="0" cy="0"/>
          <a:chOff x="0" y="0"/>
          <a:chExt cx="0" cy="0"/>
        </a:xfrm>
      </p:grpSpPr>
      <p:sp>
        <p:nvSpPr>
          <p:cNvPr id="20" name="Freeform 19"/>
          <p:cNvSpPr/>
          <p:nvPr/>
        </p:nvSpPr>
        <p:spPr>
          <a:xfrm>
            <a:off x="1842523" y="2048"/>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1"/>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21" name="Freeform 20"/>
          <p:cNvSpPr/>
          <p:nvPr/>
        </p:nvSpPr>
        <p:spPr>
          <a:xfrm>
            <a:off x="8580898" y="3265951"/>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40" name="Freeform 39"/>
          <p:cNvSpPr/>
          <p:nvPr/>
        </p:nvSpPr>
        <p:spPr>
          <a:xfrm>
            <a:off x="1842523" y="2048"/>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1"/>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41" name="Freeform 40"/>
          <p:cNvSpPr/>
          <p:nvPr/>
        </p:nvSpPr>
        <p:spPr>
          <a:xfrm>
            <a:off x="8580898" y="3265951"/>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47" name="Freeform 46"/>
          <p:cNvSpPr/>
          <p:nvPr/>
        </p:nvSpPr>
        <p:spPr>
          <a:xfrm>
            <a:off x="1842523" y="2048"/>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2"/>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2" name="Title 1"/>
          <p:cNvSpPr>
            <a:spLocks noGrp="1"/>
          </p:cNvSpPr>
          <p:nvPr>
            <p:ph type="ctrTitle" hasCustomPrompt="1"/>
          </p:nvPr>
        </p:nvSpPr>
        <p:spPr>
          <a:xfrm>
            <a:off x="475489" y="390147"/>
            <a:ext cx="9569451" cy="1417111"/>
          </a:xfrm>
        </p:spPr>
        <p:txBody>
          <a:bodyPr anchor="t" anchorCtr="0">
            <a:noAutofit/>
          </a:bodyPr>
          <a:lstStyle>
            <a:lvl1pPr>
              <a:lnSpc>
                <a:spcPts val="3100"/>
              </a:lnSpc>
              <a:defRPr sz="3000" b="1" spc="0">
                <a:solidFill>
                  <a:schemeClr val="tx1"/>
                </a:solidFill>
                <a:latin typeface="+mj-lt"/>
                <a:cs typeface="Calibri"/>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75490" y="2337966"/>
            <a:ext cx="9600817" cy="697557"/>
          </a:xfrm>
        </p:spPr>
        <p:txBody>
          <a:bodyPr>
            <a:normAutofit/>
          </a:bodyPr>
          <a:lstStyle>
            <a:lvl1pPr marL="0" indent="0" algn="l">
              <a:buNone/>
              <a:defRPr sz="1400" b="1">
                <a:solidFill>
                  <a:schemeClr val="tx1"/>
                </a:solidFill>
                <a:latin typeface="+mn-lt"/>
                <a:cs typeface="Calibri"/>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66" name="Date Placeholder 3"/>
          <p:cNvSpPr>
            <a:spLocks noGrp="1"/>
          </p:cNvSpPr>
          <p:nvPr>
            <p:ph type="dt" sz="half" idx="10"/>
          </p:nvPr>
        </p:nvSpPr>
        <p:spPr>
          <a:xfrm>
            <a:off x="475488" y="5953069"/>
            <a:ext cx="4261437" cy="180979"/>
          </a:xfrm>
          <a:prstGeom prst="rect">
            <a:avLst/>
          </a:prstGeom>
        </p:spPr>
        <p:txBody>
          <a:bodyPr/>
          <a:lstStyle>
            <a:lvl1pPr algn="l">
              <a:defRPr sz="1200">
                <a:solidFill>
                  <a:srgbClr val="FFFFFF"/>
                </a:solidFill>
                <a:latin typeface="+mn-lt"/>
                <a:cs typeface="Calibri"/>
              </a:defRPr>
            </a:lvl1pPr>
          </a:lstStyle>
          <a:p>
            <a:r>
              <a:rPr lang="en-US"/>
              <a:t>9 January 2019</a:t>
            </a:r>
            <a:endParaRPr lang="en-US" dirty="0"/>
          </a:p>
        </p:txBody>
      </p:sp>
      <p:sp>
        <p:nvSpPr>
          <p:cNvPr id="67" name="Footer Placeholder 4"/>
          <p:cNvSpPr>
            <a:spLocks noGrp="1"/>
          </p:cNvSpPr>
          <p:nvPr>
            <p:ph type="ftr" sz="quarter" idx="11"/>
          </p:nvPr>
        </p:nvSpPr>
        <p:spPr>
          <a:xfrm>
            <a:off x="475488" y="5595897"/>
            <a:ext cx="4261437" cy="286811"/>
          </a:xfrm>
          <a:prstGeom prst="rect">
            <a:avLst/>
          </a:prstGeom>
        </p:spPr>
        <p:txBody>
          <a:bodyPr/>
          <a:lstStyle>
            <a:lvl1pPr>
              <a:defRPr sz="1200">
                <a:solidFill>
                  <a:srgbClr val="FFFFFF"/>
                </a:solidFill>
                <a:latin typeface="+mn-lt"/>
                <a:cs typeface="Calibri"/>
              </a:defRPr>
            </a:lvl1pPr>
          </a:lstStyle>
          <a:p>
            <a:r>
              <a:rPr lang="en-US"/>
              <a:t>COMPANY CONFIDENTIAL</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6807" y="3367145"/>
            <a:ext cx="3308492" cy="3308492"/>
          </a:xfrm>
          <a:prstGeom prst="rect">
            <a:avLst/>
          </a:prstGeom>
        </p:spPr>
      </p:pic>
    </p:spTree>
    <p:extLst>
      <p:ext uri="{BB962C8B-B14F-4D97-AF65-F5344CB8AC3E}">
        <p14:creationId xmlns:p14="http://schemas.microsoft.com/office/powerpoint/2010/main" val="356019422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Agenda/Contents Buildmark Blue">
    <p:bg>
      <p:bgRef idx="1001">
        <a:schemeClr val="bg2"/>
      </p:bgRef>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37" y="-418495"/>
            <a:ext cx="12210285" cy="7632000"/>
          </a:xfrm>
          <a:prstGeom prst="rect">
            <a:avLst/>
          </a:prstGeom>
        </p:spPr>
      </p:pic>
      <p:sp>
        <p:nvSpPr>
          <p:cNvPr id="2" name="Title 1"/>
          <p:cNvSpPr>
            <a:spLocks noGrp="1"/>
          </p:cNvSpPr>
          <p:nvPr>
            <p:ph type="title" hasCustomPrompt="1"/>
          </p:nvPr>
        </p:nvSpPr>
        <p:spPr/>
        <p:txBody>
          <a:bodyPr/>
          <a:lstStyle>
            <a:lvl1pPr>
              <a:defRPr b="1" spc="0">
                <a:solidFill>
                  <a:srgbClr val="FFFFFF"/>
                </a:solidFill>
                <a:latin typeface="+mj-lt"/>
                <a:cs typeface="Calibri"/>
              </a:defRPr>
            </a:lvl1pPr>
          </a:lstStyle>
          <a:p>
            <a:r>
              <a:rPr lang="en-US" dirty="0"/>
              <a:t>Click to edit master </a:t>
            </a:r>
            <a:br>
              <a:rPr lang="en-US" dirty="0"/>
            </a:br>
            <a:r>
              <a:rPr lang="en-US" dirty="0"/>
              <a:t>title style</a:t>
            </a:r>
          </a:p>
        </p:txBody>
      </p:sp>
      <p:sp>
        <p:nvSpPr>
          <p:cNvPr id="3" name="Content Placeholder 2"/>
          <p:cNvSpPr>
            <a:spLocks noGrp="1"/>
          </p:cNvSpPr>
          <p:nvPr>
            <p:ph sz="half" idx="1"/>
          </p:nvPr>
        </p:nvSpPr>
        <p:spPr>
          <a:xfrm>
            <a:off x="478367" y="1475235"/>
            <a:ext cx="9899615" cy="4104217"/>
          </a:xfrm>
        </p:spPr>
        <p:txBody>
          <a:bodyPr>
            <a:normAutofit/>
          </a:bodyPr>
          <a:lstStyle>
            <a:lvl1pPr marL="457189" indent="-457189">
              <a:buClr>
                <a:schemeClr val="tx1"/>
              </a:buClr>
              <a:buFont typeface="+mj-lt"/>
              <a:buAutoNum type="arabicPeriod"/>
              <a:defRPr sz="1400" b="1">
                <a:solidFill>
                  <a:srgbClr val="FFFFFF"/>
                </a:solidFill>
                <a:latin typeface="+mn-lt"/>
                <a:cs typeface="Calibri"/>
              </a:defRPr>
            </a:lvl1pPr>
            <a:lvl2pPr marL="603235" indent="-457189">
              <a:buClr>
                <a:schemeClr val="bg1"/>
              </a:buClr>
              <a:buFont typeface="+mj-lt"/>
              <a:buAutoNum type="arabicPeriod"/>
              <a:defRPr sz="2400"/>
            </a:lvl2pPr>
            <a:lvl3pPr marL="744520" indent="-457189">
              <a:buClr>
                <a:schemeClr val="bg1"/>
              </a:buClr>
              <a:buFont typeface="+mj-lt"/>
              <a:buAutoNum type="arabicPeriod"/>
              <a:defRPr sz="2000"/>
            </a:lvl3pPr>
            <a:lvl4pPr marL="769919" indent="-342892">
              <a:buClr>
                <a:schemeClr val="bg1"/>
              </a:buClr>
              <a:buFont typeface="+mj-lt"/>
              <a:buAutoNum type="arabicPeriod"/>
              <a:defRPr sz="1800"/>
            </a:lvl4pPr>
            <a:lvl5pPr marL="914378" indent="-342892">
              <a:buClr>
                <a:schemeClr val="bg1"/>
              </a:buClr>
              <a:buFont typeface="+mj-lt"/>
              <a:buAutoNum type="arabicPeriod"/>
              <a:defRPr sz="1800"/>
            </a:lvl5pPr>
            <a:lvl6pPr>
              <a:defRPr sz="1800"/>
            </a:lvl6pPr>
            <a:lvl7pPr>
              <a:defRPr sz="1800"/>
            </a:lvl7pPr>
            <a:lvl8pPr>
              <a:defRPr sz="1800"/>
            </a:lvl8pPr>
            <a:lvl9pPr>
              <a:defRPr sz="1800"/>
            </a:lvl9pPr>
          </a:lstStyle>
          <a:p>
            <a:pPr lvl="0"/>
            <a:r>
              <a:rPr lang="en-US"/>
              <a:t>Edit Master text styles</a:t>
            </a:r>
          </a:p>
        </p:txBody>
      </p:sp>
      <p:sp>
        <p:nvSpPr>
          <p:cNvPr id="9"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rgbClr val="FFFFFF"/>
                </a:solidFill>
                <a:latin typeface="+mn-lt"/>
                <a:cs typeface="Arial"/>
              </a:defRPr>
            </a:lvl1pPr>
          </a:lstStyle>
          <a:p>
            <a:r>
              <a:rPr lang="en-US" dirty="0"/>
              <a:t>COMPANY CONFIDENTIAL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6352" y="4796472"/>
            <a:ext cx="1917283" cy="1917283"/>
          </a:xfrm>
          <a:prstGeom prst="rect">
            <a:avLst/>
          </a:prstGeom>
        </p:spPr>
      </p:pic>
    </p:spTree>
    <p:extLst>
      <p:ext uri="{BB962C8B-B14F-4D97-AF65-F5344CB8AC3E}">
        <p14:creationId xmlns:p14="http://schemas.microsoft.com/office/powerpoint/2010/main" val="248067903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able of Contents">
    <p:bg>
      <p:bgRef idx="1001">
        <a:schemeClr val="bg2"/>
      </p:bgRef>
    </p:bg>
    <p:spTree>
      <p:nvGrpSpPr>
        <p:cNvPr id="1" name=""/>
        <p:cNvGrpSpPr/>
        <p:nvPr/>
      </p:nvGrpSpPr>
      <p:grpSpPr>
        <a:xfrm>
          <a:off x="0" y="0"/>
          <a:ext cx="0" cy="0"/>
          <a:chOff x="0" y="0"/>
          <a:chExt cx="0" cy="0"/>
        </a:xfrm>
      </p:grpSpPr>
      <p:sp>
        <p:nvSpPr>
          <p:cNvPr id="28" name="Freeform 27"/>
          <p:cNvSpPr/>
          <p:nvPr/>
        </p:nvSpPr>
        <p:spPr>
          <a:xfrm>
            <a:off x="8580898" y="3265951"/>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11"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chemeClr val="tx1"/>
                </a:solidFill>
                <a:latin typeface="+mn-lt"/>
                <a:cs typeface="Calibri"/>
              </a:defRPr>
            </a:lvl1pPr>
          </a:lstStyle>
          <a:p>
            <a:r>
              <a:rPr lang="en-US" dirty="0"/>
              <a:t>COMPANY CONFIDENTIAL</a:t>
            </a:r>
          </a:p>
        </p:txBody>
      </p:sp>
      <p:sp>
        <p:nvSpPr>
          <p:cNvPr id="7" name="Date Placeholder 2"/>
          <p:cNvSpPr>
            <a:spLocks noGrp="1"/>
          </p:cNvSpPr>
          <p:nvPr>
            <p:ph type="dt" sz="half" idx="10"/>
          </p:nvPr>
        </p:nvSpPr>
        <p:spPr>
          <a:xfrm>
            <a:off x="8694045" y="6577584"/>
            <a:ext cx="2502753" cy="280416"/>
          </a:xfrm>
        </p:spPr>
        <p:txBody>
          <a:bodyPr/>
          <a:lstStyle>
            <a:lvl1pPr>
              <a:defRPr>
                <a:solidFill>
                  <a:schemeClr val="tx1"/>
                </a:solidFill>
                <a:latin typeface="+mn-lt"/>
              </a:defRPr>
            </a:lvl1pPr>
          </a:lstStyle>
          <a:p>
            <a:r>
              <a:rPr lang="en-US"/>
              <a:t>9 January 2019</a:t>
            </a:r>
            <a:endParaRPr lang="en-US" dirty="0"/>
          </a:p>
        </p:txBody>
      </p:sp>
      <p:sp>
        <p:nvSpPr>
          <p:cNvPr id="8" name="Slide Number Placeholder 4"/>
          <p:cNvSpPr>
            <a:spLocks noGrp="1"/>
          </p:cNvSpPr>
          <p:nvPr>
            <p:ph type="sldNum" sz="quarter" idx="12"/>
          </p:nvPr>
        </p:nvSpPr>
        <p:spPr>
          <a:xfrm>
            <a:off x="11199431" y="6577584"/>
            <a:ext cx="521407" cy="280416"/>
          </a:xfrm>
        </p:spPr>
        <p:txBody>
          <a:bodyPr/>
          <a:lstStyle>
            <a:lvl1pPr>
              <a:defRPr>
                <a:solidFill>
                  <a:schemeClr val="tx1"/>
                </a:solidFill>
                <a:latin typeface="+mn-lt"/>
              </a:defRPr>
            </a:lvl1pPr>
          </a:lstStyle>
          <a:p>
            <a:fld id="{0A0F11D4-4D2F-B044-AC58-2D9204F8F0F5}" type="slidenum">
              <a:rPr lang="en-US" smtClean="0"/>
              <a:pPr/>
              <a:t>‹#›</a:t>
            </a:fld>
            <a:endParaRPr lang="en-US" dirty="0"/>
          </a:p>
        </p:txBody>
      </p:sp>
      <p:sp>
        <p:nvSpPr>
          <p:cNvPr id="3" name="Content Placeholder 2"/>
          <p:cNvSpPr>
            <a:spLocks noGrp="1"/>
          </p:cNvSpPr>
          <p:nvPr>
            <p:ph sz="half" idx="1"/>
          </p:nvPr>
        </p:nvSpPr>
        <p:spPr>
          <a:xfrm>
            <a:off x="478367" y="1475233"/>
            <a:ext cx="9899615" cy="4078900"/>
          </a:xfrm>
        </p:spPr>
        <p:txBody>
          <a:bodyPr>
            <a:normAutofit/>
          </a:bodyPr>
          <a:lstStyle>
            <a:lvl1pPr marL="457189" indent="-457189">
              <a:buClr>
                <a:schemeClr val="tx1"/>
              </a:buClr>
              <a:buFont typeface="+mj-lt"/>
              <a:buAutoNum type="arabicPeriod"/>
              <a:defRPr sz="1400" b="1">
                <a:solidFill>
                  <a:srgbClr val="FFFFFF"/>
                </a:solidFill>
                <a:latin typeface="+mn-lt"/>
                <a:cs typeface="Calibri"/>
              </a:defRPr>
            </a:lvl1pPr>
            <a:lvl2pPr marL="603235" indent="-457189">
              <a:buClr>
                <a:schemeClr val="bg1"/>
              </a:buClr>
              <a:buFont typeface="+mj-lt"/>
              <a:buAutoNum type="arabicPeriod"/>
              <a:defRPr sz="2400"/>
            </a:lvl2pPr>
            <a:lvl3pPr marL="744520" indent="-457189">
              <a:buClr>
                <a:schemeClr val="bg1"/>
              </a:buClr>
              <a:buFont typeface="+mj-lt"/>
              <a:buAutoNum type="arabicPeriod"/>
              <a:defRPr sz="2000"/>
            </a:lvl3pPr>
            <a:lvl4pPr marL="769919" indent="-342892">
              <a:buClr>
                <a:schemeClr val="bg1"/>
              </a:buClr>
              <a:buFont typeface="+mj-lt"/>
              <a:buAutoNum type="arabicPeriod"/>
              <a:defRPr sz="1800"/>
            </a:lvl4pPr>
            <a:lvl5pPr marL="914378" indent="-342892">
              <a:buClr>
                <a:schemeClr val="bg1"/>
              </a:buClr>
              <a:buFont typeface="+mj-lt"/>
              <a:buAutoNum type="arabicPeriod"/>
              <a:defRPr sz="1800"/>
            </a:lvl5pPr>
            <a:lvl6pPr>
              <a:defRPr sz="1800"/>
            </a:lvl6pPr>
            <a:lvl7pPr>
              <a:defRPr sz="1800"/>
            </a:lvl7pPr>
            <a:lvl8pPr>
              <a:defRPr sz="1800"/>
            </a:lvl8pPr>
            <a:lvl9pPr>
              <a:defRPr sz="1800"/>
            </a:lvl9pPr>
          </a:lstStyle>
          <a:p>
            <a:pPr lvl="0"/>
            <a:r>
              <a:rPr lang="en-US"/>
              <a:t>Edit Master text styles</a:t>
            </a:r>
          </a:p>
        </p:txBody>
      </p:sp>
      <p:cxnSp>
        <p:nvCxnSpPr>
          <p:cNvPr id="14" name="Straight Connector 13"/>
          <p:cNvCxnSpPr/>
          <p:nvPr/>
        </p:nvCxnSpPr>
        <p:spPr>
          <a:xfrm>
            <a:off x="478369" y="1048512"/>
            <a:ext cx="1122256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78369"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78369"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78369"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78369"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itle 1"/>
          <p:cNvSpPr>
            <a:spLocks noGrp="1"/>
          </p:cNvSpPr>
          <p:nvPr>
            <p:ph type="title" hasCustomPrompt="1"/>
          </p:nvPr>
        </p:nvSpPr>
        <p:spPr>
          <a:xfrm>
            <a:off x="478369" y="0"/>
            <a:ext cx="8647473" cy="914400"/>
          </a:xfrm>
        </p:spPr>
        <p:txBody>
          <a:bodyPr/>
          <a:lstStyle>
            <a:lvl1pPr>
              <a:defRPr b="1" spc="0">
                <a:solidFill>
                  <a:srgbClr val="FFFFFF"/>
                </a:solidFill>
                <a:latin typeface="+mj-lt"/>
                <a:cs typeface="Calibri"/>
              </a:defRPr>
            </a:lvl1pPr>
          </a:lstStyle>
          <a:p>
            <a:r>
              <a:rPr lang="en-US" dirty="0"/>
              <a:t>Click to edit master </a:t>
            </a:r>
            <a:br>
              <a:rPr lang="en-US" dirty="0"/>
            </a:br>
            <a:r>
              <a:rPr lang="en-US" dirty="0"/>
              <a:t>title style</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0980" y="5839556"/>
            <a:ext cx="5301261" cy="561573"/>
          </a:xfrm>
          <a:prstGeom prst="rect">
            <a:avLst/>
          </a:prstGeom>
        </p:spPr>
      </p:pic>
    </p:spTree>
    <p:extLst>
      <p:ext uri="{BB962C8B-B14F-4D97-AF65-F5344CB8AC3E}">
        <p14:creationId xmlns:p14="http://schemas.microsoft.com/office/powerpoint/2010/main" val="220901859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Divider Buildmark Blue">
    <p:bg>
      <p:bgRef idx="1001">
        <a:schemeClr val="bg2"/>
      </p:bgRef>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37" y="-418495"/>
            <a:ext cx="12210285" cy="7632000"/>
          </a:xfrm>
          <a:prstGeom prst="rect">
            <a:avLst/>
          </a:prstGeom>
        </p:spPr>
      </p:pic>
      <p:sp>
        <p:nvSpPr>
          <p:cNvPr id="2" name="Title 1"/>
          <p:cNvSpPr>
            <a:spLocks noGrp="1"/>
          </p:cNvSpPr>
          <p:nvPr>
            <p:ph type="title" hasCustomPrompt="1"/>
          </p:nvPr>
        </p:nvSpPr>
        <p:spPr>
          <a:xfrm>
            <a:off x="475490" y="390144"/>
            <a:ext cx="9088967" cy="1414272"/>
          </a:xfrm>
        </p:spPr>
        <p:txBody>
          <a:bodyPr anchor="t" anchorCtr="0">
            <a:noAutofit/>
          </a:bodyPr>
          <a:lstStyle>
            <a:lvl1pPr algn="l">
              <a:lnSpc>
                <a:spcPts val="3100"/>
              </a:lnSpc>
              <a:defRPr sz="3000" b="1" cap="none" spc="0">
                <a:solidFill>
                  <a:srgbClr val="FFFFFF"/>
                </a:solidFill>
                <a:latin typeface="+mj-lt"/>
                <a:cs typeface="Calibri"/>
              </a:defRPr>
            </a:lvl1pPr>
          </a:lstStyle>
          <a:p>
            <a:r>
              <a:rPr lang="en-US" dirty="0"/>
              <a:t>Click to Edit Master </a:t>
            </a:r>
            <a:br>
              <a:rPr lang="en-US" dirty="0"/>
            </a:br>
            <a:r>
              <a:rPr lang="en-US" dirty="0"/>
              <a:t>Title Slide</a:t>
            </a:r>
          </a:p>
        </p:txBody>
      </p:sp>
      <p:sp>
        <p:nvSpPr>
          <p:cNvPr id="8"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rgbClr val="FFFFFF"/>
                </a:solidFill>
                <a:latin typeface="+mn-lt"/>
                <a:cs typeface="Arial"/>
              </a:defRPr>
            </a:lvl1pPr>
          </a:lstStyle>
          <a:p>
            <a:r>
              <a:rPr lang="en-US" dirty="0"/>
              <a:t>COMPANY CONFIDENTIAL</a:t>
            </a:r>
          </a:p>
        </p:txBody>
      </p:sp>
      <p:sp>
        <p:nvSpPr>
          <p:cNvPr id="23" name="Subtitle 2"/>
          <p:cNvSpPr>
            <a:spLocks noGrp="1"/>
          </p:cNvSpPr>
          <p:nvPr>
            <p:ph type="subTitle" idx="1"/>
          </p:nvPr>
        </p:nvSpPr>
        <p:spPr>
          <a:xfrm>
            <a:off x="475490" y="2337966"/>
            <a:ext cx="9600817" cy="697557"/>
          </a:xfrm>
        </p:spPr>
        <p:txBody>
          <a:bodyPr>
            <a:normAutofit/>
          </a:bodyPr>
          <a:lstStyle>
            <a:lvl1pPr marL="0" indent="0" algn="l">
              <a:buNone/>
              <a:defRPr sz="1400" b="1">
                <a:solidFill>
                  <a:schemeClr val="tx1"/>
                </a:solidFill>
                <a:latin typeface="+mn-lt"/>
                <a:cs typeface="Calibri"/>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2330" y="5685262"/>
            <a:ext cx="6601897" cy="697557"/>
          </a:xfrm>
          <a:prstGeom prst="rect">
            <a:avLst/>
          </a:prstGeom>
        </p:spPr>
      </p:pic>
    </p:spTree>
    <p:extLst>
      <p:ext uri="{BB962C8B-B14F-4D97-AF65-F5344CB8AC3E}">
        <p14:creationId xmlns:p14="http://schemas.microsoft.com/office/powerpoint/2010/main" val="32946145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Divider - SPX Dark Blue">
    <p:bg>
      <p:bgRef idx="1001">
        <a:schemeClr val="bg2"/>
      </p:bgRef>
    </p:bg>
    <p:spTree>
      <p:nvGrpSpPr>
        <p:cNvPr id="1" name=""/>
        <p:cNvGrpSpPr/>
        <p:nvPr/>
      </p:nvGrpSpPr>
      <p:grpSpPr>
        <a:xfrm>
          <a:off x="0" y="0"/>
          <a:ext cx="0" cy="0"/>
          <a:chOff x="0" y="0"/>
          <a:chExt cx="0" cy="0"/>
        </a:xfrm>
      </p:grpSpPr>
      <p:sp>
        <p:nvSpPr>
          <p:cNvPr id="34" name="Freeform 33"/>
          <p:cNvSpPr/>
          <p:nvPr/>
        </p:nvSpPr>
        <p:spPr>
          <a:xfrm>
            <a:off x="1842523" y="2048"/>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2"/>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35" name="Freeform 34"/>
          <p:cNvSpPr/>
          <p:nvPr/>
        </p:nvSpPr>
        <p:spPr>
          <a:xfrm>
            <a:off x="8580898" y="3265951"/>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a:p>
        </p:txBody>
      </p:sp>
      <p:sp>
        <p:nvSpPr>
          <p:cNvPr id="2" name="Title 1"/>
          <p:cNvSpPr>
            <a:spLocks noGrp="1"/>
          </p:cNvSpPr>
          <p:nvPr>
            <p:ph type="title" hasCustomPrompt="1"/>
          </p:nvPr>
        </p:nvSpPr>
        <p:spPr>
          <a:xfrm>
            <a:off x="475489" y="390144"/>
            <a:ext cx="8650352" cy="1414272"/>
          </a:xfrm>
        </p:spPr>
        <p:txBody>
          <a:bodyPr anchor="t" anchorCtr="0">
            <a:noAutofit/>
          </a:bodyPr>
          <a:lstStyle>
            <a:lvl1pPr algn="l">
              <a:lnSpc>
                <a:spcPts val="3100"/>
              </a:lnSpc>
              <a:defRPr sz="3000" b="1" cap="none" spc="0">
                <a:solidFill>
                  <a:srgbClr val="FFFFFF"/>
                </a:solidFill>
                <a:latin typeface="+mj-lt"/>
                <a:cs typeface="Calibri"/>
              </a:defRPr>
            </a:lvl1pPr>
          </a:lstStyle>
          <a:p>
            <a:r>
              <a:rPr lang="en-US" dirty="0"/>
              <a:t>Click to Edit Master </a:t>
            </a:r>
            <a:br>
              <a:rPr lang="en-US" dirty="0"/>
            </a:br>
            <a:r>
              <a:rPr lang="en-US" dirty="0"/>
              <a:t>Title Slide</a:t>
            </a:r>
          </a:p>
        </p:txBody>
      </p:sp>
      <p:sp>
        <p:nvSpPr>
          <p:cNvPr id="9"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rgbClr val="FFFFFF"/>
                </a:solidFill>
                <a:latin typeface="+mn-lt"/>
                <a:cs typeface="Arial"/>
              </a:defRPr>
            </a:lvl1pPr>
          </a:lstStyle>
          <a:p>
            <a:r>
              <a:rPr lang="en-US" dirty="0"/>
              <a:t>COMPANY CONFIDENTIAL</a:t>
            </a:r>
          </a:p>
        </p:txBody>
      </p:sp>
      <p:sp>
        <p:nvSpPr>
          <p:cNvPr id="44" name="Date Placeholder 2"/>
          <p:cNvSpPr>
            <a:spLocks noGrp="1"/>
          </p:cNvSpPr>
          <p:nvPr>
            <p:ph type="dt" sz="half" idx="10"/>
          </p:nvPr>
        </p:nvSpPr>
        <p:spPr>
          <a:xfrm>
            <a:off x="8694045" y="6577584"/>
            <a:ext cx="2502753" cy="280416"/>
          </a:xfrm>
        </p:spPr>
        <p:txBody>
          <a:bodyPr/>
          <a:lstStyle>
            <a:lvl1pPr>
              <a:defRPr>
                <a:solidFill>
                  <a:schemeClr val="tx1"/>
                </a:solidFill>
                <a:latin typeface="+mn-lt"/>
              </a:defRPr>
            </a:lvl1pPr>
          </a:lstStyle>
          <a:p>
            <a:r>
              <a:rPr lang="en-US"/>
              <a:t>9 January 2019</a:t>
            </a:r>
            <a:endParaRPr lang="en-US" dirty="0"/>
          </a:p>
        </p:txBody>
      </p:sp>
      <p:sp>
        <p:nvSpPr>
          <p:cNvPr id="45" name="Slide Number Placeholder 4"/>
          <p:cNvSpPr>
            <a:spLocks noGrp="1"/>
          </p:cNvSpPr>
          <p:nvPr>
            <p:ph type="sldNum" sz="quarter" idx="12"/>
          </p:nvPr>
        </p:nvSpPr>
        <p:spPr>
          <a:xfrm>
            <a:off x="11199431" y="6577584"/>
            <a:ext cx="521407" cy="280416"/>
          </a:xfrm>
        </p:spPr>
        <p:txBody>
          <a:bodyPr/>
          <a:lstStyle>
            <a:lvl1pPr>
              <a:defRPr>
                <a:solidFill>
                  <a:schemeClr val="tx1"/>
                </a:solidFill>
                <a:latin typeface="+mn-lt"/>
              </a:defRPr>
            </a:lvl1pPr>
          </a:lstStyle>
          <a:p>
            <a:fld id="{0A0F11D4-4D2F-B044-AC58-2D9204F8F0F5}" type="slidenum">
              <a:rPr lang="en-US" smtClean="0"/>
              <a:pPr/>
              <a:t>‹#›</a:t>
            </a:fld>
            <a:endParaRPr lang="en-US" dirty="0"/>
          </a:p>
        </p:txBody>
      </p:sp>
      <p:sp>
        <p:nvSpPr>
          <p:cNvPr id="46" name="Subtitle 2"/>
          <p:cNvSpPr>
            <a:spLocks noGrp="1"/>
          </p:cNvSpPr>
          <p:nvPr>
            <p:ph type="subTitle" idx="1"/>
          </p:nvPr>
        </p:nvSpPr>
        <p:spPr>
          <a:xfrm>
            <a:off x="475490" y="2337966"/>
            <a:ext cx="9600817" cy="697557"/>
          </a:xfrm>
        </p:spPr>
        <p:txBody>
          <a:bodyPr>
            <a:normAutofit/>
          </a:bodyPr>
          <a:lstStyle>
            <a:lvl1pPr marL="0" indent="0" algn="l">
              <a:buNone/>
              <a:defRPr sz="1400" b="1">
                <a:solidFill>
                  <a:schemeClr val="tx1"/>
                </a:solidFill>
                <a:latin typeface="+mn-lt"/>
                <a:cs typeface="Calibri"/>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4531" y="5891254"/>
            <a:ext cx="4314799" cy="455902"/>
          </a:xfrm>
          <a:prstGeom prst="rect">
            <a:avLst/>
          </a:prstGeom>
        </p:spPr>
      </p:pic>
    </p:spTree>
    <p:extLst>
      <p:ext uri="{BB962C8B-B14F-4D97-AF65-F5344CB8AC3E}">
        <p14:creationId xmlns:p14="http://schemas.microsoft.com/office/powerpoint/2010/main" val="80849902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 January 2019</a:t>
            </a:r>
            <a:endParaRPr lang="en-US" dirty="0"/>
          </a:p>
        </p:txBody>
      </p:sp>
      <p:sp>
        <p:nvSpPr>
          <p:cNvPr id="4" name="Footer Placeholder 3"/>
          <p:cNvSpPr>
            <a:spLocks noGrp="1"/>
          </p:cNvSpPr>
          <p:nvPr>
            <p:ph type="ftr" sz="quarter" idx="11"/>
          </p:nvPr>
        </p:nvSpPr>
        <p:spPr/>
        <p:txBody>
          <a:bodyPr/>
          <a:lstStyle/>
          <a:p>
            <a:r>
              <a:rPr lang="en-US" dirty="0"/>
              <a:t>COMPANY CONFIDENTIAL</a:t>
            </a:r>
          </a:p>
        </p:txBody>
      </p:sp>
      <p:sp>
        <p:nvSpPr>
          <p:cNvPr id="5" name="Slide Number Placeholder 4"/>
          <p:cNvSpPr>
            <a:spLocks noGrp="1"/>
          </p:cNvSpPr>
          <p:nvPr>
            <p:ph type="sldNum" sz="quarter" idx="12"/>
          </p:nvPr>
        </p:nvSpPr>
        <p:spPr/>
        <p:txBody>
          <a:bodyPr/>
          <a:lstStyle/>
          <a:p>
            <a:fld id="{0A0F11D4-4D2F-B044-AC58-2D9204F8F0F5}" type="slidenum">
              <a:rPr lang="en-US" smtClean="0"/>
              <a:pPr/>
              <a:t>‹#›</a:t>
            </a:fld>
            <a:endParaRPr lang="en-US"/>
          </a:p>
        </p:txBody>
      </p:sp>
      <p:sp>
        <p:nvSpPr>
          <p:cNvPr id="7" name="Content Placeholder 6"/>
          <p:cNvSpPr>
            <a:spLocks noGrp="1"/>
          </p:cNvSpPr>
          <p:nvPr>
            <p:ph sz="quarter" idx="15"/>
          </p:nvPr>
        </p:nvSpPr>
        <p:spPr>
          <a:xfrm>
            <a:off x="495302" y="1479554"/>
            <a:ext cx="11205633" cy="4093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51954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_w_Lrg_Grey_Box_Righ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2737" y="51507"/>
            <a:ext cx="1311259" cy="1311258"/>
          </a:xfrm>
          <a:prstGeom prst="rect">
            <a:avLst/>
          </a:prstGeom>
        </p:spPr>
      </p:pic>
      <p:sp>
        <p:nvSpPr>
          <p:cNvPr id="19" name="Content Placeholder 12"/>
          <p:cNvSpPr>
            <a:spLocks noGrp="1"/>
          </p:cNvSpPr>
          <p:nvPr>
            <p:ph sz="quarter" idx="17"/>
          </p:nvPr>
        </p:nvSpPr>
        <p:spPr>
          <a:xfrm>
            <a:off x="6088728" y="1506637"/>
            <a:ext cx="5392072" cy="4157567"/>
          </a:xfrm>
        </p:spPr>
        <p:txBody>
          <a:bodyPr/>
          <a:lstStyle>
            <a:lvl1pPr marL="0" indent="0">
              <a:defRPr sz="2000">
                <a:solidFill>
                  <a:schemeClr val="accent1">
                    <a:lumMod val="75000"/>
                  </a:schemeClr>
                </a:solidFill>
              </a:defRPr>
            </a:lvl1pPr>
            <a:lvl2pPr>
              <a:defRPr sz="1800">
                <a:solidFill>
                  <a:srgbClr val="646464"/>
                </a:solidFill>
              </a:defRPr>
            </a:lvl2pPr>
            <a:lvl3pPr>
              <a:buClr>
                <a:schemeClr val="accent1">
                  <a:lumMod val="75000"/>
                </a:schemeClr>
              </a:buClr>
              <a:defRPr sz="1600">
                <a:solidFill>
                  <a:srgbClr val="646464"/>
                </a:solidFill>
              </a:defRPr>
            </a:lvl3pPr>
            <a:lvl4pPr marL="1369968" indent="0">
              <a:buClr>
                <a:schemeClr val="accent1">
                  <a:lumMod val="75000"/>
                </a:schemeClr>
              </a:buClr>
              <a:buNone/>
              <a:defRPr sz="1600">
                <a:solidFill>
                  <a:srgbClr val="646464"/>
                </a:solidFill>
              </a:defRPr>
            </a:lvl4pPr>
            <a:lvl5pPr>
              <a:buClr>
                <a:schemeClr val="accent1">
                  <a:lumMod val="75000"/>
                </a:schemeClr>
              </a:buClr>
              <a:defRPr>
                <a:solidFill>
                  <a:srgbClr val="646464"/>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9"/>
          <p:cNvSpPr>
            <a:spLocks noGrp="1"/>
          </p:cNvSpPr>
          <p:nvPr>
            <p:ph sz="quarter" idx="15"/>
          </p:nvPr>
        </p:nvSpPr>
        <p:spPr>
          <a:xfrm>
            <a:off x="508000" y="1600216"/>
            <a:ext cx="5181600" cy="3962399"/>
          </a:xfrm>
        </p:spPr>
        <p:txBody>
          <a:bodyPr/>
          <a:lstStyle>
            <a:lvl1pPr marL="0" indent="0">
              <a:defRPr sz="2000">
                <a:solidFill>
                  <a:schemeClr val="tx1"/>
                </a:solidFill>
              </a:defRPr>
            </a:lvl1pPr>
            <a:lvl2pPr>
              <a:defRPr sz="1800"/>
            </a:lvl2pPr>
            <a:lvl3pPr>
              <a:defRPr sz="1600"/>
            </a:lvl3pPr>
            <a:lvl4pPr>
              <a:defRPr sz="1600"/>
            </a:lvl4pPr>
            <a:lvl5pPr>
              <a:defRPr sz="1600"/>
            </a:lvl5pPr>
          </a:lstStyle>
          <a:p>
            <a:pPr lvl="0"/>
            <a:r>
              <a:rPr lang="en-US"/>
              <a:t>Edit Master text styles</a:t>
            </a:r>
          </a:p>
        </p:txBody>
      </p:sp>
      <p:sp>
        <p:nvSpPr>
          <p:cNvPr id="20" name="Title 1"/>
          <p:cNvSpPr>
            <a:spLocks noGrp="1"/>
          </p:cNvSpPr>
          <p:nvPr>
            <p:ph type="title"/>
          </p:nvPr>
        </p:nvSpPr>
        <p:spPr>
          <a:xfrm>
            <a:off x="508006" y="12192"/>
            <a:ext cx="8755183" cy="694944"/>
          </a:xfrm>
          <a:prstGeom prst="rect">
            <a:avLst/>
          </a:prstGeom>
        </p:spPr>
        <p:txBody>
          <a:bodyPr lIns="91346" tIns="45673" rIns="91346" bIns="45673" anchor="b"/>
          <a:lstStyle>
            <a:lvl1pPr algn="l">
              <a:lnSpc>
                <a:spcPts val="2180"/>
              </a:lnSpc>
              <a:defRPr sz="24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4" name="Content Placeholder 13"/>
          <p:cNvSpPr>
            <a:spLocks noGrp="1"/>
          </p:cNvSpPr>
          <p:nvPr>
            <p:ph sz="quarter" idx="14"/>
          </p:nvPr>
        </p:nvSpPr>
        <p:spPr>
          <a:xfrm>
            <a:off x="508003" y="6096003"/>
            <a:ext cx="11218500" cy="546267"/>
          </a:xfrm>
        </p:spPr>
        <p:txBody>
          <a:bodyPr anchor="b"/>
          <a:lstStyle>
            <a:lvl1pPr marL="0" marR="0" indent="0" algn="ctr" defTabSz="456626"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26" name="Date Placeholder 1"/>
          <p:cNvSpPr>
            <a:spLocks noGrp="1"/>
          </p:cNvSpPr>
          <p:nvPr>
            <p:ph type="dt" sz="half" idx="18"/>
          </p:nvPr>
        </p:nvSpPr>
        <p:spPr>
          <a:xfrm>
            <a:off x="9652000" y="6756968"/>
            <a:ext cx="1905549" cy="219456"/>
          </a:xfrm>
        </p:spPr>
        <p:txBody>
          <a:bodyPr/>
          <a:lstStyle/>
          <a:p>
            <a:pPr>
              <a:defRPr/>
            </a:pPr>
            <a:r>
              <a:rPr lang="en-US"/>
              <a:t>© 2009 Harsco Industrial, Patterson-Kelley</a:t>
            </a:r>
            <a:endParaRPr lang="en-US" altLang="en-US"/>
          </a:p>
        </p:txBody>
      </p:sp>
      <p:sp>
        <p:nvSpPr>
          <p:cNvPr id="27" name="Footer Placeholder 2"/>
          <p:cNvSpPr>
            <a:spLocks noGrp="1"/>
          </p:cNvSpPr>
          <p:nvPr>
            <p:ph type="ftr" sz="quarter" idx="19"/>
          </p:nvPr>
        </p:nvSpPr>
        <p:spPr>
          <a:xfrm>
            <a:off x="508005" y="6682113"/>
            <a:ext cx="2305417" cy="215349"/>
          </a:xfrm>
        </p:spPr>
        <p:txBody>
          <a:bodyPr/>
          <a:lstStyle/>
          <a:p>
            <a:pPr>
              <a:defRPr/>
            </a:pPr>
            <a:endParaRPr lang="en-US" altLang="en-US"/>
          </a:p>
        </p:txBody>
      </p:sp>
      <p:sp>
        <p:nvSpPr>
          <p:cNvPr id="29" name="Slide Number Placeholder 3"/>
          <p:cNvSpPr>
            <a:spLocks noGrp="1"/>
          </p:cNvSpPr>
          <p:nvPr>
            <p:ph type="sldNum" sz="quarter" idx="20"/>
          </p:nvPr>
        </p:nvSpPr>
        <p:spPr>
          <a:xfrm>
            <a:off x="11684001" y="6707091"/>
            <a:ext cx="416843" cy="263692"/>
          </a:xfrm>
        </p:spPr>
        <p:txBody>
          <a:bodyPr/>
          <a:lstStyle/>
          <a:p>
            <a:fld id="{01948D12-30DF-4674-A2B3-C553FC407E0E}" type="slidenum">
              <a:rPr lang="en-US" altLang="en-US" smtClean="0"/>
              <a:pPr/>
              <a:t>‹#›</a:t>
            </a:fld>
            <a:endParaRPr lang="en-US" altLang="en-US"/>
          </a:p>
        </p:txBody>
      </p:sp>
    </p:spTree>
    <p:extLst>
      <p:ext uri="{BB962C8B-B14F-4D97-AF65-F5344CB8AC3E}">
        <p14:creationId xmlns:p14="http://schemas.microsoft.com/office/powerpoint/2010/main" val="40368858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with Content Bold 1st Lev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 January 2019</a:t>
            </a:r>
            <a:endParaRPr lang="en-US" dirty="0"/>
          </a:p>
        </p:txBody>
      </p:sp>
      <p:sp>
        <p:nvSpPr>
          <p:cNvPr id="4" name="Footer Placeholder 3"/>
          <p:cNvSpPr>
            <a:spLocks noGrp="1"/>
          </p:cNvSpPr>
          <p:nvPr>
            <p:ph type="ftr" sz="quarter" idx="11"/>
          </p:nvPr>
        </p:nvSpPr>
        <p:spPr/>
        <p:txBody>
          <a:bodyPr/>
          <a:lstStyle/>
          <a:p>
            <a:r>
              <a:rPr lang="en-US" dirty="0"/>
              <a:t>COMPANY CONFIDENTIAL</a:t>
            </a:r>
          </a:p>
        </p:txBody>
      </p:sp>
      <p:sp>
        <p:nvSpPr>
          <p:cNvPr id="5" name="Slide Number Placeholder 4"/>
          <p:cNvSpPr>
            <a:spLocks noGrp="1"/>
          </p:cNvSpPr>
          <p:nvPr>
            <p:ph type="sldNum" sz="quarter" idx="12"/>
          </p:nvPr>
        </p:nvSpPr>
        <p:spPr/>
        <p:txBody>
          <a:bodyPr/>
          <a:lstStyle/>
          <a:p>
            <a:fld id="{0A0F11D4-4D2F-B044-AC58-2D9204F8F0F5}" type="slidenum">
              <a:rPr lang="en-US" smtClean="0"/>
              <a:pPr/>
              <a:t>‹#›</a:t>
            </a:fld>
            <a:endParaRPr lang="en-US"/>
          </a:p>
        </p:txBody>
      </p:sp>
      <p:sp>
        <p:nvSpPr>
          <p:cNvPr id="9" name="Content Placeholder 15"/>
          <p:cNvSpPr>
            <a:spLocks noGrp="1"/>
          </p:cNvSpPr>
          <p:nvPr>
            <p:ph sz="quarter" idx="13"/>
          </p:nvPr>
        </p:nvSpPr>
        <p:spPr>
          <a:xfrm>
            <a:off x="495301" y="1475233"/>
            <a:ext cx="11204031" cy="4078900"/>
          </a:xfrm>
        </p:spPr>
        <p:txBody>
          <a:bodyPr numCol="1" spcCol="457200"/>
          <a:lstStyle>
            <a:lvl1pPr>
              <a:spcAft>
                <a:spcPts val="300"/>
              </a:spcAft>
              <a:defRPr b="1">
                <a:solidFill>
                  <a:schemeClr val="accent1"/>
                </a:solidFill>
              </a:defRPr>
            </a:lvl1pPr>
            <a:lvl2pPr>
              <a:spcAft>
                <a:spcPts val="300"/>
              </a:spcAft>
              <a:defRPr/>
            </a:lvl2pPr>
            <a:lvl3pPr>
              <a:spcAft>
                <a:spcPts val="300"/>
              </a:spcAft>
              <a:defRPr/>
            </a:lvl3pPr>
            <a:lvl4pPr>
              <a:lnSpc>
                <a:spcPts val="1600"/>
              </a:lnSpc>
              <a:spcAft>
                <a:spcPts val="300"/>
              </a:spcAft>
              <a:defRPr/>
            </a:lvl4pPr>
            <a:lvl5pPr>
              <a:lnSpc>
                <a:spcPts val="1600"/>
              </a:lnSpc>
              <a:spcAft>
                <a:spcPts val="3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5942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Layout">
    <p:spTree>
      <p:nvGrpSpPr>
        <p:cNvPr id="1" name=""/>
        <p:cNvGrpSpPr/>
        <p:nvPr/>
      </p:nvGrpSpPr>
      <p:grpSpPr>
        <a:xfrm>
          <a:off x="0" y="0"/>
          <a:ext cx="0" cy="0"/>
          <a:chOff x="0" y="0"/>
          <a:chExt cx="0" cy="0"/>
        </a:xfrm>
      </p:grpSpPr>
      <p:sp>
        <p:nvSpPr>
          <p:cNvPr id="7" name="Content Placeholder 6"/>
          <p:cNvSpPr>
            <a:spLocks noGrp="1"/>
          </p:cNvSpPr>
          <p:nvPr>
            <p:ph sz="quarter" idx="16"/>
          </p:nvPr>
        </p:nvSpPr>
        <p:spPr>
          <a:xfrm>
            <a:off x="482600" y="1475317"/>
            <a:ext cx="5356800" cy="4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Content Placeholder 6"/>
          <p:cNvSpPr>
            <a:spLocks noGrp="1"/>
          </p:cNvSpPr>
          <p:nvPr>
            <p:ph sz="quarter" idx="17"/>
          </p:nvPr>
        </p:nvSpPr>
        <p:spPr>
          <a:xfrm>
            <a:off x="6333067" y="1479551"/>
            <a:ext cx="5356800" cy="4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p:cNvSpPr>
            <a:spLocks noGrp="1"/>
          </p:cNvSpPr>
          <p:nvPr>
            <p:ph type="title"/>
          </p:nvPr>
        </p:nvSpPr>
        <p:spPr/>
        <p:txBody>
          <a:bodyPr/>
          <a:lstStyle>
            <a:lvl1pPr>
              <a:defRPr spc="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 January 2019</a:t>
            </a:r>
            <a:endParaRPr lang="en-US" dirty="0"/>
          </a:p>
        </p:txBody>
      </p:sp>
      <p:sp>
        <p:nvSpPr>
          <p:cNvPr id="4" name="Footer Placeholder 3"/>
          <p:cNvSpPr>
            <a:spLocks noGrp="1"/>
          </p:cNvSpPr>
          <p:nvPr>
            <p:ph type="ftr" sz="quarter" idx="11"/>
          </p:nvPr>
        </p:nvSpPr>
        <p:spPr/>
        <p:txBody>
          <a:bodyPr/>
          <a:lstStyle/>
          <a:p>
            <a:r>
              <a:rPr lang="en-US" dirty="0"/>
              <a:t>COMPANY CONFIDENTIAL</a:t>
            </a:r>
          </a:p>
        </p:txBody>
      </p:sp>
      <p:sp>
        <p:nvSpPr>
          <p:cNvPr id="5" name="Slide Number Placeholder 4"/>
          <p:cNvSpPr>
            <a:spLocks noGrp="1"/>
          </p:cNvSpPr>
          <p:nvPr>
            <p:ph type="sldNum" sz="quarter" idx="12"/>
          </p:nvPr>
        </p:nvSpPr>
        <p:spPr/>
        <p:txBody>
          <a:bodyPr/>
          <a:lstStyle/>
          <a:p>
            <a:fld id="{0A0F11D4-4D2F-B044-AC58-2D9204F8F0F5}" type="slidenum">
              <a:rPr lang="en-US" smtClean="0"/>
              <a:pPr/>
              <a:t>‹#›</a:t>
            </a:fld>
            <a:endParaRPr lang="en-US"/>
          </a:p>
        </p:txBody>
      </p:sp>
    </p:spTree>
    <p:extLst>
      <p:ext uri="{BB962C8B-B14F-4D97-AF65-F5344CB8AC3E}">
        <p14:creationId xmlns:p14="http://schemas.microsoft.com/office/powerpoint/2010/main" val="1480974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Full_Content_All_Bullets">
    <p:spTree>
      <p:nvGrpSpPr>
        <p:cNvPr id="1" name=""/>
        <p:cNvGrpSpPr/>
        <p:nvPr/>
      </p:nvGrpSpPr>
      <p:grpSpPr>
        <a:xfrm>
          <a:off x="0" y="0"/>
          <a:ext cx="0" cy="0"/>
          <a:chOff x="0" y="0"/>
          <a:chExt cx="0" cy="0"/>
        </a:xfrm>
      </p:grpSpPr>
      <p:sp>
        <p:nvSpPr>
          <p:cNvPr id="14" name="Content Placeholder 9"/>
          <p:cNvSpPr>
            <a:spLocks noGrp="1"/>
          </p:cNvSpPr>
          <p:nvPr>
            <p:ph sz="quarter" idx="13"/>
          </p:nvPr>
        </p:nvSpPr>
        <p:spPr>
          <a:xfrm>
            <a:off x="508000" y="1295400"/>
            <a:ext cx="11176000" cy="4572000"/>
          </a:xfrm>
        </p:spPr>
        <p:txBody>
          <a:bodyPr/>
          <a:lstStyle>
            <a:lvl1pPr marL="172950" indent="-172950">
              <a:buClr>
                <a:schemeClr val="accent1">
                  <a:lumMod val="75000"/>
                </a:schemeClr>
              </a:buClr>
              <a:buSzPct val="80000"/>
              <a:buFont typeface="Arial" pitchFamily="34" charset="0"/>
              <a:buChar char="•"/>
              <a:tabLst>
                <a:tab pos="169775" algn="l"/>
                <a:tab pos="510911" algn="l"/>
                <a:tab pos="8110844" algn="r"/>
              </a:tabLst>
              <a:defRPr sz="2400">
                <a:solidFill>
                  <a:srgbClr val="646464"/>
                </a:solidFill>
              </a:defRPr>
            </a:lvl1pPr>
            <a:lvl2pPr marL="396655" indent="-223706">
              <a:buClr>
                <a:schemeClr val="accent1">
                  <a:lumMod val="75000"/>
                </a:schemeClr>
              </a:buClr>
              <a:buSzPct val="100000"/>
              <a:buFont typeface="Arial" pitchFamily="34" charset="0"/>
              <a:buChar char="­"/>
              <a:tabLst>
                <a:tab pos="396655" algn="l"/>
                <a:tab pos="510911" algn="l"/>
                <a:tab pos="8110844" algn="r"/>
              </a:tabLst>
              <a:defRPr sz="2200">
                <a:solidFill>
                  <a:srgbClr val="646464"/>
                </a:solidFill>
              </a:defRPr>
            </a:lvl2pPr>
            <a:lvl3pPr marL="569605" indent="-172950" defTabSz="344291">
              <a:buClr>
                <a:schemeClr val="accent1">
                  <a:lumMod val="75000"/>
                </a:schemeClr>
              </a:buClr>
              <a:buFont typeface="Lucida Grande"/>
              <a:buChar char="­"/>
              <a:tabLst>
                <a:tab pos="169775" algn="l"/>
                <a:tab pos="510911" algn="l"/>
                <a:tab pos="8110844" algn="r"/>
              </a:tabLst>
              <a:defRPr sz="1800">
                <a:solidFill>
                  <a:srgbClr val="646464"/>
                </a:solidFill>
                <a:latin typeface="Arial" pitchFamily="34" charset="0"/>
                <a:cs typeface="Arial" pitchFamily="34" charset="0"/>
              </a:defRPr>
            </a:lvl3pPr>
            <a:lvl4pPr marL="740966" indent="-171362">
              <a:buClr>
                <a:schemeClr val="accent1">
                  <a:lumMod val="75000"/>
                </a:schemeClr>
              </a:buClr>
              <a:buSzPct val="100000"/>
              <a:buFont typeface="Lucida Grande"/>
              <a:buChar char="­"/>
              <a:tabLst>
                <a:tab pos="169775" algn="l"/>
                <a:tab pos="510911" algn="l"/>
                <a:tab pos="8110844" algn="r"/>
              </a:tabLst>
              <a:defRPr sz="1600">
                <a:solidFill>
                  <a:srgbClr val="646464"/>
                </a:solidFill>
                <a:latin typeface="Arial" pitchFamily="34" charset="0"/>
                <a:cs typeface="Arial" pitchFamily="34" charset="0"/>
              </a:defRPr>
            </a:lvl4pPr>
            <a:lvl5pPr marL="913905" indent="-172950">
              <a:buClr>
                <a:schemeClr val="accent1">
                  <a:lumMod val="75000"/>
                </a:schemeClr>
              </a:buClr>
              <a:buSzPct val="72000"/>
              <a:buFont typeface="Lucida Grande"/>
              <a:buChar char="­"/>
              <a:tabLst>
                <a:tab pos="169775" algn="l"/>
                <a:tab pos="510911" algn="l"/>
                <a:tab pos="8110844" algn="r"/>
              </a:tabLst>
              <a:defRPr sz="1600">
                <a:solidFill>
                  <a:srgbClr val="646464"/>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title"/>
          </p:nvPr>
        </p:nvSpPr>
        <p:spPr>
          <a:xfrm>
            <a:off x="508000" y="12192"/>
            <a:ext cx="9855200" cy="694944"/>
          </a:xfrm>
          <a:prstGeom prst="rect">
            <a:avLst/>
          </a:prstGeom>
        </p:spPr>
        <p:txBody>
          <a:bodyPr lIns="91398" tIns="45699" rIns="91398" bIns="45699" anchor="b"/>
          <a:lstStyle>
            <a:lvl1pPr algn="l">
              <a:lnSpc>
                <a:spcPts val="2180"/>
              </a:lnSpc>
              <a:defRPr sz="24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3" name="Content Placeholder 13"/>
          <p:cNvSpPr>
            <a:spLocks noGrp="1"/>
          </p:cNvSpPr>
          <p:nvPr>
            <p:ph sz="quarter" idx="14"/>
          </p:nvPr>
        </p:nvSpPr>
        <p:spPr>
          <a:xfrm>
            <a:off x="508003" y="6096003"/>
            <a:ext cx="11218500" cy="546267"/>
          </a:xfrm>
        </p:spPr>
        <p:txBody>
          <a:bodyPr anchor="b"/>
          <a:lstStyle>
            <a:lvl1pPr marL="0" marR="0" indent="0" algn="ctr" defTabSz="456938"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25" name="Date Placeholder 1"/>
          <p:cNvSpPr>
            <a:spLocks noGrp="1"/>
          </p:cNvSpPr>
          <p:nvPr>
            <p:ph type="dt" sz="half" idx="15"/>
          </p:nvPr>
        </p:nvSpPr>
        <p:spPr>
          <a:xfrm>
            <a:off x="9652000" y="6706277"/>
            <a:ext cx="1905549" cy="219456"/>
          </a:xfrm>
        </p:spPr>
        <p:txBody>
          <a:bodyPr/>
          <a:lstStyle/>
          <a:p>
            <a:r>
              <a:rPr lang="en-US"/>
              <a:t>9 January 2019</a:t>
            </a:r>
            <a:endParaRPr lang="en-US" dirty="0"/>
          </a:p>
        </p:txBody>
      </p:sp>
      <p:sp>
        <p:nvSpPr>
          <p:cNvPr id="26" name="Footer Placeholder 2"/>
          <p:cNvSpPr>
            <a:spLocks noGrp="1"/>
          </p:cNvSpPr>
          <p:nvPr>
            <p:ph type="ftr" sz="quarter" idx="16"/>
          </p:nvPr>
        </p:nvSpPr>
        <p:spPr>
          <a:xfrm>
            <a:off x="508005" y="6631421"/>
            <a:ext cx="2305417" cy="292384"/>
          </a:xfrm>
        </p:spPr>
        <p:txBody>
          <a:bodyPr/>
          <a:lstStyle/>
          <a:p>
            <a:r>
              <a:rPr lang="en-US"/>
              <a:t>COMPANY CONFIDENTIAL</a:t>
            </a:r>
            <a:endParaRPr lang="en-US" dirty="0"/>
          </a:p>
        </p:txBody>
      </p:sp>
      <p:sp>
        <p:nvSpPr>
          <p:cNvPr id="28" name="Slide Number Placeholder 3"/>
          <p:cNvSpPr>
            <a:spLocks noGrp="1"/>
          </p:cNvSpPr>
          <p:nvPr>
            <p:ph type="sldNum" sz="quarter" idx="17"/>
          </p:nvPr>
        </p:nvSpPr>
        <p:spPr>
          <a:xfrm>
            <a:off x="11684001" y="6690159"/>
            <a:ext cx="416843" cy="263692"/>
          </a:xfrm>
        </p:spPr>
        <p:txBody>
          <a:bodyPr/>
          <a:lstStyle/>
          <a:p>
            <a:fld id="{C541DA18-E70F-7542-80A5-B450E6BE054F}" type="slidenum">
              <a:rPr lang="en-US" smtClean="0"/>
              <a:pPr/>
              <a:t>‹#›</a:t>
            </a:fld>
            <a:endParaRPr lang="en-US" dirty="0"/>
          </a:p>
        </p:txBody>
      </p:sp>
    </p:spTree>
    <p:extLst>
      <p:ext uri="{BB962C8B-B14F-4D97-AF65-F5344CB8AC3E}">
        <p14:creationId xmlns:p14="http://schemas.microsoft.com/office/powerpoint/2010/main" val="344197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Full_Content_Blue_Grey_Headlines">
    <p:spTree>
      <p:nvGrpSpPr>
        <p:cNvPr id="1" name=""/>
        <p:cNvGrpSpPr/>
        <p:nvPr/>
      </p:nvGrpSpPr>
      <p:grpSpPr>
        <a:xfrm>
          <a:off x="0" y="0"/>
          <a:ext cx="0" cy="0"/>
          <a:chOff x="0" y="0"/>
          <a:chExt cx="0" cy="0"/>
        </a:xfrm>
      </p:grpSpPr>
      <p:sp>
        <p:nvSpPr>
          <p:cNvPr id="8" name="Content Placeholder 13"/>
          <p:cNvSpPr>
            <a:spLocks noGrp="1"/>
          </p:cNvSpPr>
          <p:nvPr>
            <p:ph sz="quarter" idx="14"/>
          </p:nvPr>
        </p:nvSpPr>
        <p:spPr>
          <a:xfrm>
            <a:off x="508003" y="6096003"/>
            <a:ext cx="11218500" cy="546267"/>
          </a:xfrm>
        </p:spPr>
        <p:txBody>
          <a:bodyPr anchor="b"/>
          <a:lstStyle>
            <a:lvl1pPr marL="0" marR="0" indent="0" algn="ctr" defTabSz="456938"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14" name="Content Placeholder 9"/>
          <p:cNvSpPr>
            <a:spLocks noGrp="1"/>
          </p:cNvSpPr>
          <p:nvPr>
            <p:ph sz="quarter" idx="13"/>
          </p:nvPr>
        </p:nvSpPr>
        <p:spPr>
          <a:xfrm>
            <a:off x="508000" y="1295400"/>
            <a:ext cx="11176000" cy="4572000"/>
          </a:xfrm>
        </p:spPr>
        <p:txBody>
          <a:bodyPr/>
          <a:lstStyle>
            <a:lvl1pPr>
              <a:tabLst>
                <a:tab pos="169775" algn="l"/>
                <a:tab pos="510911" algn="l"/>
                <a:tab pos="8110844" algn="r"/>
              </a:tabLst>
              <a:defRPr sz="2400">
                <a:solidFill>
                  <a:srgbClr val="646464"/>
                </a:solidFill>
              </a:defRPr>
            </a:lvl1pPr>
            <a:lvl2pPr marL="168187" indent="-168187">
              <a:buClr>
                <a:schemeClr val="accent1">
                  <a:lumMod val="75000"/>
                </a:schemeClr>
              </a:buClr>
              <a:buSzPct val="80000"/>
              <a:buFont typeface="Arial"/>
              <a:buChar char="•"/>
              <a:tabLst>
                <a:tab pos="169775" algn="l"/>
                <a:tab pos="510911" algn="l"/>
                <a:tab pos="8110844" algn="r"/>
              </a:tabLst>
              <a:defRPr sz="2000">
                <a:solidFill>
                  <a:srgbClr val="646464"/>
                </a:solidFill>
              </a:defRPr>
            </a:lvl2pPr>
            <a:lvl3pPr marL="396655" indent="-228468" defTabSz="344291">
              <a:buClr>
                <a:schemeClr val="accent1">
                  <a:lumMod val="75000"/>
                </a:schemeClr>
              </a:buClr>
              <a:buFont typeface="Lucida Grande"/>
              <a:buChar char="­"/>
              <a:tabLst>
                <a:tab pos="169775" algn="l"/>
                <a:tab pos="510911" algn="l"/>
                <a:tab pos="8110844" algn="r"/>
              </a:tabLst>
              <a:defRPr sz="1800">
                <a:solidFill>
                  <a:srgbClr val="646464"/>
                </a:solidFill>
                <a:latin typeface="Arial" pitchFamily="34" charset="0"/>
                <a:cs typeface="Arial" pitchFamily="34" charset="0"/>
              </a:defRPr>
            </a:lvl3pPr>
            <a:lvl4pPr marL="625145" indent="-166600">
              <a:buClr>
                <a:schemeClr val="accent1">
                  <a:lumMod val="75000"/>
                </a:schemeClr>
              </a:buClr>
              <a:buSzPct val="100000"/>
              <a:buFont typeface="Lucida Grande"/>
              <a:buChar char="­"/>
              <a:tabLst>
                <a:tab pos="169775" algn="l"/>
                <a:tab pos="510911" algn="l"/>
                <a:tab pos="8110844" algn="r"/>
              </a:tabLst>
              <a:defRPr sz="1600">
                <a:solidFill>
                  <a:srgbClr val="646464"/>
                </a:solidFill>
                <a:latin typeface="Arial" pitchFamily="34" charset="0"/>
                <a:cs typeface="Arial" pitchFamily="34" charset="0"/>
              </a:defRPr>
            </a:lvl4pPr>
            <a:lvl5pPr marL="802835" indent="-177701">
              <a:buClr>
                <a:schemeClr val="accent1">
                  <a:lumMod val="75000"/>
                </a:schemeClr>
              </a:buClr>
              <a:buSzPct val="72000"/>
              <a:buFont typeface="Lucida Grande"/>
              <a:buChar char="­"/>
              <a:tabLst>
                <a:tab pos="169775" algn="l"/>
                <a:tab pos="510911" algn="l"/>
                <a:tab pos="8110844" algn="r"/>
              </a:tabLst>
              <a:defRPr sz="1600">
                <a:solidFill>
                  <a:srgbClr val="646464"/>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p:nvPr>
        </p:nvSpPr>
        <p:spPr>
          <a:xfrm>
            <a:off x="508000" y="12192"/>
            <a:ext cx="9855200" cy="694944"/>
          </a:xfrm>
          <a:prstGeom prst="rect">
            <a:avLst/>
          </a:prstGeom>
        </p:spPr>
        <p:txBody>
          <a:bodyPr lIns="91398" tIns="45699" rIns="91398" bIns="45699" anchor="b"/>
          <a:lstStyle>
            <a:lvl1pPr algn="l">
              <a:lnSpc>
                <a:spcPts val="2180"/>
              </a:lnSpc>
              <a:defRPr sz="24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 name="Date Placeholder 1"/>
          <p:cNvSpPr>
            <a:spLocks noGrp="1"/>
          </p:cNvSpPr>
          <p:nvPr>
            <p:ph type="dt" sz="half" idx="15"/>
          </p:nvPr>
        </p:nvSpPr>
        <p:spPr>
          <a:xfrm>
            <a:off x="9652000" y="6756968"/>
            <a:ext cx="1905549" cy="219456"/>
          </a:xfrm>
        </p:spPr>
        <p:txBody>
          <a:bodyPr/>
          <a:lstStyle/>
          <a:p>
            <a:r>
              <a:rPr lang="en-US"/>
              <a:t>9 January 2019</a:t>
            </a:r>
            <a:endParaRPr lang="en-US" dirty="0"/>
          </a:p>
        </p:txBody>
      </p:sp>
      <p:sp>
        <p:nvSpPr>
          <p:cNvPr id="3" name="Footer Placeholder 2"/>
          <p:cNvSpPr>
            <a:spLocks noGrp="1"/>
          </p:cNvSpPr>
          <p:nvPr>
            <p:ph type="ftr" sz="quarter" idx="16"/>
          </p:nvPr>
        </p:nvSpPr>
        <p:spPr>
          <a:xfrm>
            <a:off x="508005" y="6682112"/>
            <a:ext cx="2305417" cy="292384"/>
          </a:xfrm>
        </p:spPr>
        <p:txBody>
          <a:bodyPr/>
          <a:lstStyle/>
          <a:p>
            <a:r>
              <a:rPr lang="en-US"/>
              <a:t>COMPANY CONFIDENTIAL</a:t>
            </a:r>
            <a:endParaRPr lang="en-US" dirty="0"/>
          </a:p>
        </p:txBody>
      </p:sp>
      <p:sp>
        <p:nvSpPr>
          <p:cNvPr id="4" name="Slide Number Placeholder 3"/>
          <p:cNvSpPr>
            <a:spLocks noGrp="1"/>
          </p:cNvSpPr>
          <p:nvPr>
            <p:ph type="sldNum" sz="quarter" idx="17"/>
          </p:nvPr>
        </p:nvSpPr>
        <p:spPr>
          <a:xfrm>
            <a:off x="11684001" y="6707091"/>
            <a:ext cx="416843" cy="263692"/>
          </a:xfrm>
        </p:spPr>
        <p:txBody>
          <a:bodyPr/>
          <a:lstStyle/>
          <a:p>
            <a:fld id="{C541DA18-E70F-7542-80A5-B450E6BE054F}" type="slidenum">
              <a:rPr lang="en-US" smtClean="0"/>
              <a:pPr/>
              <a:t>‹#›</a:t>
            </a:fld>
            <a:endParaRPr lang="en-US" dirty="0"/>
          </a:p>
        </p:txBody>
      </p:sp>
    </p:spTree>
    <p:extLst>
      <p:ext uri="{BB962C8B-B14F-4D97-AF65-F5344CB8AC3E}">
        <p14:creationId xmlns:p14="http://schemas.microsoft.com/office/powerpoint/2010/main" val="1230338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One Column Content Ke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br>
              <a:rPr lang="en-US" dirty="0"/>
            </a:br>
            <a:r>
              <a:rPr lang="en-US" dirty="0"/>
              <a:t>title style</a:t>
            </a:r>
          </a:p>
        </p:txBody>
      </p:sp>
      <p:sp>
        <p:nvSpPr>
          <p:cNvPr id="9" name="Content Placeholder 15"/>
          <p:cNvSpPr>
            <a:spLocks noGrp="1"/>
          </p:cNvSpPr>
          <p:nvPr>
            <p:ph sz="quarter" idx="13"/>
          </p:nvPr>
        </p:nvSpPr>
        <p:spPr>
          <a:xfrm>
            <a:off x="478377" y="1545170"/>
            <a:ext cx="11230265" cy="3826933"/>
          </a:xfrm>
        </p:spPr>
        <p:txBody>
          <a:bodyPr numCol="1" spcCol="457200"/>
          <a:lstStyle>
            <a:lvl1pPr>
              <a:spcAft>
                <a:spcPts val="1000"/>
              </a:spcAft>
              <a:defRPr/>
            </a:lvl1pPr>
            <a:lvl2pPr>
              <a:spcAft>
                <a:spcPts val="1000"/>
              </a:spcAft>
              <a:defRPr/>
            </a:lvl2pPr>
            <a:lvl3pPr>
              <a:spcAft>
                <a:spcPts val="1000"/>
              </a:spcAft>
              <a:defRPr/>
            </a:lvl3pPr>
            <a:lvl4pPr>
              <a:spcAft>
                <a:spcPts val="1000"/>
              </a:spcAft>
              <a:defRPr/>
            </a:lvl4pPr>
            <a:lvl5pPr>
              <a:spcAft>
                <a:spcPts val="10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304800" y="889000"/>
            <a:ext cx="11582400" cy="0"/>
          </a:xfrm>
          <a:prstGeom prst="line">
            <a:avLst/>
          </a:prstGeom>
          <a:ln w="6350" cmpd="sng">
            <a:solidFill>
              <a:srgbClr val="002F6C"/>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1"/>
          <p:cNvSpPr txBox="1">
            <a:spLocks/>
          </p:cNvSpPr>
          <p:nvPr/>
        </p:nvSpPr>
        <p:spPr>
          <a:xfrm>
            <a:off x="11652299" y="6693961"/>
            <a:ext cx="433916" cy="137583"/>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4D69523-348E-4399-84C1-00AD562FB26C}" type="slidenum">
              <a:rPr lang="en-US" sz="700" b="1" smtClean="0">
                <a:solidFill>
                  <a:srgbClr val="FFFFFF"/>
                </a:solidFill>
                <a:cs typeface="Calibri" panose="020F0502020204030204" pitchFamily="34" charset="0"/>
              </a:rPr>
              <a:t>‹#›</a:t>
            </a:fld>
            <a:endParaRPr lang="en-US" sz="700" b="1" dirty="0">
              <a:solidFill>
                <a:srgbClr val="FFFFFF"/>
              </a:solidFill>
              <a:cs typeface="Calibri" panose="020F0502020204030204" pitchFamily="34" charset="0"/>
            </a:endParaRPr>
          </a:p>
        </p:txBody>
      </p:sp>
      <p:sp>
        <p:nvSpPr>
          <p:cNvPr id="14" name="Date Placeholder 4"/>
          <p:cNvSpPr txBox="1">
            <a:spLocks/>
          </p:cNvSpPr>
          <p:nvPr/>
        </p:nvSpPr>
        <p:spPr bwMode="auto">
          <a:xfrm>
            <a:off x="0" y="6680201"/>
            <a:ext cx="1905000" cy="165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defPPr>
              <a:defRPr lang="en-US"/>
            </a:defPPr>
            <a:lvl1pPr marL="0" algn="r" defTabSz="914400" rtl="0" eaLnBrk="0" fontAlgn="auto" latinLnBrk="0" hangingPunct="0">
              <a:spcBef>
                <a:spcPts val="0"/>
              </a:spcBef>
              <a:spcAft>
                <a:spcPts val="0"/>
              </a:spcAft>
              <a:defRPr sz="900" b="1" kern="1200">
                <a:solidFill>
                  <a:schemeClr val="tx1"/>
                </a:solidFill>
                <a:latin typeface="Calibri" pitchFamily="34" charset="0"/>
                <a:ea typeface="+mn-ea"/>
                <a:cs typeface="Arial" pitchFamily="34" charset="0"/>
              </a:defRPr>
            </a:lvl1pPr>
            <a:lvl2pPr marL="742950" indent="-285750" algn="l" defTabSz="914400" rtl="0" eaLnBrk="0" latinLnBrk="0" hangingPunct="0">
              <a:defRPr sz="1800" kern="1200">
                <a:solidFill>
                  <a:schemeClr val="tx1"/>
                </a:solidFill>
                <a:latin typeface="Calibri" pitchFamily="34" charset="0"/>
                <a:ea typeface="+mn-ea"/>
                <a:cs typeface="Arial" pitchFamily="34" charset="0"/>
              </a:defRPr>
            </a:lvl2pPr>
            <a:lvl3pPr marL="1143000" indent="-228600" algn="l" defTabSz="914400" rtl="0" eaLnBrk="0" latinLnBrk="0" hangingPunct="0">
              <a:defRPr sz="1800" kern="1200">
                <a:solidFill>
                  <a:schemeClr val="tx1"/>
                </a:solidFill>
                <a:latin typeface="Calibri" pitchFamily="34" charset="0"/>
                <a:ea typeface="+mn-ea"/>
                <a:cs typeface="Arial" pitchFamily="34" charset="0"/>
              </a:defRPr>
            </a:lvl3pPr>
            <a:lvl4pPr marL="1600200" indent="-228600" algn="l" defTabSz="914400" rtl="0" eaLnBrk="0" latinLnBrk="0" hangingPunct="0">
              <a:defRPr sz="1800" kern="1200">
                <a:solidFill>
                  <a:schemeClr val="tx1"/>
                </a:solidFill>
                <a:latin typeface="Calibri" pitchFamily="34" charset="0"/>
                <a:ea typeface="+mn-ea"/>
                <a:cs typeface="Arial" pitchFamily="34" charset="0"/>
              </a:defRPr>
            </a:lvl4pPr>
            <a:lvl5pPr marL="2057400" indent="-228600" algn="l" defTabSz="914400" rtl="0" eaLnBrk="0" latinLnBrk="0" hangingPunct="0">
              <a:defRPr sz="1800" kern="1200">
                <a:solidFill>
                  <a:schemeClr val="tx1"/>
                </a:solidFill>
                <a:latin typeface="Calibri"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9pPr>
          </a:lstStyle>
          <a:p>
            <a:pPr algn="l" eaLnBrk="1" fontAlgn="base" hangingPunct="1">
              <a:spcAft>
                <a:spcPct val="0"/>
              </a:spcAft>
              <a:defRPr/>
            </a:pPr>
            <a:r>
              <a:rPr lang="en-US" sz="700" dirty="0">
                <a:solidFill>
                  <a:srgbClr val="002F6C">
                    <a:lumMod val="50000"/>
                  </a:srgbClr>
                </a:solidFill>
                <a:latin typeface="Calibri"/>
                <a:ea typeface="Arial "/>
                <a:cs typeface="Calibri" panose="020F0502020204030204" pitchFamily="34" charset="0"/>
              </a:rPr>
              <a:t>COMPANY CONFIDENTIAL</a:t>
            </a:r>
          </a:p>
        </p:txBody>
      </p:sp>
      <p:sp>
        <p:nvSpPr>
          <p:cNvPr id="16" name="Content Placeholder 3"/>
          <p:cNvSpPr>
            <a:spLocks noGrp="1"/>
          </p:cNvSpPr>
          <p:nvPr>
            <p:ph sz="quarter" idx="14"/>
          </p:nvPr>
        </p:nvSpPr>
        <p:spPr>
          <a:xfrm>
            <a:off x="459003" y="6070602"/>
            <a:ext cx="11260788" cy="546099"/>
          </a:xfrm>
        </p:spPr>
        <p:txBody>
          <a:bodyPr>
            <a:normAutofit/>
          </a:bodyPr>
          <a:lstStyle>
            <a:lvl1pPr algn="ctr">
              <a:defRPr>
                <a:solidFill>
                  <a:srgbClr val="003971"/>
                </a:solidFill>
              </a:defRPr>
            </a:lvl1pPr>
          </a:lstStyle>
          <a:p>
            <a:pPr lvl="0"/>
            <a:r>
              <a:rPr lang="en-US" sz="1600"/>
              <a:t>Edit Master text styles</a:t>
            </a:r>
          </a:p>
        </p:txBody>
      </p:sp>
    </p:spTree>
    <p:extLst>
      <p:ext uri="{BB962C8B-B14F-4D97-AF65-F5344CB8AC3E}">
        <p14:creationId xmlns:p14="http://schemas.microsoft.com/office/powerpoint/2010/main" val="527575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t>© 2009 Harsco Industrial, Patterson-Kelley</a:t>
            </a: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5DC88599-55B9-4EFA-80F6-BF47143280DE}" type="slidenum">
              <a:rPr lang="en-US" altLang="en-US"/>
              <a:pPr/>
              <a:t>‹#›</a:t>
            </a:fld>
            <a:endParaRPr lang="en-US" altLang="en-US"/>
          </a:p>
        </p:txBody>
      </p:sp>
    </p:spTree>
    <p:extLst>
      <p:ext uri="{BB962C8B-B14F-4D97-AF65-F5344CB8AC3E}">
        <p14:creationId xmlns:p14="http://schemas.microsoft.com/office/powerpoint/2010/main" val="3820066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 2009 Harsco Industrial, Patterson-Kelley</a:t>
            </a: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1490BA56-079C-40B6-8DA8-5A9A5ABDBEC9}" type="slidenum">
              <a:rPr lang="en-US" altLang="en-US"/>
              <a:pPr/>
              <a:t>‹#›</a:t>
            </a:fld>
            <a:endParaRPr lang="en-US" altLang="en-US"/>
          </a:p>
        </p:txBody>
      </p:sp>
    </p:spTree>
    <p:extLst>
      <p:ext uri="{BB962C8B-B14F-4D97-AF65-F5344CB8AC3E}">
        <p14:creationId xmlns:p14="http://schemas.microsoft.com/office/powerpoint/2010/main" val="2667917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 2009 Harsco Industrial, Patterson-Kelley</a:t>
            </a: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50696496-3396-4141-BD8A-E03D7745BF5D}" type="slidenum">
              <a:rPr lang="en-US" altLang="en-US"/>
              <a:pPr/>
              <a:t>‹#›</a:t>
            </a:fld>
            <a:endParaRPr lang="en-US" altLang="en-US"/>
          </a:p>
        </p:txBody>
      </p:sp>
    </p:spTree>
    <p:extLst>
      <p:ext uri="{BB962C8B-B14F-4D97-AF65-F5344CB8AC3E}">
        <p14:creationId xmlns:p14="http://schemas.microsoft.com/office/powerpoint/2010/main" val="34998559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ver Buildmark Whi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5489" y="995892"/>
            <a:ext cx="9569451" cy="1417111"/>
          </a:xfrm>
          <a:prstGeom prst="rect">
            <a:avLst/>
          </a:prstGeom>
        </p:spPr>
        <p:txBody>
          <a:bodyPr anchor="t" anchorCtr="0">
            <a:noAutofit/>
          </a:bodyPr>
          <a:lstStyle>
            <a:lvl1pPr>
              <a:lnSpc>
                <a:spcPts val="3100"/>
              </a:lnSpc>
              <a:defRPr sz="3000" b="1" spc="0">
                <a:solidFill>
                  <a:srgbClr val="004C97"/>
                </a:solidFill>
                <a:latin typeface="Calibri"/>
                <a:cs typeface="Calibri"/>
              </a:defRPr>
            </a:lvl1pPr>
          </a:lstStyle>
          <a:p>
            <a:r>
              <a:rPr lang="en-US" dirty="0"/>
              <a:t>Click to edit </a:t>
            </a:r>
            <a:br>
              <a:rPr lang="en-US" dirty="0"/>
            </a:br>
            <a:r>
              <a:rPr lang="en-US" dirty="0"/>
              <a:t>Master title style</a:t>
            </a:r>
          </a:p>
        </p:txBody>
      </p:sp>
      <p:pic>
        <p:nvPicPr>
          <p:cNvPr id="4" name="Picture 3" descr="A close up of a sign&#10;&#10;Description generated with very high confidence">
            <a:extLst>
              <a:ext uri="{FF2B5EF4-FFF2-40B4-BE49-F238E27FC236}">
                <a16:creationId xmlns:a16="http://schemas.microsoft.com/office/drawing/2014/main" id="{BBBF5311-B936-47E0-9215-13DC55D09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800" y="4605454"/>
            <a:ext cx="2051824" cy="2051824"/>
          </a:xfrm>
          <a:prstGeom prst="rect">
            <a:avLst/>
          </a:prstGeom>
        </p:spPr>
      </p:pic>
    </p:spTree>
    <p:extLst>
      <p:ext uri="{BB962C8B-B14F-4D97-AF65-F5344CB8AC3E}">
        <p14:creationId xmlns:p14="http://schemas.microsoft.com/office/powerpoint/2010/main" val="2366470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Cover Buildmark Blue">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5489" y="390155"/>
            <a:ext cx="9569451" cy="1417111"/>
          </a:xfrm>
          <a:prstGeom prst="rect">
            <a:avLst/>
          </a:prstGeom>
        </p:spPr>
        <p:txBody>
          <a:bodyPr anchor="t" anchorCtr="0">
            <a:noAutofit/>
          </a:bodyPr>
          <a:lstStyle>
            <a:lvl1pPr>
              <a:lnSpc>
                <a:spcPts val="3100"/>
              </a:lnSpc>
              <a:defRPr sz="3000" b="1" spc="0">
                <a:solidFill>
                  <a:schemeClr val="bg1"/>
                </a:solidFill>
                <a:latin typeface="Calibri"/>
                <a:cs typeface="Calibri"/>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75493" y="2337966"/>
            <a:ext cx="9600817" cy="697557"/>
          </a:xfrm>
        </p:spPr>
        <p:txBody>
          <a:bodyPr>
            <a:normAutofit/>
          </a:bodyPr>
          <a:lstStyle>
            <a:lvl1pPr marL="0" indent="0" algn="l">
              <a:buNone/>
              <a:defRPr sz="1400" b="1">
                <a:solidFill>
                  <a:srgbClr val="FFFFFF"/>
                </a:solidFill>
                <a:latin typeface="Calibri"/>
                <a:cs typeface="Calibri"/>
              </a:defRPr>
            </a:lvl1pPr>
            <a:lvl2pPr marL="456350" indent="0" algn="ctr">
              <a:buNone/>
              <a:defRPr>
                <a:solidFill>
                  <a:schemeClr val="tx1">
                    <a:tint val="75000"/>
                  </a:schemeClr>
                </a:solidFill>
              </a:defRPr>
            </a:lvl2pPr>
            <a:lvl3pPr marL="912803" indent="0" algn="ctr">
              <a:buNone/>
              <a:defRPr>
                <a:solidFill>
                  <a:schemeClr val="tx1">
                    <a:tint val="75000"/>
                  </a:schemeClr>
                </a:solidFill>
              </a:defRPr>
            </a:lvl3pPr>
            <a:lvl4pPr marL="1369186" indent="0" algn="ctr">
              <a:buNone/>
              <a:defRPr>
                <a:solidFill>
                  <a:schemeClr val="tx1">
                    <a:tint val="75000"/>
                  </a:schemeClr>
                </a:solidFill>
              </a:defRPr>
            </a:lvl4pPr>
            <a:lvl5pPr marL="1825604" indent="0" algn="ctr">
              <a:buNone/>
              <a:defRPr>
                <a:solidFill>
                  <a:schemeClr val="tx1">
                    <a:tint val="75000"/>
                  </a:schemeClr>
                </a:solidFill>
              </a:defRPr>
            </a:lvl5pPr>
            <a:lvl6pPr marL="2281953" indent="0" algn="ctr">
              <a:buNone/>
              <a:defRPr>
                <a:solidFill>
                  <a:schemeClr val="tx1">
                    <a:tint val="75000"/>
                  </a:schemeClr>
                </a:solidFill>
              </a:defRPr>
            </a:lvl6pPr>
            <a:lvl7pPr marL="2738303" indent="0" algn="ctr">
              <a:buNone/>
              <a:defRPr>
                <a:solidFill>
                  <a:schemeClr val="tx1">
                    <a:tint val="75000"/>
                  </a:schemeClr>
                </a:solidFill>
              </a:defRPr>
            </a:lvl7pPr>
            <a:lvl8pPr marL="3194721" indent="0" algn="ctr">
              <a:buNone/>
              <a:defRPr>
                <a:solidFill>
                  <a:schemeClr val="tx1">
                    <a:tint val="75000"/>
                  </a:schemeClr>
                </a:solidFill>
              </a:defRPr>
            </a:lvl8pPr>
            <a:lvl9pPr marL="365112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5488" y="5953071"/>
            <a:ext cx="4261437" cy="180979"/>
          </a:xfrm>
          <a:prstGeom prst="rect">
            <a:avLst/>
          </a:prstGeom>
        </p:spPr>
        <p:txBody>
          <a:bodyPr lIns="91310" tIns="45655" rIns="91310" bIns="45655"/>
          <a:lstStyle>
            <a:lvl1pPr algn="l">
              <a:defRPr sz="1200">
                <a:solidFill>
                  <a:srgbClr val="FFFFFF"/>
                </a:solidFill>
                <a:latin typeface="Calibri"/>
                <a:cs typeface="Calibri"/>
              </a:defRPr>
            </a:lvl1pPr>
          </a:lstStyle>
          <a:p>
            <a:r>
              <a:rPr lang="en-US"/>
              <a:t>9 January 2019</a:t>
            </a:r>
            <a:endParaRPr lang="en-US" dirty="0"/>
          </a:p>
        </p:txBody>
      </p:sp>
      <p:sp>
        <p:nvSpPr>
          <p:cNvPr id="5" name="Footer Placeholder 4"/>
          <p:cNvSpPr>
            <a:spLocks noGrp="1"/>
          </p:cNvSpPr>
          <p:nvPr>
            <p:ph type="ftr" sz="quarter" idx="11"/>
          </p:nvPr>
        </p:nvSpPr>
        <p:spPr>
          <a:xfrm>
            <a:off x="475488" y="5595898"/>
            <a:ext cx="4261437" cy="276904"/>
          </a:xfrm>
          <a:prstGeom prst="rect">
            <a:avLst/>
          </a:prstGeom>
        </p:spPr>
        <p:txBody>
          <a:bodyPr/>
          <a:lstStyle>
            <a:lvl1pPr>
              <a:defRPr sz="1200">
                <a:solidFill>
                  <a:srgbClr val="FFFFFF"/>
                </a:solidFill>
                <a:latin typeface="Calibri"/>
                <a:cs typeface="Calibri"/>
              </a:defRPr>
            </a:lvl1pPr>
          </a:lstStyle>
          <a:p>
            <a:r>
              <a:rPr lang="en-US" dirty="0"/>
              <a:t>COMPANY CONFIDENTIAL</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75543" y="5863850"/>
            <a:ext cx="5114496" cy="54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68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12" name="Content Placeholder 9"/>
          <p:cNvSpPr>
            <a:spLocks noGrp="1"/>
          </p:cNvSpPr>
          <p:nvPr>
            <p:ph sz="quarter" idx="13"/>
          </p:nvPr>
        </p:nvSpPr>
        <p:spPr>
          <a:xfrm>
            <a:off x="570771" y="2499327"/>
            <a:ext cx="11011628" cy="1945676"/>
          </a:xfrm>
          <a:prstGeom prst="rect">
            <a:avLst/>
          </a:prstGeom>
        </p:spPr>
        <p:txBody>
          <a:bodyPr anchor="t"/>
          <a:lstStyle>
            <a:lvl1pPr marL="0" indent="0">
              <a:lnSpc>
                <a:spcPts val="2500"/>
              </a:lnSpc>
              <a:spcBef>
                <a:spcPts val="0"/>
              </a:spcBef>
              <a:spcAft>
                <a:spcPts val="600"/>
              </a:spcAft>
              <a:defRPr sz="3000">
                <a:solidFill>
                  <a:srgbClr val="646464"/>
                </a:solidFill>
              </a:defRPr>
            </a:lvl1pPr>
            <a:lvl2pPr>
              <a:defRPr sz="1600" cap="all">
                <a:solidFill>
                  <a:srgbClr val="646464"/>
                </a:solidFill>
              </a:defRPr>
            </a:lvl2pPr>
          </a:lstStyle>
          <a:p>
            <a:pPr lvl="0"/>
            <a:r>
              <a:rPr lang="en-US"/>
              <a:t>Edit Master text styles</a:t>
            </a:r>
          </a:p>
          <a:p>
            <a:pPr lvl="1"/>
            <a:r>
              <a:rPr lang="en-US"/>
              <a:t>Second level</a:t>
            </a:r>
          </a:p>
        </p:txBody>
      </p:sp>
      <p:sp>
        <p:nvSpPr>
          <p:cNvPr id="11" name="Footer Placeholder 4"/>
          <p:cNvSpPr>
            <a:spLocks noGrp="1"/>
          </p:cNvSpPr>
          <p:nvPr>
            <p:ph type="ftr" sz="quarter" idx="11"/>
          </p:nvPr>
        </p:nvSpPr>
        <p:spPr>
          <a:xfrm>
            <a:off x="9448800" y="6538833"/>
            <a:ext cx="2493104" cy="215349"/>
          </a:xfrm>
          <a:prstGeom prst="rect">
            <a:avLst/>
          </a:prstGeom>
        </p:spPr>
        <p:txBody>
          <a:bodyPr wrap="square" anchor="b">
            <a:spAutoFit/>
          </a:bodyPr>
          <a:lstStyle>
            <a:lvl1pPr algn="r">
              <a:defRPr sz="800">
                <a:solidFill>
                  <a:srgbClr val="7F7F7F"/>
                </a:solidFill>
                <a:effectLst/>
                <a:latin typeface="Arial"/>
                <a:cs typeface="Arial"/>
              </a:defRPr>
            </a:lvl1pPr>
          </a:lstStyle>
          <a:p>
            <a:pPr>
              <a:defRPr/>
            </a:pPr>
            <a:endParaRPr lang="en-US" alt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8461"/>
          <a:stretch/>
        </p:blipFill>
        <p:spPr>
          <a:xfrm>
            <a:off x="-42404" y="646773"/>
            <a:ext cx="12337285" cy="913153"/>
          </a:xfrm>
          <a:prstGeom prst="rect">
            <a:avLst/>
          </a:prstGeom>
        </p:spPr>
      </p:pic>
      <p:pic>
        <p:nvPicPr>
          <p:cNvPr id="4" name="Picture 3" descr="A picture containing object&#10;&#10;Description generated with high confidence">
            <a:extLst>
              <a:ext uri="{FF2B5EF4-FFF2-40B4-BE49-F238E27FC236}">
                <a16:creationId xmlns:a16="http://schemas.microsoft.com/office/drawing/2014/main" id="{CF3A9D61-3D32-4413-98E7-DBECE16862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9481" y="183704"/>
            <a:ext cx="5888345" cy="623765"/>
          </a:xfrm>
          <a:prstGeom prst="rect">
            <a:avLst/>
          </a:prstGeom>
        </p:spPr>
      </p:pic>
    </p:spTree>
    <p:extLst>
      <p:ext uri="{BB962C8B-B14F-4D97-AF65-F5344CB8AC3E}">
        <p14:creationId xmlns:p14="http://schemas.microsoft.com/office/powerpoint/2010/main" val="2472768930"/>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genda/Contents Buildmark White">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367" y="352263"/>
            <a:ext cx="9565216" cy="801367"/>
          </a:xfrm>
          <a:prstGeom prst="rect">
            <a:avLst/>
          </a:prstGeom>
        </p:spPr>
        <p:txBody>
          <a:bodyPr/>
          <a:lstStyle>
            <a:lvl1pPr>
              <a:defRPr b="1">
                <a:solidFill>
                  <a:srgbClr val="004C97"/>
                </a:solidFill>
                <a:latin typeface="Calibri"/>
                <a:cs typeface="Calibri"/>
              </a:defRPr>
            </a:lvl1pPr>
          </a:lstStyle>
          <a:p>
            <a:r>
              <a:rPr lang="en-US" dirty="0"/>
              <a:t>Click to edit master </a:t>
            </a:r>
            <a:br>
              <a:rPr lang="en-US" dirty="0"/>
            </a:br>
            <a:r>
              <a:rPr lang="en-US" dirty="0"/>
              <a:t>title style</a:t>
            </a:r>
          </a:p>
        </p:txBody>
      </p:sp>
      <p:sp>
        <p:nvSpPr>
          <p:cNvPr id="3" name="Content Placeholder 2"/>
          <p:cNvSpPr>
            <a:spLocks noGrp="1"/>
          </p:cNvSpPr>
          <p:nvPr>
            <p:ph sz="half" idx="1"/>
          </p:nvPr>
        </p:nvSpPr>
        <p:spPr>
          <a:xfrm>
            <a:off x="478374" y="1475234"/>
            <a:ext cx="9899615" cy="4078900"/>
          </a:xfrm>
        </p:spPr>
        <p:txBody>
          <a:bodyPr>
            <a:normAutofit/>
          </a:bodyPr>
          <a:lstStyle>
            <a:lvl1pPr marL="456350" indent="-456350">
              <a:buClrTx/>
              <a:buFont typeface="+mj-lt"/>
              <a:buAutoNum type="arabicPeriod"/>
              <a:defRPr sz="1400" b="1">
                <a:solidFill>
                  <a:srgbClr val="004C97"/>
                </a:solidFill>
                <a:latin typeface="Calibri"/>
                <a:cs typeface="Calibri"/>
              </a:defRPr>
            </a:lvl1pPr>
            <a:lvl2pPr marL="602185" indent="-456350">
              <a:buClr>
                <a:schemeClr val="bg1"/>
              </a:buClr>
              <a:buFont typeface="+mj-lt"/>
              <a:buAutoNum type="arabicPeriod"/>
              <a:defRPr sz="2400"/>
            </a:lvl2pPr>
            <a:lvl3pPr marL="743260" indent="-456350">
              <a:buClr>
                <a:schemeClr val="bg1"/>
              </a:buClr>
              <a:buFont typeface="+mj-lt"/>
              <a:buAutoNum type="arabicPeriod"/>
              <a:defRPr sz="2000"/>
            </a:lvl3pPr>
            <a:lvl4pPr marL="768589" indent="-342263">
              <a:buClr>
                <a:schemeClr val="bg1"/>
              </a:buClr>
              <a:buFont typeface="+mj-lt"/>
              <a:buAutoNum type="arabicPeriod"/>
              <a:defRPr sz="1800"/>
            </a:lvl4pPr>
            <a:lvl5pPr marL="912803" indent="-342263">
              <a:buClr>
                <a:schemeClr val="bg1"/>
              </a:buClr>
              <a:buFont typeface="+mj-lt"/>
              <a:buAutoNum type="arabicPeriod"/>
              <a:defRPr sz="1800"/>
            </a:lvl5pPr>
            <a:lvl6pPr>
              <a:defRPr sz="1800"/>
            </a:lvl6pPr>
            <a:lvl7pPr>
              <a:defRPr sz="1800"/>
            </a:lvl7pPr>
            <a:lvl8pPr>
              <a:defRPr sz="1800"/>
            </a:lvl8pPr>
            <a:lvl9pPr>
              <a:defRPr sz="1800"/>
            </a:lvl9pPr>
          </a:lstStyle>
          <a:p>
            <a:pPr lvl="0"/>
            <a:r>
              <a:rPr lang="en-US"/>
              <a:t>Edit Master text styles</a:t>
            </a:r>
          </a:p>
        </p:txBody>
      </p:sp>
      <p:sp>
        <p:nvSpPr>
          <p:cNvPr id="9" name="Footer Placeholder 4"/>
          <p:cNvSpPr>
            <a:spLocks noGrp="1"/>
          </p:cNvSpPr>
          <p:nvPr>
            <p:ph type="ftr" sz="quarter" idx="3"/>
          </p:nvPr>
        </p:nvSpPr>
        <p:spPr>
          <a:xfrm>
            <a:off x="487680" y="6656237"/>
            <a:ext cx="4261437" cy="123111"/>
          </a:xfrm>
          <a:prstGeom prst="rect">
            <a:avLst/>
          </a:prstGeom>
        </p:spPr>
        <p:txBody>
          <a:bodyPr vert="horz" lIns="0" tIns="0" rIns="0" bIns="0" rtlCol="0" anchor="ctr" anchorCtr="0"/>
          <a:lstStyle>
            <a:lvl1pPr algn="l">
              <a:defRPr sz="800" b="1">
                <a:solidFill>
                  <a:srgbClr val="646472"/>
                </a:solidFill>
                <a:latin typeface="Arial"/>
                <a:cs typeface="Arial"/>
              </a:defRPr>
            </a:lvl1pPr>
          </a:lstStyle>
          <a:p>
            <a:r>
              <a:rPr lang="en-US" dirty="0"/>
              <a:t>COMPANY CONFIDENTIAL</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42837" y="5875742"/>
            <a:ext cx="5347564" cy="56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799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t>© 2009 Harsco Industrial, Patterson-Kelley</a:t>
            </a: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5DC88599-55B9-4EFA-80F6-BF47143280DE}" type="slidenum">
              <a:rPr lang="en-US" altLang="en-US"/>
              <a:pPr/>
              <a:t>‹#›</a:t>
            </a:fld>
            <a:endParaRPr lang="en-US" altLang="en-US"/>
          </a:p>
        </p:txBody>
      </p:sp>
    </p:spTree>
    <p:extLst>
      <p:ext uri="{BB962C8B-B14F-4D97-AF65-F5344CB8AC3E}">
        <p14:creationId xmlns:p14="http://schemas.microsoft.com/office/powerpoint/2010/main" val="4107063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 2009 Harsco Industrial, Patterson-Kelley</a:t>
            </a: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1490BA56-079C-40B6-8DA8-5A9A5ABDBEC9}" type="slidenum">
              <a:rPr lang="en-US" altLang="en-US"/>
              <a:pPr/>
              <a:t>‹#›</a:t>
            </a:fld>
            <a:endParaRPr lang="en-US" altLang="en-US"/>
          </a:p>
        </p:txBody>
      </p:sp>
    </p:spTree>
    <p:extLst>
      <p:ext uri="{BB962C8B-B14F-4D97-AF65-F5344CB8AC3E}">
        <p14:creationId xmlns:p14="http://schemas.microsoft.com/office/powerpoint/2010/main" val="4272231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 2009 Harsco Industrial, Patterson-Kelley</a:t>
            </a: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50696496-3396-4141-BD8A-E03D7745BF5D}" type="slidenum">
              <a:rPr lang="en-US" altLang="en-US"/>
              <a:pPr/>
              <a:t>‹#›</a:t>
            </a:fld>
            <a:endParaRPr lang="en-US" altLang="en-US"/>
          </a:p>
        </p:txBody>
      </p:sp>
    </p:spTree>
    <p:extLst>
      <p:ext uri="{BB962C8B-B14F-4D97-AF65-F5344CB8AC3E}">
        <p14:creationId xmlns:p14="http://schemas.microsoft.com/office/powerpoint/2010/main" val="10102062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ver Buildmark Whi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5489" y="995892"/>
            <a:ext cx="9569451" cy="1417111"/>
          </a:xfrm>
          <a:prstGeom prst="rect">
            <a:avLst/>
          </a:prstGeom>
        </p:spPr>
        <p:txBody>
          <a:bodyPr anchor="t" anchorCtr="0">
            <a:noAutofit/>
          </a:bodyPr>
          <a:lstStyle>
            <a:lvl1pPr>
              <a:lnSpc>
                <a:spcPts val="3100"/>
              </a:lnSpc>
              <a:defRPr sz="3000" b="1" spc="0">
                <a:solidFill>
                  <a:srgbClr val="004C97"/>
                </a:solidFill>
                <a:latin typeface="Calibri"/>
                <a:cs typeface="Calibri"/>
              </a:defRPr>
            </a:lvl1pPr>
          </a:lstStyle>
          <a:p>
            <a:r>
              <a:rPr lang="en-US" dirty="0"/>
              <a:t>Click to edit </a:t>
            </a:r>
            <a:br>
              <a:rPr lang="en-US" dirty="0"/>
            </a:br>
            <a:r>
              <a:rPr lang="en-US" dirty="0"/>
              <a:t>Master title style</a:t>
            </a:r>
          </a:p>
        </p:txBody>
      </p:sp>
      <p:pic>
        <p:nvPicPr>
          <p:cNvPr id="4" name="Picture 3" descr="A close up of a sign&#10;&#10;Description generated with very high confidence">
            <a:extLst>
              <a:ext uri="{FF2B5EF4-FFF2-40B4-BE49-F238E27FC236}">
                <a16:creationId xmlns:a16="http://schemas.microsoft.com/office/drawing/2014/main" id="{A7079DE6-49C1-4E72-B98D-B326F61731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306" y="4445002"/>
            <a:ext cx="2040673" cy="2040673"/>
          </a:xfrm>
          <a:prstGeom prst="rect">
            <a:avLst/>
          </a:prstGeom>
        </p:spPr>
      </p:pic>
    </p:spTree>
    <p:extLst>
      <p:ext uri="{BB962C8B-B14F-4D97-AF65-F5344CB8AC3E}">
        <p14:creationId xmlns:p14="http://schemas.microsoft.com/office/powerpoint/2010/main" val="1118117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Cover Buildmark Whi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5489" y="390147"/>
            <a:ext cx="9569451" cy="1417111"/>
          </a:xfrm>
        </p:spPr>
        <p:txBody>
          <a:bodyPr anchor="t" anchorCtr="0">
            <a:noAutofit/>
          </a:bodyPr>
          <a:lstStyle>
            <a:lvl1pPr>
              <a:lnSpc>
                <a:spcPts val="3100"/>
              </a:lnSpc>
              <a:defRPr sz="3000" b="1" spc="0">
                <a:solidFill>
                  <a:srgbClr val="004C97"/>
                </a:solidFill>
                <a:latin typeface="Calibri"/>
                <a:cs typeface="Calibri"/>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75490" y="2337966"/>
            <a:ext cx="9600817" cy="697557"/>
          </a:xfrm>
        </p:spPr>
        <p:txBody>
          <a:bodyPr>
            <a:normAutofit/>
          </a:bodyPr>
          <a:lstStyle>
            <a:lvl1pPr marL="0" indent="0" algn="l">
              <a:buNone/>
              <a:defRPr sz="1400" b="1">
                <a:solidFill>
                  <a:srgbClr val="004C97"/>
                </a:solidFill>
                <a:latin typeface="Calibri"/>
                <a:cs typeface="Calibri"/>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5488" y="5902062"/>
            <a:ext cx="4261437" cy="180979"/>
          </a:xfrm>
          <a:prstGeom prst="rect">
            <a:avLst/>
          </a:prstGeom>
        </p:spPr>
        <p:txBody>
          <a:bodyPr/>
          <a:lstStyle>
            <a:lvl1pPr algn="l">
              <a:defRPr sz="1200">
                <a:solidFill>
                  <a:srgbClr val="004C97"/>
                </a:solidFill>
                <a:latin typeface="Calibri"/>
                <a:cs typeface="Calibri"/>
              </a:defRPr>
            </a:lvl1pPr>
          </a:lstStyle>
          <a:p>
            <a:r>
              <a:rPr lang="en-US"/>
              <a:t>9 January 2019</a:t>
            </a:r>
            <a:endParaRPr lang="en-US" dirty="0"/>
          </a:p>
        </p:txBody>
      </p:sp>
      <p:sp>
        <p:nvSpPr>
          <p:cNvPr id="5" name="Footer Placeholder 4"/>
          <p:cNvSpPr>
            <a:spLocks noGrp="1"/>
          </p:cNvSpPr>
          <p:nvPr>
            <p:ph type="ftr" sz="quarter" idx="11"/>
          </p:nvPr>
        </p:nvSpPr>
        <p:spPr>
          <a:xfrm>
            <a:off x="475488" y="5544890"/>
            <a:ext cx="4261437" cy="286811"/>
          </a:xfrm>
          <a:prstGeom prst="rect">
            <a:avLst/>
          </a:prstGeom>
        </p:spPr>
        <p:txBody>
          <a:bodyPr/>
          <a:lstStyle>
            <a:lvl1pPr>
              <a:defRPr sz="1200">
                <a:solidFill>
                  <a:srgbClr val="004C97"/>
                </a:solidFill>
                <a:latin typeface="Calibri"/>
                <a:cs typeface="Calibri"/>
              </a:defRPr>
            </a:lvl1pPr>
          </a:lstStyle>
          <a:p>
            <a:r>
              <a:rPr lang="en-US"/>
              <a:t>COMPANY CONFIDENTIAL</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748" y="5849050"/>
            <a:ext cx="6585016" cy="697556"/>
          </a:xfrm>
          <a:prstGeom prst="rect">
            <a:avLst/>
          </a:prstGeom>
        </p:spPr>
      </p:pic>
    </p:spTree>
    <p:extLst>
      <p:ext uri="{BB962C8B-B14F-4D97-AF65-F5344CB8AC3E}">
        <p14:creationId xmlns:p14="http://schemas.microsoft.com/office/powerpoint/2010/main" val="19846172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5489" y="390147"/>
            <a:ext cx="9569451" cy="1417111"/>
          </a:xfrm>
        </p:spPr>
        <p:txBody>
          <a:bodyPr anchor="t" anchorCtr="0">
            <a:noAutofit/>
          </a:bodyPr>
          <a:lstStyle>
            <a:lvl1pPr>
              <a:lnSpc>
                <a:spcPts val="3100"/>
              </a:lnSpc>
              <a:defRPr sz="3000" b="1" spc="0">
                <a:solidFill>
                  <a:schemeClr val="bg1"/>
                </a:solidFill>
                <a:latin typeface="Calibri"/>
                <a:cs typeface="Calibri"/>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75490" y="2337966"/>
            <a:ext cx="9600817" cy="697557"/>
          </a:xfrm>
        </p:spPr>
        <p:txBody>
          <a:bodyPr>
            <a:normAutofit/>
          </a:bodyPr>
          <a:lstStyle>
            <a:lvl1pPr marL="0" indent="0" algn="l">
              <a:buNone/>
              <a:defRPr sz="1400" b="1">
                <a:solidFill>
                  <a:srgbClr val="FFFFFF"/>
                </a:solidFill>
                <a:latin typeface="Calibri"/>
                <a:cs typeface="Calibri"/>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5488" y="6137279"/>
            <a:ext cx="4261437" cy="180979"/>
          </a:xfrm>
          <a:prstGeom prst="rect">
            <a:avLst/>
          </a:prstGeom>
        </p:spPr>
        <p:txBody>
          <a:bodyPr/>
          <a:lstStyle>
            <a:lvl1pPr algn="l">
              <a:defRPr sz="1200">
                <a:solidFill>
                  <a:srgbClr val="FFFFFF"/>
                </a:solidFill>
              </a:defRPr>
            </a:lvl1pPr>
          </a:lstStyle>
          <a:p>
            <a:r>
              <a:rPr lang="en-US"/>
              <a:t>9 January 2019</a:t>
            </a:r>
            <a:endParaRPr lang="en-US" dirty="0"/>
          </a:p>
        </p:txBody>
      </p:sp>
      <p:sp>
        <p:nvSpPr>
          <p:cNvPr id="5" name="Footer Placeholder 4"/>
          <p:cNvSpPr>
            <a:spLocks noGrp="1"/>
          </p:cNvSpPr>
          <p:nvPr>
            <p:ph type="ftr" sz="quarter" idx="11"/>
          </p:nvPr>
        </p:nvSpPr>
        <p:spPr>
          <a:xfrm>
            <a:off x="475488" y="5780107"/>
            <a:ext cx="4261437" cy="286811"/>
          </a:xfrm>
          <a:prstGeom prst="rect">
            <a:avLst/>
          </a:prstGeom>
        </p:spPr>
        <p:txBody>
          <a:bodyPr/>
          <a:lstStyle>
            <a:lvl1pPr>
              <a:defRPr sz="1200">
                <a:solidFill>
                  <a:srgbClr val="FFFFFF"/>
                </a:solidFill>
              </a:defRPr>
            </a:lvl1pPr>
          </a:lstStyle>
          <a:p>
            <a:r>
              <a:rPr lang="en-US"/>
              <a:t>COMPANY CONFIDENTIAL</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1770" y="390145"/>
            <a:ext cx="1164743" cy="1164742"/>
          </a:xfrm>
          <a:prstGeom prst="rect">
            <a:avLst/>
          </a:prstGeom>
        </p:spPr>
      </p:pic>
    </p:spTree>
    <p:extLst>
      <p:ext uri="{BB962C8B-B14F-4D97-AF65-F5344CB8AC3E}">
        <p14:creationId xmlns:p14="http://schemas.microsoft.com/office/powerpoint/2010/main" val="27803403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genda/Contents Buildmark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spc="0">
                <a:solidFill>
                  <a:srgbClr val="FFFFFF"/>
                </a:solidFill>
                <a:latin typeface="Calibri"/>
                <a:cs typeface="Calibri"/>
              </a:defRPr>
            </a:lvl1pPr>
          </a:lstStyle>
          <a:p>
            <a:r>
              <a:rPr lang="en-US" dirty="0"/>
              <a:t>Click to edit master </a:t>
            </a:r>
            <a:br>
              <a:rPr lang="en-US" dirty="0"/>
            </a:br>
            <a:r>
              <a:rPr lang="en-US" dirty="0"/>
              <a:t>title style</a:t>
            </a:r>
          </a:p>
        </p:txBody>
      </p:sp>
      <p:sp>
        <p:nvSpPr>
          <p:cNvPr id="3" name="Content Placeholder 2"/>
          <p:cNvSpPr>
            <a:spLocks noGrp="1"/>
          </p:cNvSpPr>
          <p:nvPr>
            <p:ph sz="half" idx="1"/>
          </p:nvPr>
        </p:nvSpPr>
        <p:spPr>
          <a:xfrm>
            <a:off x="478367" y="1475235"/>
            <a:ext cx="9899615" cy="4104217"/>
          </a:xfrm>
        </p:spPr>
        <p:txBody>
          <a:bodyPr>
            <a:normAutofit/>
          </a:bodyPr>
          <a:lstStyle>
            <a:lvl1pPr marL="457189" indent="-457189">
              <a:buClr>
                <a:schemeClr val="bg1"/>
              </a:buClr>
              <a:buFont typeface="+mj-lt"/>
              <a:buAutoNum type="arabicPeriod"/>
              <a:defRPr sz="1400" b="1">
                <a:solidFill>
                  <a:srgbClr val="FFFFFF"/>
                </a:solidFill>
                <a:latin typeface="Calibri"/>
                <a:cs typeface="Calibri"/>
              </a:defRPr>
            </a:lvl1pPr>
            <a:lvl2pPr marL="603235" indent="-457189">
              <a:buClr>
                <a:schemeClr val="bg1"/>
              </a:buClr>
              <a:buFont typeface="+mj-lt"/>
              <a:buAutoNum type="arabicPeriod"/>
              <a:defRPr sz="2400"/>
            </a:lvl2pPr>
            <a:lvl3pPr marL="744520" indent="-457189">
              <a:buClr>
                <a:schemeClr val="bg1"/>
              </a:buClr>
              <a:buFont typeface="+mj-lt"/>
              <a:buAutoNum type="arabicPeriod"/>
              <a:defRPr sz="2000"/>
            </a:lvl3pPr>
            <a:lvl4pPr marL="769919" indent="-342892">
              <a:buClr>
                <a:schemeClr val="bg1"/>
              </a:buClr>
              <a:buFont typeface="+mj-lt"/>
              <a:buAutoNum type="arabicPeriod"/>
              <a:defRPr sz="1800"/>
            </a:lvl4pPr>
            <a:lvl5pPr marL="914378" indent="-342892">
              <a:buClr>
                <a:schemeClr val="bg1"/>
              </a:buClr>
              <a:buFont typeface="+mj-lt"/>
              <a:buAutoNum type="arabicPeriod"/>
              <a:defRPr sz="1800"/>
            </a:lvl5pPr>
            <a:lvl6pPr>
              <a:defRPr sz="1800"/>
            </a:lvl6pPr>
            <a:lvl7pPr>
              <a:defRPr sz="1800"/>
            </a:lvl7pPr>
            <a:lvl8pPr>
              <a:defRPr sz="1800"/>
            </a:lvl8pPr>
            <a:lvl9pPr>
              <a:defRPr sz="1800"/>
            </a:lvl9pPr>
          </a:lstStyle>
          <a:p>
            <a:pPr lvl="0"/>
            <a:r>
              <a:rPr lang="en-US"/>
              <a:t>Edit Master text styles</a:t>
            </a:r>
          </a:p>
        </p:txBody>
      </p:sp>
      <p:sp>
        <p:nvSpPr>
          <p:cNvPr id="9"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rgbClr val="FFFFFF"/>
                </a:solidFill>
                <a:latin typeface="Arial"/>
                <a:cs typeface="Arial"/>
              </a:defRPr>
            </a:lvl1pPr>
          </a:lstStyle>
          <a:p>
            <a:r>
              <a:rPr lang="en-US"/>
              <a:t>COMPANY CONFIDENTIAL</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2824" y="4958529"/>
            <a:ext cx="1619057" cy="1619057"/>
          </a:xfrm>
          <a:prstGeom prst="rect">
            <a:avLst/>
          </a:prstGeom>
        </p:spPr>
      </p:pic>
    </p:spTree>
    <p:extLst>
      <p:ext uri="{BB962C8B-B14F-4D97-AF65-F5344CB8AC3E}">
        <p14:creationId xmlns:p14="http://schemas.microsoft.com/office/powerpoint/2010/main" val="311385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Agenda/Contents Buildmark Whi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solidFill>
                  <a:srgbClr val="004C97"/>
                </a:solidFill>
                <a:latin typeface="Calibri"/>
                <a:cs typeface="Calibri"/>
              </a:defRPr>
            </a:lvl1pPr>
          </a:lstStyle>
          <a:p>
            <a:r>
              <a:rPr lang="en-US" dirty="0"/>
              <a:t>Click to edit master </a:t>
            </a:r>
            <a:br>
              <a:rPr lang="en-US" dirty="0"/>
            </a:br>
            <a:r>
              <a:rPr lang="en-US" dirty="0"/>
              <a:t>title style</a:t>
            </a:r>
          </a:p>
        </p:txBody>
      </p:sp>
      <p:sp>
        <p:nvSpPr>
          <p:cNvPr id="3" name="Content Placeholder 2"/>
          <p:cNvSpPr>
            <a:spLocks noGrp="1"/>
          </p:cNvSpPr>
          <p:nvPr>
            <p:ph sz="half" idx="1"/>
          </p:nvPr>
        </p:nvSpPr>
        <p:spPr>
          <a:xfrm>
            <a:off x="478367" y="1475233"/>
            <a:ext cx="9899615" cy="4078900"/>
          </a:xfrm>
        </p:spPr>
        <p:txBody>
          <a:bodyPr>
            <a:normAutofit/>
          </a:bodyPr>
          <a:lstStyle>
            <a:lvl1pPr marL="457189" indent="-457189">
              <a:buClrTx/>
              <a:buFont typeface="+mj-lt"/>
              <a:buAutoNum type="arabicPeriod"/>
              <a:defRPr sz="1400" b="1">
                <a:solidFill>
                  <a:srgbClr val="004C97"/>
                </a:solidFill>
                <a:latin typeface="Calibri"/>
                <a:cs typeface="Calibri"/>
              </a:defRPr>
            </a:lvl1pPr>
            <a:lvl2pPr marL="603235" indent="-457189">
              <a:buClr>
                <a:schemeClr val="bg1"/>
              </a:buClr>
              <a:buFont typeface="+mj-lt"/>
              <a:buAutoNum type="arabicPeriod"/>
              <a:defRPr sz="2400"/>
            </a:lvl2pPr>
            <a:lvl3pPr marL="744520" indent="-457189">
              <a:buClr>
                <a:schemeClr val="bg1"/>
              </a:buClr>
              <a:buFont typeface="+mj-lt"/>
              <a:buAutoNum type="arabicPeriod"/>
              <a:defRPr sz="2000"/>
            </a:lvl3pPr>
            <a:lvl4pPr marL="769919" indent="-342892">
              <a:buClr>
                <a:schemeClr val="bg1"/>
              </a:buClr>
              <a:buFont typeface="+mj-lt"/>
              <a:buAutoNum type="arabicPeriod"/>
              <a:defRPr sz="1800"/>
            </a:lvl4pPr>
            <a:lvl5pPr marL="914378" indent="-342892">
              <a:buClr>
                <a:schemeClr val="bg1"/>
              </a:buClr>
              <a:buFont typeface="+mj-lt"/>
              <a:buAutoNum type="arabicPeriod"/>
              <a:defRPr sz="1800"/>
            </a:lvl5pPr>
            <a:lvl6pPr>
              <a:defRPr sz="1800"/>
            </a:lvl6pPr>
            <a:lvl7pPr>
              <a:defRPr sz="1800"/>
            </a:lvl7pPr>
            <a:lvl8pPr>
              <a:defRPr sz="1800"/>
            </a:lvl8pPr>
            <a:lvl9pPr>
              <a:defRPr sz="1800"/>
            </a:lvl9pPr>
          </a:lstStyle>
          <a:p>
            <a:pPr lvl="0"/>
            <a:r>
              <a:rPr lang="en-US"/>
              <a:t>Edit Master text styles</a:t>
            </a:r>
          </a:p>
        </p:txBody>
      </p:sp>
      <p:sp>
        <p:nvSpPr>
          <p:cNvPr id="9"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rgbClr val="646472"/>
                </a:solidFill>
                <a:latin typeface="Arial"/>
                <a:cs typeface="Arial"/>
              </a:defRPr>
            </a:lvl1pPr>
          </a:lstStyle>
          <a:p>
            <a:r>
              <a:rPr lang="en-US"/>
              <a:t>COMPANY CONFIDENTIAL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4123" y="5825001"/>
            <a:ext cx="5474640" cy="579933"/>
          </a:xfrm>
          <a:prstGeom prst="rect">
            <a:avLst/>
          </a:prstGeom>
        </p:spPr>
      </p:pic>
    </p:spTree>
    <p:extLst>
      <p:ext uri="{BB962C8B-B14F-4D97-AF65-F5344CB8AC3E}">
        <p14:creationId xmlns:p14="http://schemas.microsoft.com/office/powerpoint/2010/main" val="29844211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able of Conten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488" y="0"/>
            <a:ext cx="8650352" cy="914400"/>
          </a:xfrm>
        </p:spPr>
        <p:txBody>
          <a:bodyPr/>
          <a:lstStyle>
            <a:lvl1pPr>
              <a:defRPr b="1">
                <a:solidFill>
                  <a:srgbClr val="FFFFFF"/>
                </a:solidFill>
                <a:latin typeface="Calibri"/>
                <a:cs typeface="Calibri"/>
              </a:defRPr>
            </a:lvl1pPr>
          </a:lstStyle>
          <a:p>
            <a:r>
              <a:rPr lang="en-US" dirty="0"/>
              <a:t>Click to edit master </a:t>
            </a:r>
            <a:br>
              <a:rPr lang="en-US" dirty="0"/>
            </a:br>
            <a:r>
              <a:rPr lang="en-US" dirty="0"/>
              <a:t>title style</a:t>
            </a:r>
          </a:p>
        </p:txBody>
      </p:sp>
      <p:sp>
        <p:nvSpPr>
          <p:cNvPr id="3" name="Content Placeholder 2"/>
          <p:cNvSpPr>
            <a:spLocks noGrp="1"/>
          </p:cNvSpPr>
          <p:nvPr>
            <p:ph sz="half" idx="1"/>
          </p:nvPr>
        </p:nvSpPr>
        <p:spPr>
          <a:xfrm>
            <a:off x="478367" y="1475233"/>
            <a:ext cx="9899615" cy="4078900"/>
          </a:xfrm>
        </p:spPr>
        <p:txBody>
          <a:bodyPr>
            <a:normAutofit/>
          </a:bodyPr>
          <a:lstStyle>
            <a:lvl1pPr marL="457189" indent="-457189">
              <a:buClr>
                <a:schemeClr val="bg1"/>
              </a:buClr>
              <a:buFont typeface="+mj-lt"/>
              <a:buAutoNum type="arabicPeriod"/>
              <a:defRPr sz="1400" b="1">
                <a:solidFill>
                  <a:srgbClr val="FFFFFF"/>
                </a:solidFill>
                <a:latin typeface="Calibri"/>
                <a:cs typeface="Calibri"/>
              </a:defRPr>
            </a:lvl1pPr>
            <a:lvl2pPr marL="603235" indent="-457189">
              <a:buClr>
                <a:schemeClr val="bg1"/>
              </a:buClr>
              <a:buFont typeface="+mj-lt"/>
              <a:buAutoNum type="arabicPeriod"/>
              <a:defRPr sz="2400"/>
            </a:lvl2pPr>
            <a:lvl3pPr marL="744520" indent="-457189">
              <a:buClr>
                <a:schemeClr val="bg1"/>
              </a:buClr>
              <a:buFont typeface="+mj-lt"/>
              <a:buAutoNum type="arabicPeriod"/>
              <a:defRPr sz="2000"/>
            </a:lvl3pPr>
            <a:lvl4pPr marL="769919" indent="-342892">
              <a:buClr>
                <a:schemeClr val="bg1"/>
              </a:buClr>
              <a:buFont typeface="+mj-lt"/>
              <a:buAutoNum type="arabicPeriod"/>
              <a:defRPr sz="1800"/>
            </a:lvl4pPr>
            <a:lvl5pPr marL="914378" indent="-342892">
              <a:buClr>
                <a:schemeClr val="bg1"/>
              </a:buClr>
              <a:buFont typeface="+mj-lt"/>
              <a:buAutoNum type="arabicPeriod"/>
              <a:defRPr sz="1800"/>
            </a:lvl5pPr>
            <a:lvl6pPr>
              <a:defRPr sz="1800"/>
            </a:lvl6pPr>
            <a:lvl7pPr>
              <a:defRPr sz="1800"/>
            </a:lvl7pPr>
            <a:lvl8pPr>
              <a:defRPr sz="1800"/>
            </a:lvl8pPr>
            <a:lvl9pPr>
              <a:defRPr sz="1800"/>
            </a:lvl9pPr>
          </a:lstStyle>
          <a:p>
            <a:pPr lvl="0"/>
            <a:r>
              <a:rPr lang="en-US"/>
              <a:t>Edit Master text styles</a:t>
            </a:r>
          </a:p>
        </p:txBody>
      </p:sp>
      <p:cxnSp>
        <p:nvCxnSpPr>
          <p:cNvPr id="14" name="Straight Connector 13"/>
          <p:cNvCxnSpPr/>
          <p:nvPr/>
        </p:nvCxnSpPr>
        <p:spPr>
          <a:xfrm>
            <a:off x="478369" y="1048512"/>
            <a:ext cx="1122256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chemeClr val="bg1"/>
                </a:solidFill>
                <a:latin typeface="Calibri"/>
                <a:cs typeface="Calibri"/>
              </a:defRPr>
            </a:lvl1pPr>
          </a:lstStyle>
          <a:p>
            <a:r>
              <a:rPr lang="en-US">
                <a:solidFill>
                  <a:prstClr val="white"/>
                </a:solidFill>
              </a:rPr>
              <a:t>COMPANY CONFIDENTIAL</a:t>
            </a: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900" y="200"/>
            <a:ext cx="1475035" cy="1475035"/>
          </a:xfrm>
          <a:prstGeom prst="rect">
            <a:avLst/>
          </a:prstGeom>
        </p:spPr>
      </p:pic>
      <p:sp>
        <p:nvSpPr>
          <p:cNvPr id="7" name="Date Placeholder 2"/>
          <p:cNvSpPr>
            <a:spLocks noGrp="1"/>
          </p:cNvSpPr>
          <p:nvPr>
            <p:ph type="dt" sz="half" idx="10"/>
          </p:nvPr>
        </p:nvSpPr>
        <p:spPr>
          <a:xfrm>
            <a:off x="8694045" y="6577584"/>
            <a:ext cx="2502753" cy="280416"/>
          </a:xfrm>
        </p:spPr>
        <p:txBody>
          <a:bodyPr/>
          <a:lstStyle>
            <a:lvl1pPr>
              <a:defRPr>
                <a:solidFill>
                  <a:schemeClr val="bg1"/>
                </a:solidFill>
              </a:defRPr>
            </a:lvl1pPr>
          </a:lstStyle>
          <a:p>
            <a:r>
              <a:rPr lang="en-US">
                <a:solidFill>
                  <a:prstClr val="white"/>
                </a:solidFill>
              </a:rPr>
              <a:t>9 January 2019</a:t>
            </a:r>
            <a:endParaRPr lang="en-US" dirty="0">
              <a:solidFill>
                <a:prstClr val="white"/>
              </a:solidFill>
            </a:endParaRPr>
          </a:p>
        </p:txBody>
      </p:sp>
      <p:sp>
        <p:nvSpPr>
          <p:cNvPr id="8" name="Slide Number Placeholder 4"/>
          <p:cNvSpPr>
            <a:spLocks noGrp="1"/>
          </p:cNvSpPr>
          <p:nvPr>
            <p:ph type="sldNum" sz="quarter" idx="12"/>
          </p:nvPr>
        </p:nvSpPr>
        <p:spPr>
          <a:xfrm>
            <a:off x="11199431" y="6577584"/>
            <a:ext cx="521407" cy="280416"/>
          </a:xfrm>
        </p:spPr>
        <p:txBody>
          <a:bodyPr/>
          <a:lstStyle>
            <a:lvl1pPr>
              <a:defRPr>
                <a:solidFill>
                  <a:schemeClr val="bg1"/>
                </a:solidFill>
              </a:defRPr>
            </a:lvl1pPr>
          </a:lstStyle>
          <a:p>
            <a:fld id="{0A0F11D4-4D2F-B044-AC58-2D9204F8F0F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867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_Imag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3721" b="76050"/>
          <a:stretch/>
        </p:blipFill>
        <p:spPr>
          <a:xfrm>
            <a:off x="-42404" y="1416207"/>
            <a:ext cx="12337285" cy="646771"/>
          </a:xfrm>
          <a:prstGeom prst="rect">
            <a:avLst/>
          </a:prstGeom>
        </p:spPr>
      </p:pic>
      <p:sp>
        <p:nvSpPr>
          <p:cNvPr id="12" name="Footer Placeholder 4"/>
          <p:cNvSpPr>
            <a:spLocks noGrp="1"/>
          </p:cNvSpPr>
          <p:nvPr>
            <p:ph type="ftr" sz="quarter" idx="11"/>
          </p:nvPr>
        </p:nvSpPr>
        <p:spPr>
          <a:xfrm>
            <a:off x="9448800" y="6538833"/>
            <a:ext cx="2493104" cy="215349"/>
          </a:xfrm>
          <a:prstGeom prst="rect">
            <a:avLst/>
          </a:prstGeom>
        </p:spPr>
        <p:txBody>
          <a:bodyPr wrap="square" anchor="b">
            <a:spAutoFit/>
          </a:bodyPr>
          <a:lstStyle>
            <a:lvl1pPr algn="r">
              <a:defRPr sz="800">
                <a:solidFill>
                  <a:srgbClr val="7F7F7F"/>
                </a:solidFill>
                <a:effectLst/>
                <a:latin typeface="Arial"/>
                <a:cs typeface="Arial"/>
              </a:defRPr>
            </a:lvl1pPr>
          </a:lstStyle>
          <a:p>
            <a:pPr>
              <a:defRPr/>
            </a:pPr>
            <a:endParaRPr lang="en-US" altLang="en-US"/>
          </a:p>
        </p:txBody>
      </p:sp>
      <p:pic>
        <p:nvPicPr>
          <p:cNvPr id="4" name="Picture 3" descr="A picture containing object&#10;&#10;Description generated with high confidence">
            <a:extLst>
              <a:ext uri="{FF2B5EF4-FFF2-40B4-BE49-F238E27FC236}">
                <a16:creationId xmlns:a16="http://schemas.microsoft.com/office/drawing/2014/main" id="{849B9A4A-520A-4AF7-B0F6-7692D78C9D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8303" y="231923"/>
            <a:ext cx="7854176" cy="832010"/>
          </a:xfrm>
          <a:prstGeom prst="rect">
            <a:avLst/>
          </a:prstGeom>
        </p:spPr>
      </p:pic>
    </p:spTree>
    <p:extLst>
      <p:ext uri="{BB962C8B-B14F-4D97-AF65-F5344CB8AC3E}">
        <p14:creationId xmlns:p14="http://schemas.microsoft.com/office/powerpoint/2010/main" val="1192028149"/>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4774" y="80614"/>
            <a:ext cx="1140057" cy="1140057"/>
          </a:xfrm>
          <a:prstGeom prst="rect">
            <a:avLst/>
          </a:prstGeom>
        </p:spPr>
      </p:pic>
      <p:sp>
        <p:nvSpPr>
          <p:cNvPr id="14" name="Content Placeholder 9"/>
          <p:cNvSpPr>
            <a:spLocks noGrp="1"/>
          </p:cNvSpPr>
          <p:nvPr>
            <p:ph sz="quarter" idx="13"/>
          </p:nvPr>
        </p:nvSpPr>
        <p:spPr>
          <a:xfrm>
            <a:off x="508000" y="1905000"/>
            <a:ext cx="11176000" cy="3962400"/>
          </a:xfrm>
        </p:spPr>
        <p:txBody>
          <a:bodyPr/>
          <a:lstStyle>
            <a:lvl1pPr>
              <a:tabLst>
                <a:tab pos="226228" algn="l"/>
                <a:tab pos="680798" algn="l"/>
                <a:tab pos="10807438" algn="r"/>
              </a:tabLst>
              <a:defRPr sz="2667">
                <a:solidFill>
                  <a:srgbClr val="646464"/>
                </a:solidFill>
              </a:defRPr>
            </a:lvl1pPr>
            <a:lvl2pPr marL="224110" indent="-224110">
              <a:buClr>
                <a:schemeClr val="accent1">
                  <a:lumMod val="75000"/>
                </a:schemeClr>
              </a:buClr>
              <a:buSzPct val="80000"/>
              <a:buFont typeface="Arial"/>
              <a:buChar char="•"/>
              <a:tabLst>
                <a:tab pos="226228" algn="l"/>
                <a:tab pos="680798" algn="l"/>
                <a:tab pos="10807438" algn="r"/>
              </a:tabLst>
              <a:defRPr sz="2400">
                <a:solidFill>
                  <a:srgbClr val="646464"/>
                </a:solidFill>
              </a:defRPr>
            </a:lvl2pPr>
            <a:lvl3pPr marL="528527" indent="-304416" defTabSz="458743">
              <a:buClr>
                <a:schemeClr val="accent1">
                  <a:lumMod val="75000"/>
                </a:schemeClr>
              </a:buClr>
              <a:buFont typeface="Lucida Grande"/>
              <a:buChar char="­"/>
              <a:tabLst>
                <a:tab pos="226228" algn="l"/>
                <a:tab pos="680798" algn="l"/>
                <a:tab pos="10807438" algn="r"/>
              </a:tabLst>
              <a:defRPr sz="2133">
                <a:solidFill>
                  <a:srgbClr val="646464"/>
                </a:solidFill>
                <a:latin typeface="Arial" pitchFamily="34" charset="0"/>
                <a:cs typeface="Arial" pitchFamily="34" charset="0"/>
              </a:defRPr>
            </a:lvl3pPr>
            <a:lvl4pPr marL="833006" indent="-221994">
              <a:buClr>
                <a:schemeClr val="accent1">
                  <a:lumMod val="75000"/>
                </a:schemeClr>
              </a:buClr>
              <a:buSzPct val="100000"/>
              <a:buFont typeface="Lucida Grande"/>
              <a:buChar char="­"/>
              <a:tabLst>
                <a:tab pos="226228" algn="l"/>
                <a:tab pos="680798" algn="l"/>
                <a:tab pos="10807438" algn="r"/>
              </a:tabLst>
              <a:defRPr sz="1867">
                <a:solidFill>
                  <a:srgbClr val="646464"/>
                </a:solidFill>
                <a:latin typeface="Arial" pitchFamily="34" charset="0"/>
                <a:cs typeface="Arial" pitchFamily="34" charset="0"/>
              </a:defRPr>
            </a:lvl4pPr>
            <a:lvl5pPr marL="1069753" indent="-236779">
              <a:buClr>
                <a:schemeClr val="accent1">
                  <a:lumMod val="75000"/>
                </a:schemeClr>
              </a:buClr>
              <a:buSzPct val="72000"/>
              <a:buFont typeface="Lucida Grande"/>
              <a:buChar char="­"/>
              <a:tabLst>
                <a:tab pos="226228" algn="l"/>
                <a:tab pos="680798" algn="l"/>
                <a:tab pos="10807438" algn="r"/>
              </a:tabLst>
              <a:defRPr sz="1600">
                <a:solidFill>
                  <a:srgbClr val="646464"/>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title"/>
          </p:nvPr>
        </p:nvSpPr>
        <p:spPr>
          <a:xfrm>
            <a:off x="508000" y="12192"/>
            <a:ext cx="9855200" cy="694944"/>
          </a:xfrm>
          <a:prstGeom prst="rect">
            <a:avLst/>
          </a:prstGeom>
        </p:spPr>
        <p:txBody>
          <a:bodyPr lIns="91346" tIns="45673" rIns="91346" bIns="45673" anchor="b"/>
          <a:lstStyle>
            <a:lvl1pPr algn="l">
              <a:lnSpc>
                <a:spcPts val="2907"/>
              </a:lnSpc>
              <a:defRPr sz="32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3" name="Content Placeholder 13"/>
          <p:cNvSpPr>
            <a:spLocks noGrp="1"/>
          </p:cNvSpPr>
          <p:nvPr>
            <p:ph sz="quarter" idx="14"/>
          </p:nvPr>
        </p:nvSpPr>
        <p:spPr>
          <a:xfrm>
            <a:off x="508002" y="6096001"/>
            <a:ext cx="11218500" cy="546267"/>
          </a:xfrm>
        </p:spPr>
        <p:txBody>
          <a:bodyPr anchor="b"/>
          <a:lstStyle>
            <a:lvl1pPr marL="0" marR="0" indent="0" algn="ctr" defTabSz="608835"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25" name="Date Placeholder 1"/>
          <p:cNvSpPr>
            <a:spLocks noGrp="1"/>
          </p:cNvSpPr>
          <p:nvPr>
            <p:ph type="dt" sz="half" idx="15"/>
          </p:nvPr>
        </p:nvSpPr>
        <p:spPr>
          <a:xfrm>
            <a:off x="9652000" y="6756968"/>
            <a:ext cx="1905549" cy="219456"/>
          </a:xfrm>
        </p:spPr>
        <p:txBody>
          <a:bodyPr/>
          <a:lstStyle>
            <a:lvl1pPr>
              <a:defRPr/>
            </a:lvl1pPr>
          </a:lstStyle>
          <a:p>
            <a:pPr>
              <a:defRPr/>
            </a:pPr>
            <a:r>
              <a:rPr lang="en-US"/>
              <a:t>© 2009 Harsco Industrial, Patterson-Kelley</a:t>
            </a:r>
            <a:endParaRPr lang="en-US" altLang="en-US"/>
          </a:p>
        </p:txBody>
      </p:sp>
      <p:sp>
        <p:nvSpPr>
          <p:cNvPr id="26" name="Footer Placeholder 2"/>
          <p:cNvSpPr>
            <a:spLocks noGrp="1"/>
          </p:cNvSpPr>
          <p:nvPr>
            <p:ph type="ftr" sz="quarter" idx="16"/>
          </p:nvPr>
        </p:nvSpPr>
        <p:spPr>
          <a:xfrm>
            <a:off x="508004" y="6682112"/>
            <a:ext cx="2305417" cy="256450"/>
          </a:xfrm>
        </p:spPr>
        <p:txBody>
          <a:bodyPr/>
          <a:lstStyle/>
          <a:p>
            <a:pPr>
              <a:defRPr/>
            </a:pPr>
            <a:endParaRPr lang="en-US" altLang="en-US"/>
          </a:p>
        </p:txBody>
      </p:sp>
      <p:sp>
        <p:nvSpPr>
          <p:cNvPr id="28" name="Slide Number Placeholder 3"/>
          <p:cNvSpPr>
            <a:spLocks noGrp="1"/>
          </p:cNvSpPr>
          <p:nvPr>
            <p:ph type="sldNum" sz="quarter" idx="17"/>
          </p:nvPr>
        </p:nvSpPr>
        <p:spPr>
          <a:xfrm>
            <a:off x="11684001" y="6707091"/>
            <a:ext cx="416843" cy="263692"/>
          </a:xfrm>
        </p:spPr>
        <p:txBody>
          <a:bodyPr/>
          <a:lstStyle/>
          <a:p>
            <a:fld id="{01948D12-30DF-4674-A2B3-C553FC407E0E}" type="slidenum">
              <a:rPr lang="en-US" altLang="en-US" smtClean="0"/>
              <a:pPr/>
              <a:t>‹#›</a:t>
            </a:fld>
            <a:endParaRPr lang="en-US" altLang="en-US"/>
          </a:p>
        </p:txBody>
      </p:sp>
    </p:spTree>
    <p:extLst>
      <p:ext uri="{BB962C8B-B14F-4D97-AF65-F5344CB8AC3E}">
        <p14:creationId xmlns:p14="http://schemas.microsoft.com/office/powerpoint/2010/main" val="2046451328"/>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_w_Grey_Box_Righ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4774" y="12192"/>
            <a:ext cx="1267476" cy="1267476"/>
          </a:xfrm>
          <a:prstGeom prst="rect">
            <a:avLst/>
          </a:prstGeom>
        </p:spPr>
      </p:pic>
      <p:sp>
        <p:nvSpPr>
          <p:cNvPr id="16" name="Content Placeholder 9"/>
          <p:cNvSpPr>
            <a:spLocks noGrp="1"/>
          </p:cNvSpPr>
          <p:nvPr>
            <p:ph sz="quarter" idx="15"/>
          </p:nvPr>
        </p:nvSpPr>
        <p:spPr>
          <a:xfrm>
            <a:off x="508000" y="2413000"/>
            <a:ext cx="7620000" cy="3454400"/>
          </a:xfrm>
        </p:spPr>
        <p:txBody>
          <a:bodyPr/>
          <a:lstStyle>
            <a:lvl1pPr marL="0" indent="0">
              <a:defRPr sz="2667">
                <a:solidFill>
                  <a:srgbClr val="7F7F7F"/>
                </a:solidFill>
              </a:defRPr>
            </a:lvl1pPr>
            <a:lvl2pPr>
              <a:defRPr sz="2400"/>
            </a:lvl2pPr>
            <a:lvl3pPr>
              <a:defRPr sz="2133"/>
            </a:lvl3pPr>
            <a:lvl4pPr>
              <a:defRPr sz="2133"/>
            </a:lvl4pPr>
            <a:lvl5pPr>
              <a:defRPr sz="2133"/>
            </a:lvl5pPr>
          </a:lstStyle>
          <a:p>
            <a:pPr lvl="0"/>
            <a:r>
              <a:rPr lang="en-US"/>
              <a:t>Edit Master text styles</a:t>
            </a:r>
          </a:p>
        </p:txBody>
      </p:sp>
      <p:sp>
        <p:nvSpPr>
          <p:cNvPr id="18" name="Content Placeholder 15"/>
          <p:cNvSpPr>
            <a:spLocks noGrp="1"/>
          </p:cNvSpPr>
          <p:nvPr>
            <p:ph sz="quarter" idx="16"/>
          </p:nvPr>
        </p:nvSpPr>
        <p:spPr>
          <a:xfrm>
            <a:off x="508001" y="1295419"/>
            <a:ext cx="7626048" cy="982185"/>
          </a:xfrm>
        </p:spPr>
        <p:txBody>
          <a:bodyPr/>
          <a:lstStyle>
            <a:lvl1pPr marL="0" indent="0">
              <a:defRPr sz="2667">
                <a:solidFill>
                  <a:schemeClr val="accent1">
                    <a:lumMod val="75000"/>
                  </a:schemeClr>
                </a:solidFill>
              </a:defRPr>
            </a:lvl1pPr>
            <a:lvl2pPr>
              <a:defRPr sz="2400">
                <a:solidFill>
                  <a:srgbClr val="646464"/>
                </a:solidFill>
              </a:defRPr>
            </a:lvl2pPr>
            <a:lvl3pPr>
              <a:tabLst>
                <a:tab pos="378436" algn="l"/>
              </a:tabLst>
              <a:defRPr sz="2133"/>
            </a:lvl3pPr>
            <a:lvl4pPr>
              <a:defRPr sz="2133"/>
            </a:lvl4pPr>
            <a:lvl5pPr>
              <a:defRPr sz="2133"/>
            </a:lvl5pPr>
          </a:lstStyle>
          <a:p>
            <a:pPr lvl="0"/>
            <a:r>
              <a:rPr lang="en-US"/>
              <a:t>Edit Master text styles</a:t>
            </a:r>
          </a:p>
          <a:p>
            <a:pPr lvl="1"/>
            <a:r>
              <a:rPr lang="en-US"/>
              <a:t>Second level</a:t>
            </a:r>
          </a:p>
        </p:txBody>
      </p:sp>
      <p:sp>
        <p:nvSpPr>
          <p:cNvPr id="19" name="Content Placeholder 12"/>
          <p:cNvSpPr>
            <a:spLocks noGrp="1"/>
          </p:cNvSpPr>
          <p:nvPr>
            <p:ph sz="quarter" idx="17"/>
          </p:nvPr>
        </p:nvSpPr>
        <p:spPr>
          <a:xfrm>
            <a:off x="8564061" y="1381539"/>
            <a:ext cx="3196139" cy="4282661"/>
          </a:xfrm>
        </p:spPr>
        <p:txBody>
          <a:bodyPr/>
          <a:lstStyle>
            <a:lvl1pPr marL="0" indent="0">
              <a:defRPr sz="2667">
                <a:solidFill>
                  <a:schemeClr val="accent1">
                    <a:lumMod val="75000"/>
                  </a:schemeClr>
                </a:solidFill>
              </a:defRPr>
            </a:lvl1pPr>
            <a:lvl2pPr>
              <a:defRPr sz="2400">
                <a:solidFill>
                  <a:srgbClr val="646464"/>
                </a:solidFill>
              </a:defRPr>
            </a:lvl2pPr>
            <a:lvl3pPr>
              <a:buClr>
                <a:schemeClr val="accent1">
                  <a:lumMod val="75000"/>
                </a:schemeClr>
              </a:buClr>
              <a:defRPr sz="2133">
                <a:solidFill>
                  <a:srgbClr val="646464"/>
                </a:solidFill>
              </a:defRPr>
            </a:lvl3pPr>
            <a:lvl4pPr marL="1826624" indent="0">
              <a:buClr>
                <a:schemeClr val="accent1">
                  <a:lumMod val="75000"/>
                </a:schemeClr>
              </a:buClr>
              <a:buNone/>
              <a:defRPr sz="2133">
                <a:solidFill>
                  <a:srgbClr val="646464"/>
                </a:solidFill>
              </a:defRPr>
            </a:lvl4pPr>
            <a:lvl5pPr>
              <a:buClr>
                <a:schemeClr val="accent1">
                  <a:lumMod val="75000"/>
                </a:schemeClr>
              </a:buClr>
              <a:defRPr>
                <a:solidFill>
                  <a:srgbClr val="646464"/>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p:nvPr>
        </p:nvSpPr>
        <p:spPr>
          <a:xfrm>
            <a:off x="508000" y="12192"/>
            <a:ext cx="9855200" cy="694944"/>
          </a:xfrm>
          <a:prstGeom prst="rect">
            <a:avLst/>
          </a:prstGeom>
        </p:spPr>
        <p:txBody>
          <a:bodyPr lIns="91346" tIns="45673" rIns="91346" bIns="45673" anchor="b"/>
          <a:lstStyle>
            <a:lvl1pPr algn="l">
              <a:lnSpc>
                <a:spcPts val="2907"/>
              </a:lnSpc>
              <a:defRPr sz="32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5" name="Content Placeholder 13"/>
          <p:cNvSpPr>
            <a:spLocks noGrp="1"/>
          </p:cNvSpPr>
          <p:nvPr>
            <p:ph sz="quarter" idx="14"/>
          </p:nvPr>
        </p:nvSpPr>
        <p:spPr>
          <a:xfrm>
            <a:off x="508002" y="6096001"/>
            <a:ext cx="11218500" cy="546267"/>
          </a:xfrm>
        </p:spPr>
        <p:txBody>
          <a:bodyPr anchor="b"/>
          <a:lstStyle>
            <a:lvl1pPr marL="0" marR="0" indent="0" algn="ctr" defTabSz="608835"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27" name="Date Placeholder 1"/>
          <p:cNvSpPr>
            <a:spLocks noGrp="1"/>
          </p:cNvSpPr>
          <p:nvPr>
            <p:ph type="dt" sz="half" idx="18"/>
          </p:nvPr>
        </p:nvSpPr>
        <p:spPr>
          <a:xfrm>
            <a:off x="9652000" y="6756968"/>
            <a:ext cx="1905549" cy="219456"/>
          </a:xfrm>
        </p:spPr>
        <p:txBody>
          <a:bodyPr/>
          <a:lstStyle/>
          <a:p>
            <a:pPr>
              <a:defRPr/>
            </a:pPr>
            <a:r>
              <a:rPr lang="en-US"/>
              <a:t>© 2009 Harsco Industrial, Patterson-Kelley</a:t>
            </a:r>
            <a:endParaRPr lang="en-US" altLang="en-US"/>
          </a:p>
        </p:txBody>
      </p:sp>
      <p:sp>
        <p:nvSpPr>
          <p:cNvPr id="28" name="Footer Placeholder 2"/>
          <p:cNvSpPr>
            <a:spLocks noGrp="1"/>
          </p:cNvSpPr>
          <p:nvPr>
            <p:ph type="ftr" sz="quarter" idx="19"/>
          </p:nvPr>
        </p:nvSpPr>
        <p:spPr>
          <a:xfrm>
            <a:off x="508004" y="6682112"/>
            <a:ext cx="2305417" cy="256450"/>
          </a:xfrm>
        </p:spPr>
        <p:txBody>
          <a:bodyPr/>
          <a:lstStyle/>
          <a:p>
            <a:pPr>
              <a:defRPr/>
            </a:pPr>
            <a:endParaRPr lang="en-US" altLang="en-US"/>
          </a:p>
        </p:txBody>
      </p:sp>
      <p:sp>
        <p:nvSpPr>
          <p:cNvPr id="30" name="Slide Number Placeholder 3"/>
          <p:cNvSpPr>
            <a:spLocks noGrp="1"/>
          </p:cNvSpPr>
          <p:nvPr>
            <p:ph type="sldNum" sz="quarter" idx="20"/>
          </p:nvPr>
        </p:nvSpPr>
        <p:spPr>
          <a:xfrm>
            <a:off x="11684001" y="6707091"/>
            <a:ext cx="416843" cy="263692"/>
          </a:xfrm>
        </p:spPr>
        <p:txBody>
          <a:bodyPr/>
          <a:lstStyle/>
          <a:p>
            <a:fld id="{01948D12-30DF-4674-A2B3-C553FC407E0E}" type="slidenum">
              <a:rPr lang="en-US" altLang="en-US" smtClean="0"/>
              <a:pPr/>
              <a:t>‹#›</a:t>
            </a:fld>
            <a:endParaRPr lang="en-US" altLang="en-US"/>
          </a:p>
        </p:txBody>
      </p:sp>
    </p:spTree>
    <p:extLst>
      <p:ext uri="{BB962C8B-B14F-4D97-AF65-F5344CB8AC3E}">
        <p14:creationId xmlns:p14="http://schemas.microsoft.com/office/powerpoint/2010/main" val="2696211502"/>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_Column_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4774" y="47339"/>
            <a:ext cx="1151490" cy="1151490"/>
          </a:xfrm>
          <a:prstGeom prst="rect">
            <a:avLst/>
          </a:prstGeom>
        </p:spPr>
      </p:pic>
      <p:sp>
        <p:nvSpPr>
          <p:cNvPr id="19" name="Content Placeholder 12"/>
          <p:cNvSpPr>
            <a:spLocks noGrp="1"/>
          </p:cNvSpPr>
          <p:nvPr>
            <p:ph sz="quarter" idx="17"/>
          </p:nvPr>
        </p:nvSpPr>
        <p:spPr>
          <a:xfrm>
            <a:off x="508000" y="1295416"/>
            <a:ext cx="5384800" cy="4571999"/>
          </a:xfrm>
        </p:spPr>
        <p:txBody>
          <a:bodyPr/>
          <a:lstStyle>
            <a:lvl1pPr marL="0" indent="0">
              <a:defRPr sz="2667">
                <a:solidFill>
                  <a:schemeClr val="accent1">
                    <a:lumMod val="75000"/>
                  </a:schemeClr>
                </a:solidFill>
              </a:defRPr>
            </a:lvl1pPr>
            <a:lvl2pPr>
              <a:defRPr sz="2400">
                <a:solidFill>
                  <a:srgbClr val="646464"/>
                </a:solidFill>
              </a:defRPr>
            </a:lvl2pPr>
            <a:lvl3pPr>
              <a:buClr>
                <a:schemeClr val="accent1">
                  <a:lumMod val="75000"/>
                </a:schemeClr>
              </a:buClr>
              <a:defRPr sz="2133">
                <a:solidFill>
                  <a:srgbClr val="646464"/>
                </a:solidFill>
              </a:defRPr>
            </a:lvl3pPr>
            <a:lvl4pPr marL="1826624" indent="0">
              <a:buClr>
                <a:schemeClr val="accent1">
                  <a:lumMod val="75000"/>
                </a:schemeClr>
              </a:buClr>
              <a:buNone/>
              <a:defRPr sz="2133">
                <a:solidFill>
                  <a:srgbClr val="646464"/>
                </a:solidFill>
              </a:defRPr>
            </a:lvl4pPr>
            <a:lvl5pPr>
              <a:buClr>
                <a:schemeClr val="accent1">
                  <a:lumMod val="75000"/>
                </a:schemeClr>
              </a:buClr>
              <a:defRPr>
                <a:solidFill>
                  <a:srgbClr val="646464"/>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Content Placeholder 12"/>
          <p:cNvSpPr>
            <a:spLocks noGrp="1"/>
          </p:cNvSpPr>
          <p:nvPr>
            <p:ph sz="quarter" idx="18"/>
          </p:nvPr>
        </p:nvSpPr>
        <p:spPr>
          <a:xfrm>
            <a:off x="6212019" y="1287368"/>
            <a:ext cx="5283200" cy="4571999"/>
          </a:xfrm>
        </p:spPr>
        <p:txBody>
          <a:bodyPr/>
          <a:lstStyle>
            <a:lvl1pPr marL="0" indent="0">
              <a:defRPr sz="2667">
                <a:solidFill>
                  <a:schemeClr val="accent1">
                    <a:lumMod val="75000"/>
                  </a:schemeClr>
                </a:solidFill>
              </a:defRPr>
            </a:lvl1pPr>
            <a:lvl2pPr>
              <a:defRPr sz="2400">
                <a:solidFill>
                  <a:srgbClr val="646464"/>
                </a:solidFill>
              </a:defRPr>
            </a:lvl2pPr>
            <a:lvl3pPr>
              <a:buClr>
                <a:schemeClr val="accent1">
                  <a:lumMod val="75000"/>
                </a:schemeClr>
              </a:buClr>
              <a:defRPr sz="2133">
                <a:solidFill>
                  <a:srgbClr val="646464"/>
                </a:solidFill>
              </a:defRPr>
            </a:lvl3pPr>
            <a:lvl4pPr marL="1826624" indent="0">
              <a:buClr>
                <a:schemeClr val="accent1">
                  <a:lumMod val="75000"/>
                </a:schemeClr>
              </a:buClr>
              <a:buNone/>
              <a:defRPr sz="2133">
                <a:solidFill>
                  <a:srgbClr val="646464"/>
                </a:solidFill>
              </a:defRPr>
            </a:lvl4pPr>
            <a:lvl5pPr>
              <a:buClr>
                <a:schemeClr val="accent1">
                  <a:lumMod val="75000"/>
                </a:schemeClr>
              </a:buClr>
              <a:defRPr>
                <a:solidFill>
                  <a:srgbClr val="646464"/>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Title 1"/>
          <p:cNvSpPr>
            <a:spLocks noGrp="1"/>
          </p:cNvSpPr>
          <p:nvPr>
            <p:ph type="title"/>
          </p:nvPr>
        </p:nvSpPr>
        <p:spPr>
          <a:xfrm>
            <a:off x="508000" y="12192"/>
            <a:ext cx="9855200" cy="694944"/>
          </a:xfrm>
          <a:prstGeom prst="rect">
            <a:avLst/>
          </a:prstGeom>
        </p:spPr>
        <p:txBody>
          <a:bodyPr lIns="91346" tIns="45673" rIns="91346" bIns="45673" anchor="b"/>
          <a:lstStyle>
            <a:lvl1pPr algn="l">
              <a:lnSpc>
                <a:spcPts val="2907"/>
              </a:lnSpc>
              <a:defRPr sz="32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5" name="Content Placeholder 13"/>
          <p:cNvSpPr>
            <a:spLocks noGrp="1"/>
          </p:cNvSpPr>
          <p:nvPr>
            <p:ph sz="quarter" idx="14"/>
          </p:nvPr>
        </p:nvSpPr>
        <p:spPr>
          <a:xfrm>
            <a:off x="508002" y="6096001"/>
            <a:ext cx="11218500" cy="546267"/>
          </a:xfrm>
        </p:spPr>
        <p:txBody>
          <a:bodyPr anchor="b"/>
          <a:lstStyle>
            <a:lvl1pPr marL="0" marR="0" indent="0" algn="ctr" defTabSz="608835"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27" name="Date Placeholder 1"/>
          <p:cNvSpPr>
            <a:spLocks noGrp="1"/>
          </p:cNvSpPr>
          <p:nvPr>
            <p:ph type="dt" sz="half" idx="15"/>
          </p:nvPr>
        </p:nvSpPr>
        <p:spPr>
          <a:xfrm>
            <a:off x="9652000" y="6756968"/>
            <a:ext cx="1905549" cy="219456"/>
          </a:xfrm>
        </p:spPr>
        <p:txBody>
          <a:bodyPr/>
          <a:lstStyle/>
          <a:p>
            <a:pPr>
              <a:defRPr/>
            </a:pPr>
            <a:r>
              <a:rPr lang="en-US"/>
              <a:t>© 2009 Harsco Industrial, Patterson-Kelley</a:t>
            </a:r>
            <a:endParaRPr lang="en-US" altLang="en-US"/>
          </a:p>
        </p:txBody>
      </p:sp>
      <p:sp>
        <p:nvSpPr>
          <p:cNvPr id="28" name="Footer Placeholder 2"/>
          <p:cNvSpPr>
            <a:spLocks noGrp="1"/>
          </p:cNvSpPr>
          <p:nvPr>
            <p:ph type="ftr" sz="quarter" idx="16"/>
          </p:nvPr>
        </p:nvSpPr>
        <p:spPr>
          <a:xfrm>
            <a:off x="508004" y="6682112"/>
            <a:ext cx="2305417" cy="256450"/>
          </a:xfrm>
        </p:spPr>
        <p:txBody>
          <a:bodyPr/>
          <a:lstStyle/>
          <a:p>
            <a:pPr>
              <a:defRPr/>
            </a:pPr>
            <a:endParaRPr lang="en-US" altLang="en-US"/>
          </a:p>
        </p:txBody>
      </p:sp>
      <p:sp>
        <p:nvSpPr>
          <p:cNvPr id="30" name="Slide Number Placeholder 3"/>
          <p:cNvSpPr>
            <a:spLocks noGrp="1"/>
          </p:cNvSpPr>
          <p:nvPr>
            <p:ph type="sldNum" sz="quarter" idx="19"/>
          </p:nvPr>
        </p:nvSpPr>
        <p:spPr>
          <a:xfrm>
            <a:off x="11684001" y="6707091"/>
            <a:ext cx="416843" cy="263692"/>
          </a:xfrm>
        </p:spPr>
        <p:txBody>
          <a:bodyPr/>
          <a:lstStyle/>
          <a:p>
            <a:fld id="{01948D12-30DF-4674-A2B3-C553FC407E0E}" type="slidenum">
              <a:rPr lang="en-US" altLang="en-US" smtClean="0"/>
              <a:pPr/>
              <a:t>‹#›</a:t>
            </a:fld>
            <a:endParaRPr lang="en-US" altLang="en-US"/>
          </a:p>
        </p:txBody>
      </p:sp>
    </p:spTree>
    <p:extLst>
      <p:ext uri="{BB962C8B-B14F-4D97-AF65-F5344CB8AC3E}">
        <p14:creationId xmlns:p14="http://schemas.microsoft.com/office/powerpoint/2010/main" val="1627161008"/>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_w_Lrg_Grey_Box_Righ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2737" y="51507"/>
            <a:ext cx="1311258" cy="1311258"/>
          </a:xfrm>
          <a:prstGeom prst="rect">
            <a:avLst/>
          </a:prstGeom>
        </p:spPr>
      </p:pic>
      <p:sp>
        <p:nvSpPr>
          <p:cNvPr id="19" name="Content Placeholder 12"/>
          <p:cNvSpPr>
            <a:spLocks noGrp="1"/>
          </p:cNvSpPr>
          <p:nvPr>
            <p:ph sz="quarter" idx="17"/>
          </p:nvPr>
        </p:nvSpPr>
        <p:spPr>
          <a:xfrm>
            <a:off x="6088728" y="1506637"/>
            <a:ext cx="5392072" cy="4157567"/>
          </a:xfrm>
        </p:spPr>
        <p:txBody>
          <a:bodyPr/>
          <a:lstStyle>
            <a:lvl1pPr marL="0" indent="0">
              <a:defRPr sz="2667">
                <a:solidFill>
                  <a:schemeClr val="accent1">
                    <a:lumMod val="75000"/>
                  </a:schemeClr>
                </a:solidFill>
              </a:defRPr>
            </a:lvl1pPr>
            <a:lvl2pPr>
              <a:defRPr sz="2400">
                <a:solidFill>
                  <a:srgbClr val="646464"/>
                </a:solidFill>
              </a:defRPr>
            </a:lvl2pPr>
            <a:lvl3pPr>
              <a:buClr>
                <a:schemeClr val="accent1">
                  <a:lumMod val="75000"/>
                </a:schemeClr>
              </a:buClr>
              <a:defRPr sz="2133">
                <a:solidFill>
                  <a:srgbClr val="646464"/>
                </a:solidFill>
              </a:defRPr>
            </a:lvl3pPr>
            <a:lvl4pPr marL="1826624" indent="0">
              <a:buClr>
                <a:schemeClr val="accent1">
                  <a:lumMod val="75000"/>
                </a:schemeClr>
              </a:buClr>
              <a:buNone/>
              <a:defRPr sz="2133">
                <a:solidFill>
                  <a:srgbClr val="646464"/>
                </a:solidFill>
              </a:defRPr>
            </a:lvl4pPr>
            <a:lvl5pPr>
              <a:buClr>
                <a:schemeClr val="accent1">
                  <a:lumMod val="75000"/>
                </a:schemeClr>
              </a:buClr>
              <a:defRPr>
                <a:solidFill>
                  <a:srgbClr val="646464"/>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9"/>
          <p:cNvSpPr>
            <a:spLocks noGrp="1"/>
          </p:cNvSpPr>
          <p:nvPr>
            <p:ph sz="quarter" idx="15"/>
          </p:nvPr>
        </p:nvSpPr>
        <p:spPr>
          <a:xfrm>
            <a:off x="508000" y="1600216"/>
            <a:ext cx="5181600" cy="3962399"/>
          </a:xfrm>
        </p:spPr>
        <p:txBody>
          <a:bodyPr/>
          <a:lstStyle>
            <a:lvl1pPr marL="0" indent="0">
              <a:defRPr sz="2667">
                <a:solidFill>
                  <a:schemeClr val="tx1"/>
                </a:solidFill>
              </a:defRPr>
            </a:lvl1pPr>
            <a:lvl2pPr>
              <a:defRPr sz="2400"/>
            </a:lvl2pPr>
            <a:lvl3pPr>
              <a:defRPr sz="2133"/>
            </a:lvl3pPr>
            <a:lvl4pPr>
              <a:defRPr sz="2133"/>
            </a:lvl4pPr>
            <a:lvl5pPr>
              <a:defRPr sz="2133"/>
            </a:lvl5pPr>
          </a:lstStyle>
          <a:p>
            <a:pPr lvl="0"/>
            <a:r>
              <a:rPr lang="en-US"/>
              <a:t>Edit Master text styles</a:t>
            </a:r>
          </a:p>
        </p:txBody>
      </p:sp>
      <p:sp>
        <p:nvSpPr>
          <p:cNvPr id="20" name="Title 1"/>
          <p:cNvSpPr>
            <a:spLocks noGrp="1"/>
          </p:cNvSpPr>
          <p:nvPr>
            <p:ph type="title"/>
          </p:nvPr>
        </p:nvSpPr>
        <p:spPr>
          <a:xfrm>
            <a:off x="508005" y="12192"/>
            <a:ext cx="8755183" cy="694944"/>
          </a:xfrm>
          <a:prstGeom prst="rect">
            <a:avLst/>
          </a:prstGeom>
        </p:spPr>
        <p:txBody>
          <a:bodyPr lIns="91346" tIns="45673" rIns="91346" bIns="45673" anchor="b"/>
          <a:lstStyle>
            <a:lvl1pPr algn="l">
              <a:lnSpc>
                <a:spcPts val="2907"/>
              </a:lnSpc>
              <a:defRPr sz="32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4" name="Content Placeholder 13"/>
          <p:cNvSpPr>
            <a:spLocks noGrp="1"/>
          </p:cNvSpPr>
          <p:nvPr>
            <p:ph sz="quarter" idx="14"/>
          </p:nvPr>
        </p:nvSpPr>
        <p:spPr>
          <a:xfrm>
            <a:off x="508002" y="6096001"/>
            <a:ext cx="11218500" cy="546267"/>
          </a:xfrm>
        </p:spPr>
        <p:txBody>
          <a:bodyPr anchor="b"/>
          <a:lstStyle>
            <a:lvl1pPr marL="0" marR="0" indent="0" algn="ctr" defTabSz="608835"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26" name="Date Placeholder 1"/>
          <p:cNvSpPr>
            <a:spLocks noGrp="1"/>
          </p:cNvSpPr>
          <p:nvPr>
            <p:ph type="dt" sz="half" idx="18"/>
          </p:nvPr>
        </p:nvSpPr>
        <p:spPr>
          <a:xfrm>
            <a:off x="9652000" y="6756968"/>
            <a:ext cx="1905549" cy="219456"/>
          </a:xfrm>
        </p:spPr>
        <p:txBody>
          <a:bodyPr/>
          <a:lstStyle/>
          <a:p>
            <a:pPr>
              <a:defRPr/>
            </a:pPr>
            <a:r>
              <a:rPr lang="en-US"/>
              <a:t>© 2009 Harsco Industrial, Patterson-Kelley</a:t>
            </a:r>
            <a:endParaRPr lang="en-US" altLang="en-US"/>
          </a:p>
        </p:txBody>
      </p:sp>
      <p:sp>
        <p:nvSpPr>
          <p:cNvPr id="27" name="Footer Placeholder 2"/>
          <p:cNvSpPr>
            <a:spLocks noGrp="1"/>
          </p:cNvSpPr>
          <p:nvPr>
            <p:ph type="ftr" sz="quarter" idx="19"/>
          </p:nvPr>
        </p:nvSpPr>
        <p:spPr>
          <a:xfrm>
            <a:off x="508004" y="6682112"/>
            <a:ext cx="2305417" cy="256450"/>
          </a:xfrm>
        </p:spPr>
        <p:txBody>
          <a:bodyPr/>
          <a:lstStyle/>
          <a:p>
            <a:pPr>
              <a:defRPr/>
            </a:pPr>
            <a:endParaRPr lang="en-US" altLang="en-US"/>
          </a:p>
        </p:txBody>
      </p:sp>
      <p:sp>
        <p:nvSpPr>
          <p:cNvPr id="29" name="Slide Number Placeholder 3"/>
          <p:cNvSpPr>
            <a:spLocks noGrp="1"/>
          </p:cNvSpPr>
          <p:nvPr>
            <p:ph type="sldNum" sz="quarter" idx="20"/>
          </p:nvPr>
        </p:nvSpPr>
        <p:spPr>
          <a:xfrm>
            <a:off x="11684001" y="6707091"/>
            <a:ext cx="416843" cy="263692"/>
          </a:xfrm>
        </p:spPr>
        <p:txBody>
          <a:bodyPr/>
          <a:lstStyle/>
          <a:p>
            <a:fld id="{01948D12-30DF-4674-A2B3-C553FC407E0E}" type="slidenum">
              <a:rPr lang="en-US" altLang="en-US" smtClean="0"/>
              <a:pPr/>
              <a:t>‹#›</a:t>
            </a:fld>
            <a:endParaRPr lang="en-US" altLang="en-US"/>
          </a:p>
        </p:txBody>
      </p:sp>
    </p:spTree>
    <p:extLst>
      <p:ext uri="{BB962C8B-B14F-4D97-AF65-F5344CB8AC3E}">
        <p14:creationId xmlns:p14="http://schemas.microsoft.com/office/powerpoint/2010/main" val="3086718220"/>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12" name="Content Placeholder 9"/>
          <p:cNvSpPr>
            <a:spLocks noGrp="1"/>
          </p:cNvSpPr>
          <p:nvPr>
            <p:ph sz="quarter" idx="13"/>
          </p:nvPr>
        </p:nvSpPr>
        <p:spPr>
          <a:xfrm>
            <a:off x="570771" y="2499327"/>
            <a:ext cx="11011628" cy="1945676"/>
          </a:xfrm>
          <a:prstGeom prst="rect">
            <a:avLst/>
          </a:prstGeom>
        </p:spPr>
        <p:txBody>
          <a:bodyPr anchor="t"/>
          <a:lstStyle>
            <a:lvl1pPr marL="0" indent="0">
              <a:lnSpc>
                <a:spcPts val="3333"/>
              </a:lnSpc>
              <a:spcBef>
                <a:spcPts val="0"/>
              </a:spcBef>
              <a:spcAft>
                <a:spcPts val="800"/>
              </a:spcAft>
              <a:defRPr sz="4000">
                <a:solidFill>
                  <a:srgbClr val="646464"/>
                </a:solidFill>
              </a:defRPr>
            </a:lvl1pPr>
            <a:lvl2pPr>
              <a:defRPr sz="2133" cap="all">
                <a:solidFill>
                  <a:srgbClr val="646464"/>
                </a:solidFill>
              </a:defRPr>
            </a:lvl2pPr>
          </a:lstStyle>
          <a:p>
            <a:pPr lvl="0"/>
            <a:r>
              <a:rPr lang="en-US"/>
              <a:t>Edit Master text styles</a:t>
            </a:r>
          </a:p>
          <a:p>
            <a:pPr lvl="1"/>
            <a:r>
              <a:rPr lang="en-US"/>
              <a:t>Second level</a:t>
            </a:r>
          </a:p>
        </p:txBody>
      </p:sp>
      <p:sp>
        <p:nvSpPr>
          <p:cNvPr id="11" name="Footer Placeholder 4"/>
          <p:cNvSpPr>
            <a:spLocks noGrp="1"/>
          </p:cNvSpPr>
          <p:nvPr>
            <p:ph type="ftr" sz="quarter" idx="11"/>
          </p:nvPr>
        </p:nvSpPr>
        <p:spPr>
          <a:xfrm>
            <a:off x="9448800" y="6497731"/>
            <a:ext cx="2493104" cy="256450"/>
          </a:xfrm>
          <a:prstGeom prst="rect">
            <a:avLst/>
          </a:prstGeom>
        </p:spPr>
        <p:txBody>
          <a:bodyPr wrap="square" anchor="b">
            <a:spAutoFit/>
          </a:bodyPr>
          <a:lstStyle>
            <a:lvl1pPr algn="r">
              <a:defRPr sz="1067">
                <a:solidFill>
                  <a:srgbClr val="7F7F7F"/>
                </a:solidFill>
                <a:effectLst/>
                <a:latin typeface="Arial"/>
                <a:cs typeface="Arial"/>
              </a:defRPr>
            </a:lvl1pPr>
          </a:lstStyle>
          <a:p>
            <a:pPr>
              <a:defRPr/>
            </a:pPr>
            <a:endParaRPr lang="en-US" alt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8461"/>
          <a:stretch/>
        </p:blipFill>
        <p:spPr>
          <a:xfrm>
            <a:off x="-42404" y="646771"/>
            <a:ext cx="12337285" cy="913153"/>
          </a:xfrm>
          <a:prstGeom prst="rect">
            <a:avLst/>
          </a:prstGeom>
        </p:spPr>
      </p:pic>
      <p:pic>
        <p:nvPicPr>
          <p:cNvPr id="4" name="Picture 3" descr="A picture containing object&#10;&#10;Description generated with high confidence">
            <a:extLst>
              <a:ext uri="{FF2B5EF4-FFF2-40B4-BE49-F238E27FC236}">
                <a16:creationId xmlns:a16="http://schemas.microsoft.com/office/drawing/2014/main" id="{CF3A9D61-3D32-4413-98E7-DBECE16862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9480" y="183702"/>
            <a:ext cx="5888345" cy="623765"/>
          </a:xfrm>
          <a:prstGeom prst="rect">
            <a:avLst/>
          </a:prstGeom>
        </p:spPr>
      </p:pic>
    </p:spTree>
    <p:extLst>
      <p:ext uri="{BB962C8B-B14F-4D97-AF65-F5344CB8AC3E}">
        <p14:creationId xmlns:p14="http://schemas.microsoft.com/office/powerpoint/2010/main" val="2346539120"/>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ivider_Imag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3721" b="76050"/>
          <a:stretch/>
        </p:blipFill>
        <p:spPr>
          <a:xfrm>
            <a:off x="-42404" y="1416205"/>
            <a:ext cx="12337285" cy="646771"/>
          </a:xfrm>
          <a:prstGeom prst="rect">
            <a:avLst/>
          </a:prstGeom>
        </p:spPr>
      </p:pic>
      <p:sp>
        <p:nvSpPr>
          <p:cNvPr id="12" name="Footer Placeholder 4"/>
          <p:cNvSpPr>
            <a:spLocks noGrp="1"/>
          </p:cNvSpPr>
          <p:nvPr>
            <p:ph type="ftr" sz="quarter" idx="11"/>
          </p:nvPr>
        </p:nvSpPr>
        <p:spPr>
          <a:xfrm>
            <a:off x="9448800" y="6497731"/>
            <a:ext cx="2493104" cy="256450"/>
          </a:xfrm>
          <a:prstGeom prst="rect">
            <a:avLst/>
          </a:prstGeom>
        </p:spPr>
        <p:txBody>
          <a:bodyPr wrap="square" anchor="b">
            <a:spAutoFit/>
          </a:bodyPr>
          <a:lstStyle>
            <a:lvl1pPr algn="r">
              <a:defRPr sz="1067">
                <a:solidFill>
                  <a:srgbClr val="7F7F7F"/>
                </a:solidFill>
                <a:effectLst/>
                <a:latin typeface="Arial"/>
                <a:cs typeface="Arial"/>
              </a:defRPr>
            </a:lvl1pPr>
          </a:lstStyle>
          <a:p>
            <a:pPr>
              <a:defRPr/>
            </a:pPr>
            <a:endParaRPr lang="en-US" altLang="en-US"/>
          </a:p>
        </p:txBody>
      </p:sp>
      <p:pic>
        <p:nvPicPr>
          <p:cNvPr id="4" name="Picture 3" descr="A picture containing object&#10;&#10;Description generated with high confidence">
            <a:extLst>
              <a:ext uri="{FF2B5EF4-FFF2-40B4-BE49-F238E27FC236}">
                <a16:creationId xmlns:a16="http://schemas.microsoft.com/office/drawing/2014/main" id="{849B9A4A-520A-4AF7-B0F6-7692D78C9D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8302" y="231923"/>
            <a:ext cx="7854176" cy="832010"/>
          </a:xfrm>
          <a:prstGeom prst="rect">
            <a:avLst/>
          </a:prstGeom>
        </p:spPr>
      </p:pic>
    </p:spTree>
    <p:extLst>
      <p:ext uri="{BB962C8B-B14F-4D97-AF65-F5344CB8AC3E}">
        <p14:creationId xmlns:p14="http://schemas.microsoft.com/office/powerpoint/2010/main" val="3860392007"/>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wo Content Layout">
    <p:spTree>
      <p:nvGrpSpPr>
        <p:cNvPr id="1" name=""/>
        <p:cNvGrpSpPr/>
        <p:nvPr/>
      </p:nvGrpSpPr>
      <p:grpSpPr>
        <a:xfrm>
          <a:off x="0" y="0"/>
          <a:ext cx="0" cy="0"/>
          <a:chOff x="0" y="0"/>
          <a:chExt cx="0" cy="0"/>
        </a:xfrm>
      </p:grpSpPr>
      <p:sp>
        <p:nvSpPr>
          <p:cNvPr id="7" name="Content Placeholder 6"/>
          <p:cNvSpPr>
            <a:spLocks noGrp="1"/>
          </p:cNvSpPr>
          <p:nvPr>
            <p:ph sz="quarter" idx="16"/>
          </p:nvPr>
        </p:nvSpPr>
        <p:spPr>
          <a:xfrm>
            <a:off x="482600" y="1475317"/>
            <a:ext cx="5356800" cy="4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Content Placeholder 6"/>
          <p:cNvSpPr>
            <a:spLocks noGrp="1"/>
          </p:cNvSpPr>
          <p:nvPr>
            <p:ph sz="quarter" idx="17"/>
          </p:nvPr>
        </p:nvSpPr>
        <p:spPr>
          <a:xfrm>
            <a:off x="6333067" y="1479551"/>
            <a:ext cx="5356800" cy="4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p:cNvSpPr>
            <a:spLocks noGrp="1"/>
          </p:cNvSpPr>
          <p:nvPr>
            <p:ph type="title"/>
          </p:nvPr>
        </p:nvSpPr>
        <p:spPr/>
        <p:txBody>
          <a:bodyPr/>
          <a:lstStyle>
            <a:lvl1pPr>
              <a:defRPr spc="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 2009 Harsco Industrial, Patterson-Kelley</a:t>
            </a: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01948D12-30DF-4674-A2B3-C553FC407E0E}" type="slidenum">
              <a:rPr lang="en-US" altLang="en-US" smtClean="0"/>
              <a:pPr/>
              <a:t>‹#›</a:t>
            </a:fld>
            <a:endParaRPr lang="en-US" altLang="en-US"/>
          </a:p>
        </p:txBody>
      </p:sp>
    </p:spTree>
    <p:extLst>
      <p:ext uri="{BB962C8B-B14F-4D97-AF65-F5344CB8AC3E}">
        <p14:creationId xmlns:p14="http://schemas.microsoft.com/office/powerpoint/2010/main" val="3437309680"/>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 2009 Harsco Industrial, Patterson-Kelley</a:t>
            </a: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01948D12-30DF-4674-A2B3-C553FC407E0E}" type="slidenum">
              <a:rPr lang="en-US" altLang="en-US" smtClean="0"/>
              <a:pPr/>
              <a:t>‹#›</a:t>
            </a:fld>
            <a:endParaRPr lang="en-US" altLang="en-US"/>
          </a:p>
        </p:txBody>
      </p:sp>
      <p:sp>
        <p:nvSpPr>
          <p:cNvPr id="7" name="Content Placeholder 6"/>
          <p:cNvSpPr>
            <a:spLocks noGrp="1"/>
          </p:cNvSpPr>
          <p:nvPr>
            <p:ph sz="quarter" idx="15"/>
          </p:nvPr>
        </p:nvSpPr>
        <p:spPr>
          <a:xfrm>
            <a:off x="495301" y="1479552"/>
            <a:ext cx="11205633" cy="4093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064495057"/>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Cover Buildmark Blue">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5488" y="390153"/>
            <a:ext cx="9569451" cy="1417111"/>
          </a:xfrm>
          <a:prstGeom prst="rect">
            <a:avLst/>
          </a:prstGeom>
        </p:spPr>
        <p:txBody>
          <a:bodyPr anchor="t" anchorCtr="0">
            <a:noAutofit/>
          </a:bodyPr>
          <a:lstStyle>
            <a:lvl1pPr>
              <a:lnSpc>
                <a:spcPts val="4133"/>
              </a:lnSpc>
              <a:defRPr sz="4000" b="1" spc="0">
                <a:solidFill>
                  <a:schemeClr val="bg1"/>
                </a:solidFill>
                <a:latin typeface="Calibri"/>
                <a:cs typeface="Calibri"/>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75492" y="2337964"/>
            <a:ext cx="9600817" cy="697557"/>
          </a:xfrm>
        </p:spPr>
        <p:txBody>
          <a:bodyPr>
            <a:normAutofit/>
          </a:bodyPr>
          <a:lstStyle>
            <a:lvl1pPr marL="0" indent="0" algn="l">
              <a:buNone/>
              <a:defRPr sz="1867" b="1">
                <a:solidFill>
                  <a:srgbClr val="FFFFFF"/>
                </a:solidFill>
                <a:latin typeface="Calibri"/>
                <a:cs typeface="Calibri"/>
              </a:defRPr>
            </a:lvl1pPr>
            <a:lvl2pPr marL="608467" indent="0" algn="ctr">
              <a:buNone/>
              <a:defRPr>
                <a:solidFill>
                  <a:schemeClr val="tx1">
                    <a:tint val="75000"/>
                  </a:schemeClr>
                </a:solidFill>
              </a:defRPr>
            </a:lvl2pPr>
            <a:lvl3pPr marL="1217070" indent="0" algn="ctr">
              <a:buNone/>
              <a:defRPr>
                <a:solidFill>
                  <a:schemeClr val="tx1">
                    <a:tint val="75000"/>
                  </a:schemeClr>
                </a:solidFill>
              </a:defRPr>
            </a:lvl3pPr>
            <a:lvl4pPr marL="1825581" indent="0" algn="ctr">
              <a:buNone/>
              <a:defRPr>
                <a:solidFill>
                  <a:schemeClr val="tx1">
                    <a:tint val="75000"/>
                  </a:schemeClr>
                </a:solidFill>
              </a:defRPr>
            </a:lvl4pPr>
            <a:lvl5pPr marL="2434138" indent="0" algn="ctr">
              <a:buNone/>
              <a:defRPr>
                <a:solidFill>
                  <a:schemeClr val="tx1">
                    <a:tint val="75000"/>
                  </a:schemeClr>
                </a:solidFill>
              </a:defRPr>
            </a:lvl5pPr>
            <a:lvl6pPr marL="3042604" indent="0" algn="ctr">
              <a:buNone/>
              <a:defRPr>
                <a:solidFill>
                  <a:schemeClr val="tx1">
                    <a:tint val="75000"/>
                  </a:schemeClr>
                </a:solidFill>
              </a:defRPr>
            </a:lvl6pPr>
            <a:lvl7pPr marL="3651071" indent="0" algn="ctr">
              <a:buNone/>
              <a:defRPr>
                <a:solidFill>
                  <a:schemeClr val="tx1">
                    <a:tint val="75000"/>
                  </a:schemeClr>
                </a:solidFill>
              </a:defRPr>
            </a:lvl7pPr>
            <a:lvl8pPr marL="4259628" indent="0" algn="ctr">
              <a:buNone/>
              <a:defRPr>
                <a:solidFill>
                  <a:schemeClr val="tx1">
                    <a:tint val="75000"/>
                  </a:schemeClr>
                </a:solidFill>
              </a:defRPr>
            </a:lvl8pPr>
            <a:lvl9pPr marL="486816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5488" y="5953069"/>
            <a:ext cx="4261437" cy="180979"/>
          </a:xfrm>
          <a:prstGeom prst="rect">
            <a:avLst/>
          </a:prstGeom>
        </p:spPr>
        <p:txBody>
          <a:bodyPr lIns="91310" tIns="45655" rIns="91310" bIns="45655"/>
          <a:lstStyle>
            <a:lvl1pPr algn="l">
              <a:defRPr sz="1600">
                <a:solidFill>
                  <a:srgbClr val="FFFFFF"/>
                </a:solidFill>
                <a:latin typeface="Calibri"/>
                <a:cs typeface="Calibri"/>
              </a:defRPr>
            </a:lvl1pPr>
          </a:lstStyle>
          <a:p>
            <a:pPr>
              <a:defRPr/>
            </a:pPr>
            <a:r>
              <a:rPr lang="en-US"/>
              <a:t>© 2009 Harsco Industrial, Patterson-Kelley</a:t>
            </a:r>
            <a:endParaRPr lang="en-US" altLang="en-US"/>
          </a:p>
        </p:txBody>
      </p:sp>
      <p:sp>
        <p:nvSpPr>
          <p:cNvPr id="5" name="Footer Placeholder 4"/>
          <p:cNvSpPr>
            <a:spLocks noGrp="1"/>
          </p:cNvSpPr>
          <p:nvPr>
            <p:ph type="ftr" sz="quarter" idx="11"/>
          </p:nvPr>
        </p:nvSpPr>
        <p:spPr>
          <a:xfrm>
            <a:off x="475488" y="5595897"/>
            <a:ext cx="4261437" cy="338459"/>
          </a:xfrm>
          <a:prstGeom prst="rect">
            <a:avLst/>
          </a:prstGeom>
        </p:spPr>
        <p:txBody>
          <a:bodyPr/>
          <a:lstStyle>
            <a:lvl1pPr>
              <a:defRPr sz="1600">
                <a:solidFill>
                  <a:srgbClr val="FFFFFF"/>
                </a:solidFill>
                <a:latin typeface="Calibri"/>
                <a:cs typeface="Calibri"/>
              </a:defRPr>
            </a:lvl1pPr>
          </a:lstStyle>
          <a:p>
            <a:pPr>
              <a:defRPr/>
            </a:pPr>
            <a:endParaRPr lang="en-US" altLang="en-US"/>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044939" y="4848444"/>
            <a:ext cx="1854063" cy="18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068026"/>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t>© 2009 Harsco Industrial, Patterson-Kelley</a:t>
            </a: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5DC88599-55B9-4EFA-80F6-BF47143280DE}" type="slidenum">
              <a:rPr lang="en-US" altLang="en-US"/>
              <a:pPr/>
              <a:t>‹#›</a:t>
            </a:fld>
            <a:endParaRPr lang="en-US" altLang="en-US"/>
          </a:p>
        </p:txBody>
      </p:sp>
    </p:spTree>
    <p:extLst>
      <p:ext uri="{BB962C8B-B14F-4D97-AF65-F5344CB8AC3E}">
        <p14:creationId xmlns:p14="http://schemas.microsoft.com/office/powerpoint/2010/main" val="282536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wo Content Layout">
    <p:spTree>
      <p:nvGrpSpPr>
        <p:cNvPr id="1" name=""/>
        <p:cNvGrpSpPr/>
        <p:nvPr/>
      </p:nvGrpSpPr>
      <p:grpSpPr>
        <a:xfrm>
          <a:off x="0" y="0"/>
          <a:ext cx="0" cy="0"/>
          <a:chOff x="0" y="0"/>
          <a:chExt cx="0" cy="0"/>
        </a:xfrm>
      </p:grpSpPr>
      <p:sp>
        <p:nvSpPr>
          <p:cNvPr id="7" name="Content Placeholder 6"/>
          <p:cNvSpPr>
            <a:spLocks noGrp="1"/>
          </p:cNvSpPr>
          <p:nvPr>
            <p:ph sz="quarter" idx="16"/>
          </p:nvPr>
        </p:nvSpPr>
        <p:spPr>
          <a:xfrm>
            <a:off x="482600" y="1475317"/>
            <a:ext cx="5356800" cy="4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Content Placeholder 6"/>
          <p:cNvSpPr>
            <a:spLocks noGrp="1"/>
          </p:cNvSpPr>
          <p:nvPr>
            <p:ph sz="quarter" idx="17"/>
          </p:nvPr>
        </p:nvSpPr>
        <p:spPr>
          <a:xfrm>
            <a:off x="6333067" y="1479551"/>
            <a:ext cx="5356800" cy="4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p:cNvSpPr>
            <a:spLocks noGrp="1"/>
          </p:cNvSpPr>
          <p:nvPr>
            <p:ph type="title"/>
          </p:nvPr>
        </p:nvSpPr>
        <p:spPr/>
        <p:txBody>
          <a:bodyPr/>
          <a:lstStyle>
            <a:lvl1pPr>
              <a:defRPr spc="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 2009 Harsco Industrial, Patterson-Kelley</a:t>
            </a: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01948D12-30DF-4674-A2B3-C553FC407E0E}" type="slidenum">
              <a:rPr lang="en-US" altLang="en-US" smtClean="0"/>
              <a:pPr/>
              <a:t>‹#›</a:t>
            </a:fld>
            <a:endParaRPr lang="en-US" altLang="en-US"/>
          </a:p>
        </p:txBody>
      </p:sp>
    </p:spTree>
    <p:extLst>
      <p:ext uri="{BB962C8B-B14F-4D97-AF65-F5344CB8AC3E}">
        <p14:creationId xmlns:p14="http://schemas.microsoft.com/office/powerpoint/2010/main" val="692039668"/>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 2009 Harsco Industrial, Patterson-Kelley</a:t>
            </a: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1490BA56-079C-40B6-8DA8-5A9A5ABDBEC9}" type="slidenum">
              <a:rPr lang="en-US" altLang="en-US"/>
              <a:pPr/>
              <a:t>‹#›</a:t>
            </a:fld>
            <a:endParaRPr lang="en-US" altLang="en-US"/>
          </a:p>
        </p:txBody>
      </p:sp>
    </p:spTree>
    <p:extLst>
      <p:ext uri="{BB962C8B-B14F-4D97-AF65-F5344CB8AC3E}">
        <p14:creationId xmlns:p14="http://schemas.microsoft.com/office/powerpoint/2010/main" val="7013162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 2009 Harsco Industrial, Patterson-Kelley</a:t>
            </a: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50696496-3396-4141-BD8A-E03D7745BF5D}" type="slidenum">
              <a:rPr lang="en-US" altLang="en-US"/>
              <a:pPr/>
              <a:t>‹#›</a:t>
            </a:fld>
            <a:endParaRPr lang="en-US" altLang="en-US"/>
          </a:p>
        </p:txBody>
      </p:sp>
    </p:spTree>
    <p:extLst>
      <p:ext uri="{BB962C8B-B14F-4D97-AF65-F5344CB8AC3E}">
        <p14:creationId xmlns:p14="http://schemas.microsoft.com/office/powerpoint/2010/main" val="41070773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Cover Buildmark Blu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 y="-418495"/>
            <a:ext cx="12210285" cy="7632000"/>
          </a:xfrm>
          <a:prstGeom prst="rect">
            <a:avLst/>
          </a:prstGeom>
        </p:spPr>
      </p:pic>
      <p:sp>
        <p:nvSpPr>
          <p:cNvPr id="2" name="Title 1"/>
          <p:cNvSpPr>
            <a:spLocks noGrp="1"/>
          </p:cNvSpPr>
          <p:nvPr>
            <p:ph type="ctrTitle" hasCustomPrompt="1"/>
          </p:nvPr>
        </p:nvSpPr>
        <p:spPr>
          <a:xfrm>
            <a:off x="475488" y="390145"/>
            <a:ext cx="9569451" cy="1417111"/>
          </a:xfrm>
        </p:spPr>
        <p:txBody>
          <a:bodyPr anchor="t" anchorCtr="0">
            <a:noAutofit/>
          </a:bodyPr>
          <a:lstStyle>
            <a:lvl1pPr>
              <a:lnSpc>
                <a:spcPts val="4133"/>
              </a:lnSpc>
              <a:defRPr sz="4000" b="1" spc="0">
                <a:solidFill>
                  <a:schemeClr val="tx1"/>
                </a:solidFill>
                <a:latin typeface="+mj-lt"/>
                <a:cs typeface="Calibri"/>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75489" y="2337964"/>
            <a:ext cx="9600817" cy="697557"/>
          </a:xfrm>
        </p:spPr>
        <p:txBody>
          <a:bodyPr>
            <a:normAutofit/>
          </a:bodyPr>
          <a:lstStyle>
            <a:lvl1pPr marL="0" indent="0" algn="l">
              <a:buNone/>
              <a:defRPr sz="1867" b="1">
                <a:solidFill>
                  <a:srgbClr val="FFFFFF"/>
                </a:solidFill>
                <a:latin typeface="+mn-lt"/>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5488" y="5953067"/>
            <a:ext cx="4261437" cy="180979"/>
          </a:xfrm>
          <a:prstGeom prst="rect">
            <a:avLst/>
          </a:prstGeom>
        </p:spPr>
        <p:txBody>
          <a:bodyPr/>
          <a:lstStyle>
            <a:lvl1pPr algn="l">
              <a:defRPr sz="1600">
                <a:solidFill>
                  <a:srgbClr val="FFFFFF"/>
                </a:solidFill>
                <a:latin typeface="+mn-lt"/>
                <a:cs typeface="Calibri"/>
              </a:defRPr>
            </a:lvl1pPr>
          </a:lstStyle>
          <a:p>
            <a:r>
              <a:rPr lang="en-US"/>
              <a:t>9 January 2019</a:t>
            </a:r>
            <a:endParaRPr lang="en-US" dirty="0"/>
          </a:p>
        </p:txBody>
      </p:sp>
      <p:sp>
        <p:nvSpPr>
          <p:cNvPr id="5" name="Footer Placeholder 4"/>
          <p:cNvSpPr>
            <a:spLocks noGrp="1"/>
          </p:cNvSpPr>
          <p:nvPr>
            <p:ph type="ftr" sz="quarter" idx="11"/>
          </p:nvPr>
        </p:nvSpPr>
        <p:spPr>
          <a:xfrm>
            <a:off x="475488" y="5595895"/>
            <a:ext cx="4261437" cy="286811"/>
          </a:xfrm>
          <a:prstGeom prst="rect">
            <a:avLst/>
          </a:prstGeom>
        </p:spPr>
        <p:txBody>
          <a:bodyPr/>
          <a:lstStyle>
            <a:lvl1pPr>
              <a:defRPr sz="1600">
                <a:solidFill>
                  <a:srgbClr val="FFFFFF"/>
                </a:solidFill>
                <a:latin typeface="+mn-lt"/>
                <a:cs typeface="Calibri"/>
              </a:defRPr>
            </a:lvl1pPr>
          </a:lstStyle>
          <a:p>
            <a:r>
              <a:rPr lang="en-US"/>
              <a:t>COMPANY CONFIDENTIAL</a:t>
            </a:r>
            <a:endParaRPr lang="en-US" dirty="0"/>
          </a:p>
        </p:txBody>
      </p:sp>
    </p:spTree>
    <p:extLst>
      <p:ext uri="{BB962C8B-B14F-4D97-AF65-F5344CB8AC3E}">
        <p14:creationId xmlns:p14="http://schemas.microsoft.com/office/powerpoint/2010/main" val="876145217"/>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Sub division Logo">
    <p:bg>
      <p:bgRef idx="1001">
        <a:schemeClr val="bg2"/>
      </p:bgRef>
    </p:bg>
    <p:spTree>
      <p:nvGrpSpPr>
        <p:cNvPr id="1" name=""/>
        <p:cNvGrpSpPr/>
        <p:nvPr/>
      </p:nvGrpSpPr>
      <p:grpSpPr>
        <a:xfrm>
          <a:off x="0" y="0"/>
          <a:ext cx="0" cy="0"/>
          <a:chOff x="0" y="0"/>
          <a:chExt cx="0" cy="0"/>
        </a:xfrm>
      </p:grpSpPr>
      <p:sp>
        <p:nvSpPr>
          <p:cNvPr id="20" name="Freeform 19"/>
          <p:cNvSpPr/>
          <p:nvPr/>
        </p:nvSpPr>
        <p:spPr>
          <a:xfrm>
            <a:off x="1842523" y="2047"/>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1"/>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21" name="Freeform 20"/>
          <p:cNvSpPr/>
          <p:nvPr/>
        </p:nvSpPr>
        <p:spPr>
          <a:xfrm>
            <a:off x="8580897" y="3265949"/>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40" name="Freeform 39"/>
          <p:cNvSpPr/>
          <p:nvPr/>
        </p:nvSpPr>
        <p:spPr>
          <a:xfrm>
            <a:off x="1842523" y="2047"/>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1"/>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41" name="Freeform 40"/>
          <p:cNvSpPr/>
          <p:nvPr/>
        </p:nvSpPr>
        <p:spPr>
          <a:xfrm>
            <a:off x="8580897" y="3265949"/>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47" name="Freeform 46"/>
          <p:cNvSpPr/>
          <p:nvPr/>
        </p:nvSpPr>
        <p:spPr>
          <a:xfrm>
            <a:off x="1842523" y="2047"/>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2"/>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2" name="Title 1"/>
          <p:cNvSpPr>
            <a:spLocks noGrp="1"/>
          </p:cNvSpPr>
          <p:nvPr>
            <p:ph type="ctrTitle" hasCustomPrompt="1"/>
          </p:nvPr>
        </p:nvSpPr>
        <p:spPr>
          <a:xfrm>
            <a:off x="475488" y="390145"/>
            <a:ext cx="9569451" cy="1417111"/>
          </a:xfrm>
        </p:spPr>
        <p:txBody>
          <a:bodyPr anchor="t" anchorCtr="0">
            <a:noAutofit/>
          </a:bodyPr>
          <a:lstStyle>
            <a:lvl1pPr>
              <a:lnSpc>
                <a:spcPts val="4133"/>
              </a:lnSpc>
              <a:defRPr sz="4000" b="1" spc="0">
                <a:solidFill>
                  <a:schemeClr val="tx1"/>
                </a:solidFill>
                <a:latin typeface="+mj-lt"/>
                <a:cs typeface="Calibri"/>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75489" y="2337964"/>
            <a:ext cx="9600817" cy="697557"/>
          </a:xfrm>
        </p:spPr>
        <p:txBody>
          <a:bodyPr>
            <a:normAutofit/>
          </a:bodyPr>
          <a:lstStyle>
            <a:lvl1pPr marL="0" indent="0" algn="l">
              <a:buNone/>
              <a:defRPr sz="1867" b="1">
                <a:solidFill>
                  <a:schemeClr val="tx1"/>
                </a:solidFill>
                <a:latin typeface="+mn-lt"/>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6" name="Date Placeholder 3"/>
          <p:cNvSpPr>
            <a:spLocks noGrp="1"/>
          </p:cNvSpPr>
          <p:nvPr>
            <p:ph type="dt" sz="half" idx="10"/>
          </p:nvPr>
        </p:nvSpPr>
        <p:spPr>
          <a:xfrm>
            <a:off x="475488" y="5953067"/>
            <a:ext cx="4261437" cy="180979"/>
          </a:xfrm>
          <a:prstGeom prst="rect">
            <a:avLst/>
          </a:prstGeom>
        </p:spPr>
        <p:txBody>
          <a:bodyPr/>
          <a:lstStyle>
            <a:lvl1pPr algn="l">
              <a:defRPr sz="1600">
                <a:solidFill>
                  <a:srgbClr val="FFFFFF"/>
                </a:solidFill>
                <a:latin typeface="+mn-lt"/>
                <a:cs typeface="Calibri"/>
              </a:defRPr>
            </a:lvl1pPr>
          </a:lstStyle>
          <a:p>
            <a:r>
              <a:rPr lang="en-US"/>
              <a:t>9 January 2019</a:t>
            </a:r>
            <a:endParaRPr lang="en-US" dirty="0"/>
          </a:p>
        </p:txBody>
      </p:sp>
      <p:sp>
        <p:nvSpPr>
          <p:cNvPr id="67" name="Footer Placeholder 4"/>
          <p:cNvSpPr>
            <a:spLocks noGrp="1"/>
          </p:cNvSpPr>
          <p:nvPr>
            <p:ph type="ftr" sz="quarter" idx="11"/>
          </p:nvPr>
        </p:nvSpPr>
        <p:spPr>
          <a:xfrm>
            <a:off x="475488" y="5595895"/>
            <a:ext cx="4261437" cy="286811"/>
          </a:xfrm>
          <a:prstGeom prst="rect">
            <a:avLst/>
          </a:prstGeom>
        </p:spPr>
        <p:txBody>
          <a:bodyPr/>
          <a:lstStyle>
            <a:lvl1pPr>
              <a:defRPr sz="1600">
                <a:solidFill>
                  <a:srgbClr val="FFFFFF"/>
                </a:solidFill>
                <a:latin typeface="+mn-lt"/>
                <a:cs typeface="Calibri"/>
              </a:defRPr>
            </a:lvl1pPr>
          </a:lstStyle>
          <a:p>
            <a:r>
              <a:rPr lang="en-US"/>
              <a:t>COMPANY CONFIDENTIAL</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4696" y="5742873"/>
            <a:ext cx="5253843" cy="556550"/>
          </a:xfrm>
          <a:prstGeom prst="rect">
            <a:avLst/>
          </a:prstGeom>
        </p:spPr>
      </p:pic>
    </p:spTree>
    <p:extLst>
      <p:ext uri="{BB962C8B-B14F-4D97-AF65-F5344CB8AC3E}">
        <p14:creationId xmlns:p14="http://schemas.microsoft.com/office/powerpoint/2010/main" val="3396149981"/>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Agenda/Contents Buildmark Blue">
    <p:bg>
      <p:bgRef idx="1001">
        <a:schemeClr val="bg2"/>
      </p:bgRef>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 y="-418495"/>
            <a:ext cx="12210285" cy="7632000"/>
          </a:xfrm>
          <a:prstGeom prst="rect">
            <a:avLst/>
          </a:prstGeom>
        </p:spPr>
      </p:pic>
      <p:sp>
        <p:nvSpPr>
          <p:cNvPr id="2" name="Title 1"/>
          <p:cNvSpPr>
            <a:spLocks noGrp="1"/>
          </p:cNvSpPr>
          <p:nvPr>
            <p:ph type="title" hasCustomPrompt="1"/>
          </p:nvPr>
        </p:nvSpPr>
        <p:spPr/>
        <p:txBody>
          <a:bodyPr/>
          <a:lstStyle>
            <a:lvl1pPr>
              <a:defRPr b="1" spc="0">
                <a:solidFill>
                  <a:srgbClr val="FFFFFF"/>
                </a:solidFill>
                <a:latin typeface="+mj-lt"/>
                <a:cs typeface="Calibri"/>
              </a:defRPr>
            </a:lvl1pPr>
          </a:lstStyle>
          <a:p>
            <a:r>
              <a:rPr lang="en-US" dirty="0"/>
              <a:t>Click to edit master </a:t>
            </a:r>
            <a:br>
              <a:rPr lang="en-US" dirty="0"/>
            </a:br>
            <a:r>
              <a:rPr lang="en-US" dirty="0"/>
              <a:t>title style</a:t>
            </a:r>
          </a:p>
        </p:txBody>
      </p:sp>
      <p:sp>
        <p:nvSpPr>
          <p:cNvPr id="3" name="Content Placeholder 2"/>
          <p:cNvSpPr>
            <a:spLocks noGrp="1"/>
          </p:cNvSpPr>
          <p:nvPr>
            <p:ph sz="half" idx="1"/>
          </p:nvPr>
        </p:nvSpPr>
        <p:spPr>
          <a:xfrm>
            <a:off x="478366" y="1475233"/>
            <a:ext cx="9899615" cy="4104217"/>
          </a:xfrm>
        </p:spPr>
        <p:txBody>
          <a:bodyPr>
            <a:normAutofit/>
          </a:bodyPr>
          <a:lstStyle>
            <a:lvl1pPr marL="609585" indent="-609585">
              <a:buClr>
                <a:schemeClr val="tx1"/>
              </a:buClr>
              <a:buFont typeface="+mj-lt"/>
              <a:buAutoNum type="arabicPeriod"/>
              <a:defRPr sz="1867" b="1">
                <a:solidFill>
                  <a:srgbClr val="FFFFFF"/>
                </a:solidFill>
                <a:latin typeface="+mn-lt"/>
                <a:cs typeface="Calibri"/>
              </a:defRPr>
            </a:lvl1pPr>
            <a:lvl2pPr marL="804313" indent="-609585">
              <a:buClr>
                <a:schemeClr val="bg1"/>
              </a:buClr>
              <a:buFont typeface="+mj-lt"/>
              <a:buAutoNum type="arabicPeriod"/>
              <a:defRPr sz="3200"/>
            </a:lvl2pPr>
            <a:lvl3pPr marL="992693" indent="-609585">
              <a:buClr>
                <a:schemeClr val="bg1"/>
              </a:buClr>
              <a:buFont typeface="+mj-lt"/>
              <a:buAutoNum type="arabicPeriod"/>
              <a:defRPr sz="2667"/>
            </a:lvl3pPr>
            <a:lvl4pPr marL="1026558" indent="-457189">
              <a:buClr>
                <a:schemeClr val="bg1"/>
              </a:buClr>
              <a:buFont typeface="+mj-lt"/>
              <a:buAutoNum type="arabicPeriod"/>
              <a:defRPr sz="2400"/>
            </a:lvl4pPr>
            <a:lvl5pPr marL="1219170" indent="-457189">
              <a:buClr>
                <a:schemeClr val="bg1"/>
              </a:buClr>
              <a:buFont typeface="+mj-lt"/>
              <a:buAutoNum type="arabicPeriod"/>
              <a:defRPr sz="2400"/>
            </a:lvl5pPr>
            <a:lvl6pPr>
              <a:defRPr sz="2400"/>
            </a:lvl6pPr>
            <a:lvl7pPr>
              <a:defRPr sz="2400"/>
            </a:lvl7pPr>
            <a:lvl8pPr>
              <a:defRPr sz="2400"/>
            </a:lvl8pPr>
            <a:lvl9pPr>
              <a:defRPr sz="2400"/>
            </a:lvl9pPr>
          </a:lstStyle>
          <a:p>
            <a:pPr lvl="0"/>
            <a:r>
              <a:rPr lang="en-US"/>
              <a:t>Edit Master text styles</a:t>
            </a:r>
          </a:p>
        </p:txBody>
      </p:sp>
      <p:sp>
        <p:nvSpPr>
          <p:cNvPr id="9"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rgbClr val="FFFFFF"/>
                </a:solidFill>
                <a:latin typeface="+mn-lt"/>
                <a:cs typeface="Arial"/>
              </a:defRPr>
            </a:lvl1pPr>
          </a:lstStyle>
          <a:p>
            <a:r>
              <a:rPr lang="en-US" dirty="0"/>
              <a:t>COMPANY CONFIDENTIAL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1312" y="5005262"/>
            <a:ext cx="1572322" cy="1572322"/>
          </a:xfrm>
          <a:prstGeom prst="rect">
            <a:avLst/>
          </a:prstGeom>
        </p:spPr>
      </p:pic>
    </p:spTree>
    <p:extLst>
      <p:ext uri="{BB962C8B-B14F-4D97-AF65-F5344CB8AC3E}">
        <p14:creationId xmlns:p14="http://schemas.microsoft.com/office/powerpoint/2010/main" val="1616077303"/>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able of Contents">
    <p:bg>
      <p:bgRef idx="1001">
        <a:schemeClr val="bg2"/>
      </p:bgRef>
    </p:bg>
    <p:spTree>
      <p:nvGrpSpPr>
        <p:cNvPr id="1" name=""/>
        <p:cNvGrpSpPr/>
        <p:nvPr/>
      </p:nvGrpSpPr>
      <p:grpSpPr>
        <a:xfrm>
          <a:off x="0" y="0"/>
          <a:ext cx="0" cy="0"/>
          <a:chOff x="0" y="0"/>
          <a:chExt cx="0" cy="0"/>
        </a:xfrm>
      </p:grpSpPr>
      <p:sp>
        <p:nvSpPr>
          <p:cNvPr id="28" name="Freeform 27"/>
          <p:cNvSpPr/>
          <p:nvPr/>
        </p:nvSpPr>
        <p:spPr>
          <a:xfrm>
            <a:off x="8580897" y="3265949"/>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11"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chemeClr val="tx1"/>
                </a:solidFill>
                <a:latin typeface="+mn-lt"/>
                <a:cs typeface="Calibri"/>
              </a:defRPr>
            </a:lvl1pPr>
          </a:lstStyle>
          <a:p>
            <a:r>
              <a:rPr lang="en-US" dirty="0"/>
              <a:t>COMPANY CONFIDENTIAL</a:t>
            </a:r>
          </a:p>
        </p:txBody>
      </p:sp>
      <p:sp>
        <p:nvSpPr>
          <p:cNvPr id="7" name="Date Placeholder 2"/>
          <p:cNvSpPr>
            <a:spLocks noGrp="1"/>
          </p:cNvSpPr>
          <p:nvPr>
            <p:ph type="dt" sz="half" idx="10"/>
          </p:nvPr>
        </p:nvSpPr>
        <p:spPr>
          <a:xfrm>
            <a:off x="8694044" y="6577584"/>
            <a:ext cx="2502753" cy="280416"/>
          </a:xfrm>
        </p:spPr>
        <p:txBody>
          <a:bodyPr/>
          <a:lstStyle>
            <a:lvl1pPr>
              <a:defRPr>
                <a:solidFill>
                  <a:schemeClr val="tx1"/>
                </a:solidFill>
                <a:latin typeface="+mn-lt"/>
              </a:defRPr>
            </a:lvl1pPr>
          </a:lstStyle>
          <a:p>
            <a:r>
              <a:rPr lang="en-US"/>
              <a:t>9 January 2019</a:t>
            </a:r>
            <a:endParaRPr lang="en-US" dirty="0"/>
          </a:p>
        </p:txBody>
      </p:sp>
      <p:sp>
        <p:nvSpPr>
          <p:cNvPr id="8" name="Slide Number Placeholder 4"/>
          <p:cNvSpPr>
            <a:spLocks noGrp="1"/>
          </p:cNvSpPr>
          <p:nvPr>
            <p:ph type="sldNum" sz="quarter" idx="12"/>
          </p:nvPr>
        </p:nvSpPr>
        <p:spPr>
          <a:xfrm>
            <a:off x="11199430" y="6577584"/>
            <a:ext cx="521407" cy="280416"/>
          </a:xfrm>
        </p:spPr>
        <p:txBody>
          <a:bodyPr/>
          <a:lstStyle>
            <a:lvl1pPr>
              <a:defRPr>
                <a:solidFill>
                  <a:schemeClr val="tx1"/>
                </a:solidFill>
                <a:latin typeface="+mn-lt"/>
              </a:defRPr>
            </a:lvl1pPr>
          </a:lstStyle>
          <a:p>
            <a:fld id="{0A0F11D4-4D2F-B044-AC58-2D9204F8F0F5}" type="slidenum">
              <a:rPr lang="en-US" smtClean="0"/>
              <a:pPr/>
              <a:t>‹#›</a:t>
            </a:fld>
            <a:endParaRPr lang="en-US" dirty="0"/>
          </a:p>
        </p:txBody>
      </p:sp>
      <p:sp>
        <p:nvSpPr>
          <p:cNvPr id="3" name="Content Placeholder 2"/>
          <p:cNvSpPr>
            <a:spLocks noGrp="1"/>
          </p:cNvSpPr>
          <p:nvPr>
            <p:ph sz="half" idx="1"/>
          </p:nvPr>
        </p:nvSpPr>
        <p:spPr>
          <a:xfrm>
            <a:off x="478366" y="1475233"/>
            <a:ext cx="9899615" cy="4078900"/>
          </a:xfrm>
        </p:spPr>
        <p:txBody>
          <a:bodyPr>
            <a:normAutofit/>
          </a:bodyPr>
          <a:lstStyle>
            <a:lvl1pPr marL="609585" indent="-609585">
              <a:buClr>
                <a:schemeClr val="tx1"/>
              </a:buClr>
              <a:buFont typeface="+mj-lt"/>
              <a:buAutoNum type="arabicPeriod"/>
              <a:defRPr sz="1867" b="1">
                <a:solidFill>
                  <a:srgbClr val="FFFFFF"/>
                </a:solidFill>
                <a:latin typeface="+mn-lt"/>
                <a:cs typeface="Calibri"/>
              </a:defRPr>
            </a:lvl1pPr>
            <a:lvl2pPr marL="804313" indent="-609585">
              <a:buClr>
                <a:schemeClr val="bg1"/>
              </a:buClr>
              <a:buFont typeface="+mj-lt"/>
              <a:buAutoNum type="arabicPeriod"/>
              <a:defRPr sz="3200"/>
            </a:lvl2pPr>
            <a:lvl3pPr marL="992693" indent="-609585">
              <a:buClr>
                <a:schemeClr val="bg1"/>
              </a:buClr>
              <a:buFont typeface="+mj-lt"/>
              <a:buAutoNum type="arabicPeriod"/>
              <a:defRPr sz="2667"/>
            </a:lvl3pPr>
            <a:lvl4pPr marL="1026558" indent="-457189">
              <a:buClr>
                <a:schemeClr val="bg1"/>
              </a:buClr>
              <a:buFont typeface="+mj-lt"/>
              <a:buAutoNum type="arabicPeriod"/>
              <a:defRPr sz="2400"/>
            </a:lvl4pPr>
            <a:lvl5pPr marL="1219170" indent="-457189">
              <a:buClr>
                <a:schemeClr val="bg1"/>
              </a:buClr>
              <a:buFont typeface="+mj-lt"/>
              <a:buAutoNum type="arabicPeriod"/>
              <a:defRPr sz="2400"/>
            </a:lvl5pPr>
            <a:lvl6pPr>
              <a:defRPr sz="2400"/>
            </a:lvl6pPr>
            <a:lvl7pPr>
              <a:defRPr sz="2400"/>
            </a:lvl7pPr>
            <a:lvl8pPr>
              <a:defRPr sz="2400"/>
            </a:lvl8pPr>
            <a:lvl9pPr>
              <a:defRPr sz="2400"/>
            </a:lvl9pPr>
          </a:lstStyle>
          <a:p>
            <a:pPr lvl="0"/>
            <a:r>
              <a:rPr lang="en-US"/>
              <a:t>Edit Master text styles</a:t>
            </a:r>
          </a:p>
        </p:txBody>
      </p:sp>
      <p:cxnSp>
        <p:nvCxnSpPr>
          <p:cNvPr id="14" name="Straight Connector 13"/>
          <p:cNvCxnSpPr/>
          <p:nvPr/>
        </p:nvCxnSpPr>
        <p:spPr>
          <a:xfrm>
            <a:off x="478367" y="1048512"/>
            <a:ext cx="1122256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78367"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78367"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78367"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78367"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itle 1"/>
          <p:cNvSpPr>
            <a:spLocks noGrp="1"/>
          </p:cNvSpPr>
          <p:nvPr>
            <p:ph type="title" hasCustomPrompt="1"/>
          </p:nvPr>
        </p:nvSpPr>
        <p:spPr>
          <a:xfrm>
            <a:off x="478368" y="0"/>
            <a:ext cx="8647473" cy="914400"/>
          </a:xfrm>
        </p:spPr>
        <p:txBody>
          <a:bodyPr/>
          <a:lstStyle>
            <a:lvl1pPr>
              <a:defRPr b="1" spc="0">
                <a:solidFill>
                  <a:srgbClr val="FFFFFF"/>
                </a:solidFill>
                <a:latin typeface="+mj-lt"/>
                <a:cs typeface="Calibri"/>
              </a:defRPr>
            </a:lvl1pPr>
          </a:lstStyle>
          <a:p>
            <a:r>
              <a:rPr lang="en-US" dirty="0"/>
              <a:t>Click to edit master </a:t>
            </a:r>
            <a:br>
              <a:rPr lang="en-US" dirty="0"/>
            </a:br>
            <a:r>
              <a:rPr lang="en-US" dirty="0"/>
              <a:t>title style</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0167" y="5898995"/>
            <a:ext cx="4306433" cy="456189"/>
          </a:xfrm>
          <a:prstGeom prst="rect">
            <a:avLst/>
          </a:prstGeom>
        </p:spPr>
      </p:pic>
    </p:spTree>
    <p:extLst>
      <p:ext uri="{BB962C8B-B14F-4D97-AF65-F5344CB8AC3E}">
        <p14:creationId xmlns:p14="http://schemas.microsoft.com/office/powerpoint/2010/main" val="2667426176"/>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Section Divider Buildmark Blue">
    <p:bg>
      <p:bgRef idx="1001">
        <a:schemeClr val="bg2"/>
      </p:bgRef>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 y="-418495"/>
            <a:ext cx="12210285" cy="7632000"/>
          </a:xfrm>
          <a:prstGeom prst="rect">
            <a:avLst/>
          </a:prstGeom>
        </p:spPr>
      </p:pic>
      <p:sp>
        <p:nvSpPr>
          <p:cNvPr id="2" name="Title 1"/>
          <p:cNvSpPr>
            <a:spLocks noGrp="1"/>
          </p:cNvSpPr>
          <p:nvPr>
            <p:ph type="title" hasCustomPrompt="1"/>
          </p:nvPr>
        </p:nvSpPr>
        <p:spPr>
          <a:xfrm>
            <a:off x="475489" y="390144"/>
            <a:ext cx="9088967" cy="1414272"/>
          </a:xfrm>
        </p:spPr>
        <p:txBody>
          <a:bodyPr anchor="t" anchorCtr="0">
            <a:noAutofit/>
          </a:bodyPr>
          <a:lstStyle>
            <a:lvl1pPr algn="l">
              <a:lnSpc>
                <a:spcPts val="4133"/>
              </a:lnSpc>
              <a:defRPr sz="4000" b="1" cap="none" spc="0">
                <a:solidFill>
                  <a:srgbClr val="FFFFFF"/>
                </a:solidFill>
                <a:latin typeface="+mj-lt"/>
                <a:cs typeface="Calibri"/>
              </a:defRPr>
            </a:lvl1pPr>
          </a:lstStyle>
          <a:p>
            <a:r>
              <a:rPr lang="en-US" dirty="0"/>
              <a:t>Click to Edit Master </a:t>
            </a:r>
            <a:br>
              <a:rPr lang="en-US" dirty="0"/>
            </a:br>
            <a:r>
              <a:rPr lang="en-US" dirty="0"/>
              <a:t>Title Slide</a:t>
            </a:r>
          </a:p>
        </p:txBody>
      </p:sp>
      <p:sp>
        <p:nvSpPr>
          <p:cNvPr id="8"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rgbClr val="FFFFFF"/>
                </a:solidFill>
                <a:latin typeface="+mn-lt"/>
                <a:cs typeface="Arial"/>
              </a:defRPr>
            </a:lvl1pPr>
          </a:lstStyle>
          <a:p>
            <a:r>
              <a:rPr lang="en-US" dirty="0"/>
              <a:t>COMPANY CONFIDENTIAL</a:t>
            </a:r>
          </a:p>
        </p:txBody>
      </p:sp>
      <p:sp>
        <p:nvSpPr>
          <p:cNvPr id="23" name="Subtitle 2"/>
          <p:cNvSpPr>
            <a:spLocks noGrp="1"/>
          </p:cNvSpPr>
          <p:nvPr>
            <p:ph type="subTitle" idx="1"/>
          </p:nvPr>
        </p:nvSpPr>
        <p:spPr>
          <a:xfrm>
            <a:off x="475489" y="2337964"/>
            <a:ext cx="9600817" cy="697557"/>
          </a:xfrm>
        </p:spPr>
        <p:txBody>
          <a:bodyPr>
            <a:normAutofit/>
          </a:bodyPr>
          <a:lstStyle>
            <a:lvl1pPr marL="0" indent="0" algn="l">
              <a:buNone/>
              <a:defRPr sz="1867" b="1">
                <a:solidFill>
                  <a:schemeClr val="tx1"/>
                </a:solidFill>
                <a:latin typeface="+mn-lt"/>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965" y="5263376"/>
            <a:ext cx="1454416" cy="1454416"/>
          </a:xfrm>
          <a:prstGeom prst="rect">
            <a:avLst/>
          </a:prstGeom>
        </p:spPr>
      </p:pic>
    </p:spTree>
    <p:extLst>
      <p:ext uri="{BB962C8B-B14F-4D97-AF65-F5344CB8AC3E}">
        <p14:creationId xmlns:p14="http://schemas.microsoft.com/office/powerpoint/2010/main" val="2031840391"/>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Section Divider - SPX Dark Blue">
    <p:bg>
      <p:bgRef idx="1001">
        <a:schemeClr val="bg2"/>
      </p:bgRef>
    </p:bg>
    <p:spTree>
      <p:nvGrpSpPr>
        <p:cNvPr id="1" name=""/>
        <p:cNvGrpSpPr/>
        <p:nvPr/>
      </p:nvGrpSpPr>
      <p:grpSpPr>
        <a:xfrm>
          <a:off x="0" y="0"/>
          <a:ext cx="0" cy="0"/>
          <a:chOff x="0" y="0"/>
          <a:chExt cx="0" cy="0"/>
        </a:xfrm>
      </p:grpSpPr>
      <p:sp>
        <p:nvSpPr>
          <p:cNvPr id="34" name="Freeform 33"/>
          <p:cNvSpPr/>
          <p:nvPr/>
        </p:nvSpPr>
        <p:spPr>
          <a:xfrm>
            <a:off x="1842523" y="2047"/>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2"/>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35" name="Freeform 34"/>
          <p:cNvSpPr/>
          <p:nvPr/>
        </p:nvSpPr>
        <p:spPr>
          <a:xfrm>
            <a:off x="8580897" y="3265949"/>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2" name="Title 1"/>
          <p:cNvSpPr>
            <a:spLocks noGrp="1"/>
          </p:cNvSpPr>
          <p:nvPr>
            <p:ph type="title" hasCustomPrompt="1"/>
          </p:nvPr>
        </p:nvSpPr>
        <p:spPr>
          <a:xfrm>
            <a:off x="475489" y="390144"/>
            <a:ext cx="8650352" cy="1414272"/>
          </a:xfrm>
        </p:spPr>
        <p:txBody>
          <a:bodyPr anchor="t" anchorCtr="0">
            <a:noAutofit/>
          </a:bodyPr>
          <a:lstStyle>
            <a:lvl1pPr algn="l">
              <a:lnSpc>
                <a:spcPts val="4133"/>
              </a:lnSpc>
              <a:defRPr sz="4000" b="1" cap="none" spc="0">
                <a:solidFill>
                  <a:srgbClr val="FFFFFF"/>
                </a:solidFill>
                <a:latin typeface="+mj-lt"/>
                <a:cs typeface="Calibri"/>
              </a:defRPr>
            </a:lvl1pPr>
          </a:lstStyle>
          <a:p>
            <a:r>
              <a:rPr lang="en-US" dirty="0"/>
              <a:t>Click to Edit Master </a:t>
            </a:r>
            <a:br>
              <a:rPr lang="en-US" dirty="0"/>
            </a:br>
            <a:r>
              <a:rPr lang="en-US" dirty="0"/>
              <a:t>Title Slide</a:t>
            </a:r>
          </a:p>
        </p:txBody>
      </p:sp>
      <p:sp>
        <p:nvSpPr>
          <p:cNvPr id="9"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rgbClr val="FFFFFF"/>
                </a:solidFill>
                <a:latin typeface="+mn-lt"/>
                <a:cs typeface="Arial"/>
              </a:defRPr>
            </a:lvl1pPr>
          </a:lstStyle>
          <a:p>
            <a:r>
              <a:rPr lang="en-US" dirty="0"/>
              <a:t>COMPANY CONFIDENTIAL</a:t>
            </a:r>
          </a:p>
        </p:txBody>
      </p:sp>
      <p:sp>
        <p:nvSpPr>
          <p:cNvPr id="44" name="Date Placeholder 2"/>
          <p:cNvSpPr>
            <a:spLocks noGrp="1"/>
          </p:cNvSpPr>
          <p:nvPr>
            <p:ph type="dt" sz="half" idx="10"/>
          </p:nvPr>
        </p:nvSpPr>
        <p:spPr>
          <a:xfrm>
            <a:off x="8694044" y="6577584"/>
            <a:ext cx="2502753" cy="280416"/>
          </a:xfrm>
        </p:spPr>
        <p:txBody>
          <a:bodyPr/>
          <a:lstStyle>
            <a:lvl1pPr>
              <a:defRPr>
                <a:solidFill>
                  <a:schemeClr val="tx1"/>
                </a:solidFill>
                <a:latin typeface="+mn-lt"/>
              </a:defRPr>
            </a:lvl1pPr>
          </a:lstStyle>
          <a:p>
            <a:r>
              <a:rPr lang="en-US"/>
              <a:t>9 January 2019</a:t>
            </a:r>
            <a:endParaRPr lang="en-US" dirty="0"/>
          </a:p>
        </p:txBody>
      </p:sp>
      <p:sp>
        <p:nvSpPr>
          <p:cNvPr id="45" name="Slide Number Placeholder 4"/>
          <p:cNvSpPr>
            <a:spLocks noGrp="1"/>
          </p:cNvSpPr>
          <p:nvPr>
            <p:ph type="sldNum" sz="quarter" idx="12"/>
          </p:nvPr>
        </p:nvSpPr>
        <p:spPr>
          <a:xfrm>
            <a:off x="11199430" y="6577584"/>
            <a:ext cx="521407" cy="280416"/>
          </a:xfrm>
        </p:spPr>
        <p:txBody>
          <a:bodyPr/>
          <a:lstStyle>
            <a:lvl1pPr>
              <a:defRPr>
                <a:solidFill>
                  <a:schemeClr val="tx1"/>
                </a:solidFill>
                <a:latin typeface="+mn-lt"/>
              </a:defRPr>
            </a:lvl1pPr>
          </a:lstStyle>
          <a:p>
            <a:fld id="{0A0F11D4-4D2F-B044-AC58-2D9204F8F0F5}" type="slidenum">
              <a:rPr lang="en-US" smtClean="0"/>
              <a:pPr/>
              <a:t>‹#›</a:t>
            </a:fld>
            <a:endParaRPr lang="en-US" dirty="0"/>
          </a:p>
        </p:txBody>
      </p:sp>
      <p:sp>
        <p:nvSpPr>
          <p:cNvPr id="46" name="Subtitle 2"/>
          <p:cNvSpPr>
            <a:spLocks noGrp="1"/>
          </p:cNvSpPr>
          <p:nvPr>
            <p:ph type="subTitle" idx="1"/>
          </p:nvPr>
        </p:nvSpPr>
        <p:spPr>
          <a:xfrm>
            <a:off x="475489" y="2337964"/>
            <a:ext cx="9600817" cy="697557"/>
          </a:xfrm>
        </p:spPr>
        <p:txBody>
          <a:bodyPr>
            <a:normAutofit/>
          </a:bodyPr>
          <a:lstStyle>
            <a:lvl1pPr marL="0" indent="0" algn="l">
              <a:buNone/>
              <a:defRPr sz="1867" b="1">
                <a:solidFill>
                  <a:schemeClr val="tx1"/>
                </a:solidFill>
                <a:latin typeface="+mn-lt"/>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358" y="5865541"/>
            <a:ext cx="4622239" cy="489643"/>
          </a:xfrm>
          <a:prstGeom prst="rect">
            <a:avLst/>
          </a:prstGeom>
        </p:spPr>
      </p:pic>
    </p:spTree>
    <p:extLst>
      <p:ext uri="{BB962C8B-B14F-4D97-AF65-F5344CB8AC3E}">
        <p14:creationId xmlns:p14="http://schemas.microsoft.com/office/powerpoint/2010/main" val="2882903453"/>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 January 2019</a:t>
            </a:r>
            <a:endParaRPr lang="en-US" dirty="0"/>
          </a:p>
        </p:txBody>
      </p:sp>
      <p:sp>
        <p:nvSpPr>
          <p:cNvPr id="4" name="Footer Placeholder 3"/>
          <p:cNvSpPr>
            <a:spLocks noGrp="1"/>
          </p:cNvSpPr>
          <p:nvPr>
            <p:ph type="ftr" sz="quarter" idx="11"/>
          </p:nvPr>
        </p:nvSpPr>
        <p:spPr/>
        <p:txBody>
          <a:bodyPr/>
          <a:lstStyle/>
          <a:p>
            <a:r>
              <a:rPr lang="en-US" dirty="0"/>
              <a:t>COMPANY CONFIDENTIAL</a:t>
            </a:r>
          </a:p>
        </p:txBody>
      </p:sp>
      <p:sp>
        <p:nvSpPr>
          <p:cNvPr id="5" name="Slide Number Placeholder 4"/>
          <p:cNvSpPr>
            <a:spLocks noGrp="1"/>
          </p:cNvSpPr>
          <p:nvPr>
            <p:ph type="sldNum" sz="quarter" idx="12"/>
          </p:nvPr>
        </p:nvSpPr>
        <p:spPr/>
        <p:txBody>
          <a:bodyPr/>
          <a:lstStyle/>
          <a:p>
            <a:fld id="{0A0F11D4-4D2F-B044-AC58-2D9204F8F0F5}" type="slidenum">
              <a:rPr lang="en-US" smtClean="0"/>
              <a:pPr/>
              <a:t>‹#›</a:t>
            </a:fld>
            <a:endParaRPr lang="en-US"/>
          </a:p>
        </p:txBody>
      </p:sp>
      <p:sp>
        <p:nvSpPr>
          <p:cNvPr id="7" name="Content Placeholder 6"/>
          <p:cNvSpPr>
            <a:spLocks noGrp="1"/>
          </p:cNvSpPr>
          <p:nvPr>
            <p:ph sz="quarter" idx="15"/>
          </p:nvPr>
        </p:nvSpPr>
        <p:spPr>
          <a:xfrm>
            <a:off x="495301" y="1479552"/>
            <a:ext cx="11205633" cy="4093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6638325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with Content Bold 1st Lev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 January 2019</a:t>
            </a:r>
            <a:endParaRPr lang="en-US" dirty="0"/>
          </a:p>
        </p:txBody>
      </p:sp>
      <p:sp>
        <p:nvSpPr>
          <p:cNvPr id="4" name="Footer Placeholder 3"/>
          <p:cNvSpPr>
            <a:spLocks noGrp="1"/>
          </p:cNvSpPr>
          <p:nvPr>
            <p:ph type="ftr" sz="quarter" idx="11"/>
          </p:nvPr>
        </p:nvSpPr>
        <p:spPr/>
        <p:txBody>
          <a:bodyPr/>
          <a:lstStyle/>
          <a:p>
            <a:r>
              <a:rPr lang="en-US" dirty="0"/>
              <a:t>COMPANY CONFIDENTIAL</a:t>
            </a:r>
          </a:p>
        </p:txBody>
      </p:sp>
      <p:sp>
        <p:nvSpPr>
          <p:cNvPr id="5" name="Slide Number Placeholder 4"/>
          <p:cNvSpPr>
            <a:spLocks noGrp="1"/>
          </p:cNvSpPr>
          <p:nvPr>
            <p:ph type="sldNum" sz="quarter" idx="12"/>
          </p:nvPr>
        </p:nvSpPr>
        <p:spPr/>
        <p:txBody>
          <a:bodyPr/>
          <a:lstStyle/>
          <a:p>
            <a:fld id="{0A0F11D4-4D2F-B044-AC58-2D9204F8F0F5}" type="slidenum">
              <a:rPr lang="en-US" smtClean="0"/>
              <a:pPr/>
              <a:t>‹#›</a:t>
            </a:fld>
            <a:endParaRPr lang="en-US"/>
          </a:p>
        </p:txBody>
      </p:sp>
      <p:sp>
        <p:nvSpPr>
          <p:cNvPr id="9" name="Content Placeholder 15"/>
          <p:cNvSpPr>
            <a:spLocks noGrp="1"/>
          </p:cNvSpPr>
          <p:nvPr>
            <p:ph sz="quarter" idx="13"/>
          </p:nvPr>
        </p:nvSpPr>
        <p:spPr>
          <a:xfrm>
            <a:off x="495299" y="1475233"/>
            <a:ext cx="11204031" cy="4078900"/>
          </a:xfrm>
        </p:spPr>
        <p:txBody>
          <a:bodyPr numCol="1" spcCol="457200"/>
          <a:lstStyle>
            <a:lvl1pPr>
              <a:spcAft>
                <a:spcPts val="400"/>
              </a:spcAft>
              <a:defRPr b="1">
                <a:solidFill>
                  <a:schemeClr val="accent1"/>
                </a:solidFill>
              </a:defRPr>
            </a:lvl1pPr>
            <a:lvl2pPr>
              <a:spcAft>
                <a:spcPts val="400"/>
              </a:spcAft>
              <a:defRPr/>
            </a:lvl2pPr>
            <a:lvl3pPr>
              <a:spcAft>
                <a:spcPts val="400"/>
              </a:spcAft>
              <a:defRPr/>
            </a:lvl3pPr>
            <a:lvl4pPr>
              <a:lnSpc>
                <a:spcPts val="2133"/>
              </a:lnSpc>
              <a:spcAft>
                <a:spcPts val="400"/>
              </a:spcAft>
              <a:defRPr/>
            </a:lvl4pPr>
            <a:lvl5pPr>
              <a:lnSpc>
                <a:spcPts val="2133"/>
              </a:lnSpc>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457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 2009 Harsco Industrial, Patterson-Kelley</a:t>
            </a: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01948D12-30DF-4674-A2B3-C553FC407E0E}" type="slidenum">
              <a:rPr lang="en-US" altLang="en-US" smtClean="0"/>
              <a:pPr/>
              <a:t>‹#›</a:t>
            </a:fld>
            <a:endParaRPr lang="en-US" altLang="en-US"/>
          </a:p>
        </p:txBody>
      </p:sp>
      <p:sp>
        <p:nvSpPr>
          <p:cNvPr id="7" name="Content Placeholder 6"/>
          <p:cNvSpPr>
            <a:spLocks noGrp="1"/>
          </p:cNvSpPr>
          <p:nvPr>
            <p:ph sz="quarter" idx="15"/>
          </p:nvPr>
        </p:nvSpPr>
        <p:spPr>
          <a:xfrm>
            <a:off x="495302" y="1479554"/>
            <a:ext cx="11205633" cy="4093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279768643"/>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ntent Layout">
    <p:spTree>
      <p:nvGrpSpPr>
        <p:cNvPr id="1" name=""/>
        <p:cNvGrpSpPr/>
        <p:nvPr/>
      </p:nvGrpSpPr>
      <p:grpSpPr>
        <a:xfrm>
          <a:off x="0" y="0"/>
          <a:ext cx="0" cy="0"/>
          <a:chOff x="0" y="0"/>
          <a:chExt cx="0" cy="0"/>
        </a:xfrm>
      </p:grpSpPr>
      <p:sp>
        <p:nvSpPr>
          <p:cNvPr id="7" name="Content Placeholder 6"/>
          <p:cNvSpPr>
            <a:spLocks noGrp="1"/>
          </p:cNvSpPr>
          <p:nvPr>
            <p:ph sz="quarter" idx="16"/>
          </p:nvPr>
        </p:nvSpPr>
        <p:spPr>
          <a:xfrm>
            <a:off x="482600" y="1475317"/>
            <a:ext cx="5356800" cy="4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Content Placeholder 6"/>
          <p:cNvSpPr>
            <a:spLocks noGrp="1"/>
          </p:cNvSpPr>
          <p:nvPr>
            <p:ph sz="quarter" idx="17"/>
          </p:nvPr>
        </p:nvSpPr>
        <p:spPr>
          <a:xfrm>
            <a:off x="6333067" y="1479551"/>
            <a:ext cx="5356800" cy="4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p:cNvSpPr>
            <a:spLocks noGrp="1"/>
          </p:cNvSpPr>
          <p:nvPr>
            <p:ph type="title"/>
          </p:nvPr>
        </p:nvSpPr>
        <p:spPr/>
        <p:txBody>
          <a:bodyPr/>
          <a:lstStyle>
            <a:lvl1pPr>
              <a:defRPr spc="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 January 2019</a:t>
            </a:r>
            <a:endParaRPr lang="en-US" dirty="0"/>
          </a:p>
        </p:txBody>
      </p:sp>
      <p:sp>
        <p:nvSpPr>
          <p:cNvPr id="4" name="Footer Placeholder 3"/>
          <p:cNvSpPr>
            <a:spLocks noGrp="1"/>
          </p:cNvSpPr>
          <p:nvPr>
            <p:ph type="ftr" sz="quarter" idx="11"/>
          </p:nvPr>
        </p:nvSpPr>
        <p:spPr/>
        <p:txBody>
          <a:bodyPr/>
          <a:lstStyle/>
          <a:p>
            <a:r>
              <a:rPr lang="en-US" dirty="0"/>
              <a:t>COMPANY CONFIDENTIAL</a:t>
            </a:r>
          </a:p>
        </p:txBody>
      </p:sp>
      <p:sp>
        <p:nvSpPr>
          <p:cNvPr id="5" name="Slide Number Placeholder 4"/>
          <p:cNvSpPr>
            <a:spLocks noGrp="1"/>
          </p:cNvSpPr>
          <p:nvPr>
            <p:ph type="sldNum" sz="quarter" idx="12"/>
          </p:nvPr>
        </p:nvSpPr>
        <p:spPr/>
        <p:txBody>
          <a:bodyPr/>
          <a:lstStyle/>
          <a:p>
            <a:fld id="{0A0F11D4-4D2F-B044-AC58-2D9204F8F0F5}" type="slidenum">
              <a:rPr lang="en-US" smtClean="0"/>
              <a:pPr/>
              <a:t>‹#›</a:t>
            </a:fld>
            <a:endParaRPr lang="en-US"/>
          </a:p>
        </p:txBody>
      </p:sp>
    </p:spTree>
    <p:extLst>
      <p:ext uri="{BB962C8B-B14F-4D97-AF65-F5344CB8AC3E}">
        <p14:creationId xmlns:p14="http://schemas.microsoft.com/office/powerpoint/2010/main" val="17489459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Full_Content_All_Bullets">
    <p:spTree>
      <p:nvGrpSpPr>
        <p:cNvPr id="1" name=""/>
        <p:cNvGrpSpPr/>
        <p:nvPr/>
      </p:nvGrpSpPr>
      <p:grpSpPr>
        <a:xfrm>
          <a:off x="0" y="0"/>
          <a:ext cx="0" cy="0"/>
          <a:chOff x="0" y="0"/>
          <a:chExt cx="0" cy="0"/>
        </a:xfrm>
      </p:grpSpPr>
      <p:sp>
        <p:nvSpPr>
          <p:cNvPr id="14" name="Content Placeholder 9"/>
          <p:cNvSpPr>
            <a:spLocks noGrp="1"/>
          </p:cNvSpPr>
          <p:nvPr>
            <p:ph sz="quarter" idx="13"/>
          </p:nvPr>
        </p:nvSpPr>
        <p:spPr>
          <a:xfrm>
            <a:off x="508000" y="1295400"/>
            <a:ext cx="11176000" cy="4572000"/>
          </a:xfrm>
        </p:spPr>
        <p:txBody>
          <a:bodyPr/>
          <a:lstStyle>
            <a:lvl1pPr marL="230600" indent="-230600">
              <a:buClr>
                <a:schemeClr val="accent1">
                  <a:lumMod val="75000"/>
                </a:schemeClr>
              </a:buClr>
              <a:buSzPct val="80000"/>
              <a:buFont typeface="Arial" pitchFamily="34" charset="0"/>
              <a:buChar char="•"/>
              <a:tabLst>
                <a:tab pos="226366" algn="l"/>
                <a:tab pos="681214" algn="l"/>
                <a:tab pos="10814458" algn="r"/>
              </a:tabLst>
              <a:defRPr sz="3200">
                <a:solidFill>
                  <a:srgbClr val="646464"/>
                </a:solidFill>
              </a:defRPr>
            </a:lvl1pPr>
            <a:lvl2pPr marL="528873" indent="-298275">
              <a:buClr>
                <a:schemeClr val="accent1">
                  <a:lumMod val="75000"/>
                </a:schemeClr>
              </a:buClr>
              <a:buSzPct val="100000"/>
              <a:buFont typeface="Arial" pitchFamily="34" charset="0"/>
              <a:buChar char="­"/>
              <a:tabLst>
                <a:tab pos="528873" algn="l"/>
                <a:tab pos="681214" algn="l"/>
                <a:tab pos="10814458" algn="r"/>
              </a:tabLst>
              <a:defRPr sz="2933">
                <a:solidFill>
                  <a:srgbClr val="646464"/>
                </a:solidFill>
              </a:defRPr>
            </a:lvl2pPr>
            <a:lvl3pPr marL="759473" indent="-230600" defTabSz="459055">
              <a:buClr>
                <a:schemeClr val="accent1">
                  <a:lumMod val="75000"/>
                </a:schemeClr>
              </a:buClr>
              <a:buFont typeface="Lucida Grande"/>
              <a:buChar char="­"/>
              <a:tabLst>
                <a:tab pos="226366" algn="l"/>
                <a:tab pos="681214" algn="l"/>
                <a:tab pos="10814458" algn="r"/>
              </a:tabLst>
              <a:defRPr sz="2400">
                <a:solidFill>
                  <a:srgbClr val="646464"/>
                </a:solidFill>
                <a:latin typeface="Arial" pitchFamily="34" charset="0"/>
                <a:cs typeface="Arial" pitchFamily="34" charset="0"/>
              </a:defRPr>
            </a:lvl3pPr>
            <a:lvl4pPr marL="987954" indent="-228482">
              <a:buClr>
                <a:schemeClr val="accent1">
                  <a:lumMod val="75000"/>
                </a:schemeClr>
              </a:buClr>
              <a:buSzPct val="100000"/>
              <a:buFont typeface="Lucida Grande"/>
              <a:buChar char="­"/>
              <a:tabLst>
                <a:tab pos="226366" algn="l"/>
                <a:tab pos="681214" algn="l"/>
                <a:tab pos="10814458" algn="r"/>
              </a:tabLst>
              <a:defRPr sz="2133">
                <a:solidFill>
                  <a:srgbClr val="646464"/>
                </a:solidFill>
                <a:latin typeface="Arial" pitchFamily="34" charset="0"/>
                <a:cs typeface="Arial" pitchFamily="34" charset="0"/>
              </a:defRPr>
            </a:lvl4pPr>
            <a:lvl5pPr marL="1218540" indent="-230600">
              <a:buClr>
                <a:schemeClr val="accent1">
                  <a:lumMod val="75000"/>
                </a:schemeClr>
              </a:buClr>
              <a:buSzPct val="72000"/>
              <a:buFont typeface="Lucida Grande"/>
              <a:buChar char="­"/>
              <a:tabLst>
                <a:tab pos="226366" algn="l"/>
                <a:tab pos="681214" algn="l"/>
                <a:tab pos="10814458" algn="r"/>
              </a:tabLst>
              <a:defRPr sz="2133">
                <a:solidFill>
                  <a:srgbClr val="646464"/>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title"/>
          </p:nvPr>
        </p:nvSpPr>
        <p:spPr>
          <a:xfrm>
            <a:off x="508000" y="12192"/>
            <a:ext cx="9855200" cy="694944"/>
          </a:xfrm>
          <a:prstGeom prst="rect">
            <a:avLst/>
          </a:prstGeom>
        </p:spPr>
        <p:txBody>
          <a:bodyPr lIns="91398" tIns="45699" rIns="91398" bIns="45699" anchor="b"/>
          <a:lstStyle>
            <a:lvl1pPr algn="l">
              <a:lnSpc>
                <a:spcPts val="2907"/>
              </a:lnSpc>
              <a:defRPr sz="32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3" name="Content Placeholder 13"/>
          <p:cNvSpPr>
            <a:spLocks noGrp="1"/>
          </p:cNvSpPr>
          <p:nvPr>
            <p:ph sz="quarter" idx="14"/>
          </p:nvPr>
        </p:nvSpPr>
        <p:spPr>
          <a:xfrm>
            <a:off x="508002" y="6096001"/>
            <a:ext cx="11218500" cy="546267"/>
          </a:xfrm>
        </p:spPr>
        <p:txBody>
          <a:bodyPr anchor="b"/>
          <a:lstStyle>
            <a:lvl1pPr marL="0" marR="0" indent="0" algn="ctr" defTabSz="609251"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25" name="Date Placeholder 1"/>
          <p:cNvSpPr>
            <a:spLocks noGrp="1"/>
          </p:cNvSpPr>
          <p:nvPr>
            <p:ph type="dt" sz="half" idx="15"/>
          </p:nvPr>
        </p:nvSpPr>
        <p:spPr>
          <a:xfrm>
            <a:off x="9652000" y="6706277"/>
            <a:ext cx="1905549" cy="219456"/>
          </a:xfrm>
        </p:spPr>
        <p:txBody>
          <a:bodyPr/>
          <a:lstStyle/>
          <a:p>
            <a:r>
              <a:rPr lang="en-US"/>
              <a:t>9 January 2019</a:t>
            </a:r>
            <a:endParaRPr lang="en-US" dirty="0"/>
          </a:p>
        </p:txBody>
      </p:sp>
      <p:sp>
        <p:nvSpPr>
          <p:cNvPr id="26" name="Footer Placeholder 2"/>
          <p:cNvSpPr>
            <a:spLocks noGrp="1"/>
          </p:cNvSpPr>
          <p:nvPr>
            <p:ph type="ftr" sz="quarter" idx="16"/>
          </p:nvPr>
        </p:nvSpPr>
        <p:spPr>
          <a:xfrm>
            <a:off x="508004" y="6631421"/>
            <a:ext cx="2305417" cy="292384"/>
          </a:xfrm>
        </p:spPr>
        <p:txBody>
          <a:bodyPr/>
          <a:lstStyle/>
          <a:p>
            <a:r>
              <a:rPr lang="en-US"/>
              <a:t>COMPANY CONFIDENTIAL</a:t>
            </a:r>
            <a:endParaRPr lang="en-US" dirty="0"/>
          </a:p>
        </p:txBody>
      </p:sp>
      <p:sp>
        <p:nvSpPr>
          <p:cNvPr id="28" name="Slide Number Placeholder 3"/>
          <p:cNvSpPr>
            <a:spLocks noGrp="1"/>
          </p:cNvSpPr>
          <p:nvPr>
            <p:ph type="sldNum" sz="quarter" idx="17"/>
          </p:nvPr>
        </p:nvSpPr>
        <p:spPr>
          <a:xfrm>
            <a:off x="11684001" y="6690159"/>
            <a:ext cx="416843" cy="263692"/>
          </a:xfrm>
        </p:spPr>
        <p:txBody>
          <a:bodyPr/>
          <a:lstStyle/>
          <a:p>
            <a:fld id="{C541DA18-E70F-7542-80A5-B450E6BE054F}" type="slidenum">
              <a:rPr lang="en-US" smtClean="0"/>
              <a:pPr/>
              <a:t>‹#›</a:t>
            </a:fld>
            <a:endParaRPr lang="en-US" dirty="0"/>
          </a:p>
        </p:txBody>
      </p:sp>
    </p:spTree>
    <p:extLst>
      <p:ext uri="{BB962C8B-B14F-4D97-AF65-F5344CB8AC3E}">
        <p14:creationId xmlns:p14="http://schemas.microsoft.com/office/powerpoint/2010/main" val="10453667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Full_Content_Blue_Grey_Headlines">
    <p:spTree>
      <p:nvGrpSpPr>
        <p:cNvPr id="1" name=""/>
        <p:cNvGrpSpPr/>
        <p:nvPr/>
      </p:nvGrpSpPr>
      <p:grpSpPr>
        <a:xfrm>
          <a:off x="0" y="0"/>
          <a:ext cx="0" cy="0"/>
          <a:chOff x="0" y="0"/>
          <a:chExt cx="0" cy="0"/>
        </a:xfrm>
      </p:grpSpPr>
      <p:sp>
        <p:nvSpPr>
          <p:cNvPr id="8" name="Content Placeholder 13"/>
          <p:cNvSpPr>
            <a:spLocks noGrp="1"/>
          </p:cNvSpPr>
          <p:nvPr>
            <p:ph sz="quarter" idx="14"/>
          </p:nvPr>
        </p:nvSpPr>
        <p:spPr>
          <a:xfrm>
            <a:off x="508002" y="6096001"/>
            <a:ext cx="11218500" cy="546267"/>
          </a:xfrm>
        </p:spPr>
        <p:txBody>
          <a:bodyPr anchor="b"/>
          <a:lstStyle>
            <a:lvl1pPr marL="0" marR="0" indent="0" algn="ctr" defTabSz="609251"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14" name="Content Placeholder 9"/>
          <p:cNvSpPr>
            <a:spLocks noGrp="1"/>
          </p:cNvSpPr>
          <p:nvPr>
            <p:ph sz="quarter" idx="13"/>
          </p:nvPr>
        </p:nvSpPr>
        <p:spPr>
          <a:xfrm>
            <a:off x="508000" y="1295400"/>
            <a:ext cx="11176000" cy="4572000"/>
          </a:xfrm>
        </p:spPr>
        <p:txBody>
          <a:bodyPr/>
          <a:lstStyle>
            <a:lvl1pPr>
              <a:tabLst>
                <a:tab pos="226366" algn="l"/>
                <a:tab pos="681214" algn="l"/>
                <a:tab pos="10814458" algn="r"/>
              </a:tabLst>
              <a:defRPr sz="3200">
                <a:solidFill>
                  <a:srgbClr val="646464"/>
                </a:solidFill>
              </a:defRPr>
            </a:lvl1pPr>
            <a:lvl2pPr marL="224249" indent="-224249">
              <a:buClr>
                <a:schemeClr val="accent1">
                  <a:lumMod val="75000"/>
                </a:schemeClr>
              </a:buClr>
              <a:buSzPct val="80000"/>
              <a:buFont typeface="Arial"/>
              <a:buChar char="•"/>
              <a:tabLst>
                <a:tab pos="226366" algn="l"/>
                <a:tab pos="681214" algn="l"/>
                <a:tab pos="10814458" algn="r"/>
              </a:tabLst>
              <a:defRPr sz="2667">
                <a:solidFill>
                  <a:srgbClr val="646464"/>
                </a:solidFill>
              </a:defRPr>
            </a:lvl2pPr>
            <a:lvl3pPr marL="528873" indent="-304624" defTabSz="459055">
              <a:buClr>
                <a:schemeClr val="accent1">
                  <a:lumMod val="75000"/>
                </a:schemeClr>
              </a:buClr>
              <a:buFont typeface="Lucida Grande"/>
              <a:buChar char="­"/>
              <a:tabLst>
                <a:tab pos="226366" algn="l"/>
                <a:tab pos="681214" algn="l"/>
                <a:tab pos="10814458" algn="r"/>
              </a:tabLst>
              <a:defRPr sz="2400">
                <a:solidFill>
                  <a:srgbClr val="646464"/>
                </a:solidFill>
                <a:latin typeface="Arial" pitchFamily="34" charset="0"/>
                <a:cs typeface="Arial" pitchFamily="34" charset="0"/>
              </a:defRPr>
            </a:lvl3pPr>
            <a:lvl4pPr marL="833526" indent="-222133">
              <a:buClr>
                <a:schemeClr val="accent1">
                  <a:lumMod val="75000"/>
                </a:schemeClr>
              </a:buClr>
              <a:buSzPct val="100000"/>
              <a:buFont typeface="Lucida Grande"/>
              <a:buChar char="­"/>
              <a:tabLst>
                <a:tab pos="226366" algn="l"/>
                <a:tab pos="681214" algn="l"/>
                <a:tab pos="10814458" algn="r"/>
              </a:tabLst>
              <a:defRPr sz="2133">
                <a:solidFill>
                  <a:srgbClr val="646464"/>
                </a:solidFill>
                <a:latin typeface="Arial" pitchFamily="34" charset="0"/>
                <a:cs typeface="Arial" pitchFamily="34" charset="0"/>
              </a:defRPr>
            </a:lvl4pPr>
            <a:lvl5pPr marL="1070447" indent="-236935">
              <a:buClr>
                <a:schemeClr val="accent1">
                  <a:lumMod val="75000"/>
                </a:schemeClr>
              </a:buClr>
              <a:buSzPct val="72000"/>
              <a:buFont typeface="Lucida Grande"/>
              <a:buChar char="­"/>
              <a:tabLst>
                <a:tab pos="226366" algn="l"/>
                <a:tab pos="681214" algn="l"/>
                <a:tab pos="10814458" algn="r"/>
              </a:tabLst>
              <a:defRPr sz="2133">
                <a:solidFill>
                  <a:srgbClr val="646464"/>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p:nvPr>
        </p:nvSpPr>
        <p:spPr>
          <a:xfrm>
            <a:off x="508000" y="12192"/>
            <a:ext cx="9855200" cy="694944"/>
          </a:xfrm>
          <a:prstGeom prst="rect">
            <a:avLst/>
          </a:prstGeom>
        </p:spPr>
        <p:txBody>
          <a:bodyPr lIns="91398" tIns="45699" rIns="91398" bIns="45699" anchor="b"/>
          <a:lstStyle>
            <a:lvl1pPr algn="l">
              <a:lnSpc>
                <a:spcPts val="2907"/>
              </a:lnSpc>
              <a:defRPr sz="32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 name="Date Placeholder 1"/>
          <p:cNvSpPr>
            <a:spLocks noGrp="1"/>
          </p:cNvSpPr>
          <p:nvPr>
            <p:ph type="dt" sz="half" idx="15"/>
          </p:nvPr>
        </p:nvSpPr>
        <p:spPr>
          <a:xfrm>
            <a:off x="9652000" y="6756968"/>
            <a:ext cx="1905549" cy="219456"/>
          </a:xfrm>
        </p:spPr>
        <p:txBody>
          <a:bodyPr/>
          <a:lstStyle/>
          <a:p>
            <a:r>
              <a:rPr lang="en-US"/>
              <a:t>9 January 2019</a:t>
            </a:r>
            <a:endParaRPr lang="en-US" dirty="0"/>
          </a:p>
        </p:txBody>
      </p:sp>
      <p:sp>
        <p:nvSpPr>
          <p:cNvPr id="3" name="Footer Placeholder 2"/>
          <p:cNvSpPr>
            <a:spLocks noGrp="1"/>
          </p:cNvSpPr>
          <p:nvPr>
            <p:ph type="ftr" sz="quarter" idx="16"/>
          </p:nvPr>
        </p:nvSpPr>
        <p:spPr>
          <a:xfrm>
            <a:off x="508004" y="6682112"/>
            <a:ext cx="2305417" cy="292384"/>
          </a:xfrm>
        </p:spPr>
        <p:txBody>
          <a:bodyPr/>
          <a:lstStyle/>
          <a:p>
            <a:r>
              <a:rPr lang="en-US"/>
              <a:t>COMPANY CONFIDENTIAL</a:t>
            </a:r>
            <a:endParaRPr lang="en-US" dirty="0"/>
          </a:p>
        </p:txBody>
      </p:sp>
      <p:sp>
        <p:nvSpPr>
          <p:cNvPr id="4" name="Slide Number Placeholder 3"/>
          <p:cNvSpPr>
            <a:spLocks noGrp="1"/>
          </p:cNvSpPr>
          <p:nvPr>
            <p:ph type="sldNum" sz="quarter" idx="17"/>
          </p:nvPr>
        </p:nvSpPr>
        <p:spPr>
          <a:xfrm>
            <a:off x="11684001" y="6707091"/>
            <a:ext cx="416843" cy="263692"/>
          </a:xfrm>
        </p:spPr>
        <p:txBody>
          <a:bodyPr/>
          <a:lstStyle/>
          <a:p>
            <a:fld id="{C541DA18-E70F-7542-80A5-B450E6BE054F}" type="slidenum">
              <a:rPr lang="en-US" smtClean="0"/>
              <a:pPr/>
              <a:t>‹#›</a:t>
            </a:fld>
            <a:endParaRPr lang="en-US" dirty="0"/>
          </a:p>
        </p:txBody>
      </p:sp>
    </p:spTree>
    <p:extLst>
      <p:ext uri="{BB962C8B-B14F-4D97-AF65-F5344CB8AC3E}">
        <p14:creationId xmlns:p14="http://schemas.microsoft.com/office/powerpoint/2010/main" val="38923591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One Column Content Ke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br>
              <a:rPr lang="en-US" dirty="0"/>
            </a:br>
            <a:r>
              <a:rPr lang="en-US" dirty="0"/>
              <a:t>title style</a:t>
            </a:r>
          </a:p>
        </p:txBody>
      </p:sp>
      <p:sp>
        <p:nvSpPr>
          <p:cNvPr id="9" name="Content Placeholder 15"/>
          <p:cNvSpPr>
            <a:spLocks noGrp="1"/>
          </p:cNvSpPr>
          <p:nvPr>
            <p:ph sz="quarter" idx="13"/>
          </p:nvPr>
        </p:nvSpPr>
        <p:spPr>
          <a:xfrm>
            <a:off x="478376" y="1545168"/>
            <a:ext cx="11230265" cy="3826933"/>
          </a:xfrm>
        </p:spPr>
        <p:txBody>
          <a:bodyPr numCol="1" spcCol="457200"/>
          <a:lstStyle>
            <a:lvl1pPr>
              <a:spcAft>
                <a:spcPts val="1333"/>
              </a:spcAft>
              <a:defRPr/>
            </a:lvl1pPr>
            <a:lvl2pPr>
              <a:spcAft>
                <a:spcPts val="1333"/>
              </a:spcAft>
              <a:defRPr/>
            </a:lvl2pPr>
            <a:lvl3pPr>
              <a:spcAft>
                <a:spcPts val="1333"/>
              </a:spcAft>
              <a:defRPr/>
            </a:lvl3pPr>
            <a:lvl4pPr>
              <a:spcAft>
                <a:spcPts val="1333"/>
              </a:spcAft>
              <a:defRPr/>
            </a:lvl4pPr>
            <a:lvl5pPr>
              <a:spcAft>
                <a:spcPts val="1333"/>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304800" y="889000"/>
            <a:ext cx="11582400" cy="0"/>
          </a:xfrm>
          <a:prstGeom prst="line">
            <a:avLst/>
          </a:prstGeom>
          <a:ln w="6350" cmpd="sng">
            <a:solidFill>
              <a:srgbClr val="002F6C"/>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1"/>
          <p:cNvSpPr txBox="1">
            <a:spLocks/>
          </p:cNvSpPr>
          <p:nvPr/>
        </p:nvSpPr>
        <p:spPr>
          <a:xfrm>
            <a:off x="11652299" y="6693959"/>
            <a:ext cx="433916" cy="137583"/>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4D69523-348E-4399-84C1-00AD562FB26C}" type="slidenum">
              <a:rPr lang="en-US" sz="933" b="1" smtClean="0">
                <a:solidFill>
                  <a:srgbClr val="FFFFFF"/>
                </a:solidFill>
                <a:cs typeface="Calibri" panose="020F0502020204030204" pitchFamily="34" charset="0"/>
              </a:rPr>
              <a:t>‹#›</a:t>
            </a:fld>
            <a:endParaRPr lang="en-US" sz="933" b="1" dirty="0">
              <a:solidFill>
                <a:srgbClr val="FFFFFF"/>
              </a:solidFill>
              <a:cs typeface="Calibri" panose="020F0502020204030204" pitchFamily="34" charset="0"/>
            </a:endParaRPr>
          </a:p>
        </p:txBody>
      </p:sp>
      <p:sp>
        <p:nvSpPr>
          <p:cNvPr id="14" name="Date Placeholder 4"/>
          <p:cNvSpPr txBox="1">
            <a:spLocks/>
          </p:cNvSpPr>
          <p:nvPr/>
        </p:nvSpPr>
        <p:spPr bwMode="auto">
          <a:xfrm>
            <a:off x="0" y="6680201"/>
            <a:ext cx="1905000" cy="165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21920" tIns="60960" rIns="121920" bIns="60960" numCol="1" anchor="ctr" anchorCtr="0" compatLnSpc="1">
            <a:prstTxWarp prst="textNoShape">
              <a:avLst/>
            </a:prstTxWarp>
            <a:noAutofit/>
          </a:bodyPr>
          <a:lstStyle>
            <a:defPPr>
              <a:defRPr lang="en-US"/>
            </a:defPPr>
            <a:lvl1pPr marL="0" algn="r" defTabSz="914400" rtl="0" eaLnBrk="0" fontAlgn="auto" latinLnBrk="0" hangingPunct="0">
              <a:spcBef>
                <a:spcPts val="0"/>
              </a:spcBef>
              <a:spcAft>
                <a:spcPts val="0"/>
              </a:spcAft>
              <a:defRPr sz="900" b="1" kern="1200">
                <a:solidFill>
                  <a:schemeClr val="tx1"/>
                </a:solidFill>
                <a:latin typeface="Calibri" pitchFamily="34" charset="0"/>
                <a:ea typeface="+mn-ea"/>
                <a:cs typeface="Arial" pitchFamily="34" charset="0"/>
              </a:defRPr>
            </a:lvl1pPr>
            <a:lvl2pPr marL="742950" indent="-285750" algn="l" defTabSz="914400" rtl="0" eaLnBrk="0" latinLnBrk="0" hangingPunct="0">
              <a:defRPr sz="1800" kern="1200">
                <a:solidFill>
                  <a:schemeClr val="tx1"/>
                </a:solidFill>
                <a:latin typeface="Calibri" pitchFamily="34" charset="0"/>
                <a:ea typeface="+mn-ea"/>
                <a:cs typeface="Arial" pitchFamily="34" charset="0"/>
              </a:defRPr>
            </a:lvl2pPr>
            <a:lvl3pPr marL="1143000" indent="-228600" algn="l" defTabSz="914400" rtl="0" eaLnBrk="0" latinLnBrk="0" hangingPunct="0">
              <a:defRPr sz="1800" kern="1200">
                <a:solidFill>
                  <a:schemeClr val="tx1"/>
                </a:solidFill>
                <a:latin typeface="Calibri" pitchFamily="34" charset="0"/>
                <a:ea typeface="+mn-ea"/>
                <a:cs typeface="Arial" pitchFamily="34" charset="0"/>
              </a:defRPr>
            </a:lvl3pPr>
            <a:lvl4pPr marL="1600200" indent="-228600" algn="l" defTabSz="914400" rtl="0" eaLnBrk="0" latinLnBrk="0" hangingPunct="0">
              <a:defRPr sz="1800" kern="1200">
                <a:solidFill>
                  <a:schemeClr val="tx1"/>
                </a:solidFill>
                <a:latin typeface="Calibri" pitchFamily="34" charset="0"/>
                <a:ea typeface="+mn-ea"/>
                <a:cs typeface="Arial" pitchFamily="34" charset="0"/>
              </a:defRPr>
            </a:lvl4pPr>
            <a:lvl5pPr marL="2057400" indent="-228600" algn="l" defTabSz="914400" rtl="0" eaLnBrk="0" latinLnBrk="0" hangingPunct="0">
              <a:defRPr sz="1800" kern="1200">
                <a:solidFill>
                  <a:schemeClr val="tx1"/>
                </a:solidFill>
                <a:latin typeface="Calibri"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itchFamily="34" charset="0"/>
                <a:ea typeface="+mn-ea"/>
                <a:cs typeface="Arial" pitchFamily="34" charset="0"/>
              </a:defRPr>
            </a:lvl9pPr>
          </a:lstStyle>
          <a:p>
            <a:pPr algn="l" eaLnBrk="1" fontAlgn="base" hangingPunct="1">
              <a:spcAft>
                <a:spcPct val="0"/>
              </a:spcAft>
              <a:defRPr/>
            </a:pPr>
            <a:r>
              <a:rPr lang="en-US" sz="933" dirty="0">
                <a:solidFill>
                  <a:srgbClr val="002F6C">
                    <a:lumMod val="50000"/>
                  </a:srgbClr>
                </a:solidFill>
                <a:latin typeface="Calibri"/>
                <a:ea typeface="Arial "/>
                <a:cs typeface="Calibri" panose="020F0502020204030204" pitchFamily="34" charset="0"/>
              </a:rPr>
              <a:t>COMPANY CONFIDENTIAL</a:t>
            </a:r>
          </a:p>
        </p:txBody>
      </p:sp>
      <p:sp>
        <p:nvSpPr>
          <p:cNvPr id="16" name="Content Placeholder 3"/>
          <p:cNvSpPr>
            <a:spLocks noGrp="1"/>
          </p:cNvSpPr>
          <p:nvPr>
            <p:ph sz="quarter" idx="14"/>
          </p:nvPr>
        </p:nvSpPr>
        <p:spPr>
          <a:xfrm>
            <a:off x="459003" y="6070600"/>
            <a:ext cx="11260788" cy="546099"/>
          </a:xfrm>
        </p:spPr>
        <p:txBody>
          <a:bodyPr>
            <a:normAutofit/>
          </a:bodyPr>
          <a:lstStyle>
            <a:lvl1pPr algn="ctr">
              <a:defRPr>
                <a:solidFill>
                  <a:srgbClr val="003971"/>
                </a:solidFill>
              </a:defRPr>
            </a:lvl1pPr>
          </a:lstStyle>
          <a:p>
            <a:pPr lvl="0"/>
            <a:r>
              <a:rPr lang="en-US" sz="2133"/>
              <a:t>Edit Master text styles</a:t>
            </a:r>
          </a:p>
        </p:txBody>
      </p:sp>
    </p:spTree>
    <p:extLst>
      <p:ext uri="{BB962C8B-B14F-4D97-AF65-F5344CB8AC3E}">
        <p14:creationId xmlns:p14="http://schemas.microsoft.com/office/powerpoint/2010/main" val="31060737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_Two Colum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6" name="Content Placeholder 15"/>
          <p:cNvSpPr>
            <a:spLocks noGrp="1"/>
          </p:cNvSpPr>
          <p:nvPr>
            <p:ph sz="quarter" idx="13"/>
          </p:nvPr>
        </p:nvSpPr>
        <p:spPr>
          <a:xfrm>
            <a:off x="487680" y="1475234"/>
            <a:ext cx="11216640" cy="4078900"/>
          </a:xfrm>
        </p:spPr>
        <p:txBody>
          <a:bodyPr numCol="2" spcCol="4572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478367" y="1048512"/>
            <a:ext cx="11233156" cy="0"/>
          </a:xfrm>
          <a:prstGeom prst="line">
            <a:avLst/>
          </a:prstGeom>
          <a:ln w="6350" cmpd="sng">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12" name="Date Placeholder 3"/>
          <p:cNvSpPr>
            <a:spLocks noGrp="1"/>
          </p:cNvSpPr>
          <p:nvPr>
            <p:ph type="dt" sz="half" idx="2"/>
          </p:nvPr>
        </p:nvSpPr>
        <p:spPr>
          <a:xfrm>
            <a:off x="8694046" y="6577584"/>
            <a:ext cx="2502753" cy="280416"/>
          </a:xfrm>
          <a:prstGeom prst="rect">
            <a:avLst/>
          </a:prstGeom>
        </p:spPr>
        <p:txBody>
          <a:bodyPr vert="horz" lIns="0" tIns="0" rIns="91440" bIns="0" rtlCol="0" anchor="ctr" anchorCtr="0"/>
          <a:lstStyle>
            <a:lvl1pPr algn="r">
              <a:defRPr sz="1067" b="1">
                <a:solidFill>
                  <a:srgbClr val="646464"/>
                </a:solidFill>
                <a:latin typeface="Arial"/>
                <a:cs typeface="Arial"/>
              </a:defRPr>
            </a:lvl1pPr>
          </a:lstStyle>
          <a:p>
            <a:r>
              <a:rPr lang="en-US"/>
              <a:t>January 16-20, 2019</a:t>
            </a:r>
            <a:endParaRPr lang="en-US" dirty="0"/>
          </a:p>
        </p:txBody>
      </p:sp>
      <p:sp>
        <p:nvSpPr>
          <p:cNvPr id="13"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rgbClr val="646464"/>
                </a:solidFill>
                <a:latin typeface="Arial"/>
                <a:cs typeface="Arial"/>
              </a:defRPr>
            </a:lvl1pPr>
          </a:lstStyle>
          <a:p>
            <a:r>
              <a:rPr lang="en-US"/>
              <a:t>COMPANY CONFIDENTIAL</a:t>
            </a:r>
            <a:endParaRPr lang="en-US" dirty="0"/>
          </a:p>
        </p:txBody>
      </p:sp>
      <p:sp>
        <p:nvSpPr>
          <p:cNvPr id="14" name="Slide Number Placeholder 5"/>
          <p:cNvSpPr>
            <a:spLocks noGrp="1"/>
          </p:cNvSpPr>
          <p:nvPr>
            <p:ph type="sldNum" sz="quarter" idx="4"/>
          </p:nvPr>
        </p:nvSpPr>
        <p:spPr>
          <a:xfrm>
            <a:off x="11199433" y="6577584"/>
            <a:ext cx="521407" cy="280416"/>
          </a:xfrm>
          <a:prstGeom prst="rect">
            <a:avLst/>
          </a:prstGeom>
        </p:spPr>
        <p:txBody>
          <a:bodyPr vert="horz" lIns="0" tIns="0" rIns="0" bIns="0" rtlCol="0" anchor="ctr" anchorCtr="0"/>
          <a:lstStyle>
            <a:lvl1pPr algn="r">
              <a:defRPr sz="1067" b="1">
                <a:solidFill>
                  <a:schemeClr val="bg1"/>
                </a:solidFill>
                <a:latin typeface="Arial"/>
                <a:cs typeface="Arial"/>
              </a:defRPr>
            </a:lvl1pPr>
          </a:lstStyle>
          <a:p>
            <a:fld id="{0A0F11D4-4D2F-B044-AC58-2D9204F8F0F5}" type="slidenum">
              <a:rPr lang="en-US" smtClean="0"/>
              <a:pPr/>
              <a:t>‹#›</a:t>
            </a:fld>
            <a:endParaRPr lang="en-US" dirty="0"/>
          </a:p>
        </p:txBody>
      </p:sp>
    </p:spTree>
    <p:extLst>
      <p:ext uri="{BB962C8B-B14F-4D97-AF65-F5344CB8AC3E}">
        <p14:creationId xmlns:p14="http://schemas.microsoft.com/office/powerpoint/2010/main" val="10833432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One Colum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January 16-20, 2019</a:t>
            </a:r>
            <a:endParaRPr lang="en-US" dirty="0"/>
          </a:p>
        </p:txBody>
      </p:sp>
      <p:sp>
        <p:nvSpPr>
          <p:cNvPr id="4" name="Footer Placeholder 3"/>
          <p:cNvSpPr>
            <a:spLocks noGrp="1"/>
          </p:cNvSpPr>
          <p:nvPr>
            <p:ph type="ftr" sz="quarter" idx="11"/>
          </p:nvPr>
        </p:nvSpPr>
        <p:spPr/>
        <p:txBody>
          <a:bodyPr/>
          <a:lstStyle/>
          <a:p>
            <a:r>
              <a:rPr lang="en-US"/>
              <a:t>COMPANY CONFIDENTIAL</a:t>
            </a:r>
            <a:endParaRPr lang="en-US" dirty="0"/>
          </a:p>
        </p:txBody>
      </p:sp>
      <p:sp>
        <p:nvSpPr>
          <p:cNvPr id="5" name="Slide Number Placeholder 4"/>
          <p:cNvSpPr>
            <a:spLocks noGrp="1"/>
          </p:cNvSpPr>
          <p:nvPr>
            <p:ph type="sldNum" sz="quarter" idx="12"/>
          </p:nvPr>
        </p:nvSpPr>
        <p:spPr/>
        <p:txBody>
          <a:bodyPr/>
          <a:lstStyle/>
          <a:p>
            <a:fld id="{0A0F11D4-4D2F-B044-AC58-2D9204F8F0F5}" type="slidenum">
              <a:rPr lang="en-US" smtClean="0">
                <a:solidFill>
                  <a:prstClr val="white"/>
                </a:solidFill>
              </a:rPr>
              <a:pPr/>
              <a:t>‹#›</a:t>
            </a:fld>
            <a:endParaRPr lang="en-US" dirty="0">
              <a:solidFill>
                <a:prstClr val="white"/>
              </a:solidFill>
            </a:endParaRPr>
          </a:p>
        </p:txBody>
      </p:sp>
      <p:sp>
        <p:nvSpPr>
          <p:cNvPr id="9" name="Content Placeholder 15"/>
          <p:cNvSpPr>
            <a:spLocks noGrp="1"/>
          </p:cNvSpPr>
          <p:nvPr>
            <p:ph sz="quarter" idx="13"/>
          </p:nvPr>
        </p:nvSpPr>
        <p:spPr>
          <a:xfrm>
            <a:off x="475488" y="1475234"/>
            <a:ext cx="11223843" cy="4078900"/>
          </a:xfrm>
        </p:spPr>
        <p:txBody>
          <a:bodyPr numCol="1" spcCol="457200"/>
          <a:lstStyle>
            <a:lvl1pPr>
              <a:spcAft>
                <a:spcPts val="1333"/>
              </a:spcAft>
              <a:defRPr/>
            </a:lvl1pPr>
            <a:lvl2pPr>
              <a:spcAft>
                <a:spcPts val="1333"/>
              </a:spcAft>
              <a:defRPr/>
            </a:lvl2pPr>
            <a:lvl3pPr>
              <a:spcAft>
                <a:spcPts val="1333"/>
              </a:spcAft>
              <a:defRPr/>
            </a:lvl3pPr>
            <a:lvl4pPr>
              <a:spcAft>
                <a:spcPts val="1333"/>
              </a:spcAft>
              <a:defRPr/>
            </a:lvl4pPr>
            <a:lvl5pPr>
              <a:spcAft>
                <a:spcPts val="1333"/>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478369" y="1048512"/>
            <a:ext cx="11222567" cy="0"/>
          </a:xfrm>
          <a:prstGeom prst="line">
            <a:avLst/>
          </a:prstGeom>
          <a:ln w="6350" cmpd="sng">
            <a:solidFill>
              <a:srgbClr val="004C9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53494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E00550-85D6-4690-96E9-5BAB9D345593}" type="datetimeFigureOut">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920D7E-B22C-408B-83C5-B8AECE4B4BAB}" type="slidenum">
              <a:rPr lang="en-US" smtClean="0"/>
              <a:t>‹#›</a:t>
            </a:fld>
            <a:endParaRPr lang="en-US"/>
          </a:p>
        </p:txBody>
      </p:sp>
    </p:spTree>
    <p:extLst>
      <p:ext uri="{BB962C8B-B14F-4D97-AF65-F5344CB8AC3E}">
        <p14:creationId xmlns:p14="http://schemas.microsoft.com/office/powerpoint/2010/main" val="13601387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Colum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6" name="Content Placeholder 15"/>
          <p:cNvSpPr>
            <a:spLocks noGrp="1"/>
          </p:cNvSpPr>
          <p:nvPr>
            <p:ph sz="quarter" idx="13"/>
          </p:nvPr>
        </p:nvSpPr>
        <p:spPr>
          <a:xfrm>
            <a:off x="487680" y="1475233"/>
            <a:ext cx="11216640" cy="4078900"/>
          </a:xfrm>
        </p:spPr>
        <p:txBody>
          <a:bodyPr numCol="2" spcCol="4572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478367" y="1048512"/>
            <a:ext cx="11233156" cy="0"/>
          </a:xfrm>
          <a:prstGeom prst="line">
            <a:avLst/>
          </a:prstGeom>
          <a:ln w="6350" cmpd="sng">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12" name="Date Placeholder 3"/>
          <p:cNvSpPr>
            <a:spLocks noGrp="1"/>
          </p:cNvSpPr>
          <p:nvPr>
            <p:ph type="dt" sz="half" idx="2"/>
          </p:nvPr>
        </p:nvSpPr>
        <p:spPr>
          <a:xfrm>
            <a:off x="8694044" y="6577584"/>
            <a:ext cx="2502753" cy="280416"/>
          </a:xfrm>
          <a:prstGeom prst="rect">
            <a:avLst/>
          </a:prstGeom>
        </p:spPr>
        <p:txBody>
          <a:bodyPr vert="horz" lIns="0" tIns="0" rIns="91440" bIns="0" rtlCol="0" anchor="ctr" anchorCtr="0"/>
          <a:lstStyle>
            <a:lvl1pPr algn="r">
              <a:defRPr sz="1067" b="1">
                <a:solidFill>
                  <a:srgbClr val="646464"/>
                </a:solidFill>
                <a:latin typeface="Arial"/>
                <a:cs typeface="Arial"/>
              </a:defRPr>
            </a:lvl1pPr>
          </a:lstStyle>
          <a:p>
            <a:r>
              <a:rPr lang="en-US" dirty="0"/>
              <a:t>June 2018</a:t>
            </a:r>
          </a:p>
        </p:txBody>
      </p:sp>
      <p:sp>
        <p:nvSpPr>
          <p:cNvPr id="13"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rgbClr val="646464"/>
                </a:solidFill>
                <a:latin typeface="Arial"/>
                <a:cs typeface="Arial"/>
              </a:defRPr>
            </a:lvl1pPr>
          </a:lstStyle>
          <a:p>
            <a:r>
              <a:rPr lang="en-US" dirty="0"/>
              <a:t>Company Confidential</a:t>
            </a:r>
          </a:p>
        </p:txBody>
      </p:sp>
      <p:sp>
        <p:nvSpPr>
          <p:cNvPr id="14" name="Slide Number Placeholder 5"/>
          <p:cNvSpPr>
            <a:spLocks noGrp="1"/>
          </p:cNvSpPr>
          <p:nvPr>
            <p:ph type="sldNum" sz="quarter" idx="4"/>
          </p:nvPr>
        </p:nvSpPr>
        <p:spPr>
          <a:xfrm>
            <a:off x="11199430" y="6577584"/>
            <a:ext cx="521407" cy="280416"/>
          </a:xfrm>
          <a:prstGeom prst="rect">
            <a:avLst/>
          </a:prstGeom>
        </p:spPr>
        <p:txBody>
          <a:bodyPr vert="horz" lIns="0" tIns="0" rIns="0" bIns="0" rtlCol="0" anchor="ctr" anchorCtr="0"/>
          <a:lstStyle>
            <a:lvl1pPr algn="r">
              <a:defRPr sz="1067" b="1">
                <a:solidFill>
                  <a:schemeClr val="bg1"/>
                </a:solidFill>
                <a:latin typeface="Arial"/>
                <a:cs typeface="Arial"/>
              </a:defRPr>
            </a:lvl1pPr>
          </a:lstStyle>
          <a:p>
            <a:fld id="{0A0F11D4-4D2F-B044-AC58-2D9204F8F0F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35730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One Column | NSM-WM-Main_May2019">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tx1">
                    <a:lumMod val="50000"/>
                  </a:schemeClr>
                </a:solidFill>
              </a:defRPr>
            </a:lvl1pPr>
          </a:lstStyle>
          <a:p>
            <a:r>
              <a:rPr lang="en-US"/>
              <a:t>COMPANY CONFIDENTIAL   |   Copyright © 2019 Weil-McLain</a:t>
            </a:r>
            <a:endParaRPr lang="en-US" dirty="0"/>
          </a:p>
        </p:txBody>
      </p:sp>
      <p:sp>
        <p:nvSpPr>
          <p:cNvPr id="3" name="Date Placeholder 2"/>
          <p:cNvSpPr>
            <a:spLocks noGrp="1"/>
          </p:cNvSpPr>
          <p:nvPr>
            <p:ph type="dt" sz="half" idx="10"/>
          </p:nvPr>
        </p:nvSpPr>
        <p:spPr/>
        <p:txBody>
          <a:bodyPr/>
          <a:lstStyle>
            <a:lvl1pPr>
              <a:defRPr>
                <a:solidFill>
                  <a:srgbClr val="000000"/>
                </a:solidFill>
              </a:defRPr>
            </a:lvl1pPr>
          </a:lstStyle>
          <a:p>
            <a:fld id="{C4ECC9BE-3B74-7047-A9FF-FB0476132A87}" type="datetime4">
              <a:rPr lang="en-US" smtClean="0"/>
              <a:t>April 28, 2020</a:t>
            </a:fld>
            <a:endParaRPr lang="en-US"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0A0F11D4-4D2F-B044-AC58-2D9204F8F0F5}"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5" hasCustomPrompt="1"/>
          </p:nvPr>
        </p:nvSpPr>
        <p:spPr>
          <a:xfrm>
            <a:off x="495301" y="1479551"/>
            <a:ext cx="11205633" cy="4821765"/>
          </a:xfrm>
        </p:spPr>
        <p:txBody>
          <a:bodyPr/>
          <a:lstStyle>
            <a:lvl1pPr>
              <a:lnSpc>
                <a:spcPct val="90000"/>
              </a:lnSpc>
              <a:spcAft>
                <a:spcPts val="667"/>
              </a:spcAft>
              <a:defRPr/>
            </a:lvl1pPr>
            <a:lvl2pPr>
              <a:lnSpc>
                <a:spcPct val="90000"/>
              </a:lnSpc>
              <a:spcAft>
                <a:spcPts val="667"/>
              </a:spcAft>
              <a:defRPr/>
            </a:lvl2pPr>
            <a:lvl3pPr>
              <a:lnSpc>
                <a:spcPct val="90000"/>
              </a:lnSpc>
              <a:spcAft>
                <a:spcPts val="667"/>
              </a:spcAft>
              <a:defRPr/>
            </a:lvl3pPr>
            <a:lvl4pPr>
              <a:lnSpc>
                <a:spcPct val="90000"/>
              </a:lnSpc>
              <a:spcAft>
                <a:spcPts val="667"/>
              </a:spcAft>
              <a:defRPr/>
            </a:lvl4pPr>
            <a:lvl5pPr>
              <a:lnSpc>
                <a:spcPct val="90000"/>
              </a:lnSpc>
              <a:spcAft>
                <a:spcPts val="667"/>
              </a:spcAft>
              <a:defRPr/>
            </a:lvl5pPr>
          </a:lstStyle>
          <a:p>
            <a:pPr lvl="0"/>
            <a:r>
              <a:rPr lang="en-US" dirty="0"/>
              <a:t>Click to edit Master text styles</a:t>
            </a:r>
            <a:br>
              <a:rPr lang="en-US" dirty="0"/>
            </a:br>
            <a:r>
              <a:rPr lang="en-US" dirty="0"/>
              <a:t>testing second line</a:t>
            </a:r>
          </a:p>
          <a:p>
            <a:pPr lvl="1"/>
            <a:r>
              <a:rPr lang="en-US" dirty="0"/>
              <a:t>Second level</a:t>
            </a:r>
            <a:br>
              <a:rPr lang="en-US" dirty="0"/>
            </a:br>
            <a:r>
              <a:rPr lang="en-US" dirty="0"/>
              <a:t>testing second line</a:t>
            </a:r>
          </a:p>
          <a:p>
            <a:pPr lvl="2"/>
            <a:r>
              <a:rPr lang="en-US" dirty="0"/>
              <a:t>Third level</a:t>
            </a:r>
            <a:br>
              <a:rPr lang="en-US" dirty="0"/>
            </a:br>
            <a:r>
              <a:rPr lang="en-US" dirty="0"/>
              <a:t>testing second line</a:t>
            </a:r>
          </a:p>
          <a:p>
            <a:pPr lvl="3"/>
            <a:r>
              <a:rPr lang="en-US" dirty="0"/>
              <a:t>Fourth level</a:t>
            </a:r>
            <a:br>
              <a:rPr lang="en-US" dirty="0"/>
            </a:br>
            <a:r>
              <a:rPr lang="en-US" dirty="0"/>
              <a:t>testing second line</a:t>
            </a:r>
          </a:p>
          <a:p>
            <a:pPr lvl="4"/>
            <a:r>
              <a:rPr lang="en-US" dirty="0"/>
              <a:t>Fifth level</a:t>
            </a:r>
            <a:br>
              <a:rPr lang="en-US" dirty="0"/>
            </a:br>
            <a:r>
              <a:rPr lang="en-US" dirty="0"/>
              <a:t>testing second line</a:t>
            </a:r>
            <a:endParaRPr lang="en-ZA" dirty="0"/>
          </a:p>
        </p:txBody>
      </p:sp>
    </p:spTree>
    <p:extLst>
      <p:ext uri="{BB962C8B-B14F-4D97-AF65-F5344CB8AC3E}">
        <p14:creationId xmlns:p14="http://schemas.microsoft.com/office/powerpoint/2010/main" val="9638031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Cover Buildmark Blu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37" y="-418495"/>
            <a:ext cx="12210285" cy="7632000"/>
          </a:xfrm>
          <a:prstGeom prst="rect">
            <a:avLst/>
          </a:prstGeom>
        </p:spPr>
      </p:pic>
      <p:sp>
        <p:nvSpPr>
          <p:cNvPr id="2" name="Title 1"/>
          <p:cNvSpPr>
            <a:spLocks noGrp="1"/>
          </p:cNvSpPr>
          <p:nvPr>
            <p:ph type="ctrTitle" hasCustomPrompt="1"/>
          </p:nvPr>
        </p:nvSpPr>
        <p:spPr>
          <a:xfrm>
            <a:off x="475488" y="390145"/>
            <a:ext cx="9569451" cy="1417111"/>
          </a:xfrm>
        </p:spPr>
        <p:txBody>
          <a:bodyPr anchor="t" anchorCtr="0">
            <a:noAutofit/>
          </a:bodyPr>
          <a:lstStyle>
            <a:lvl1pPr>
              <a:lnSpc>
                <a:spcPts val="4133"/>
              </a:lnSpc>
              <a:defRPr sz="4000" b="1" spc="0">
                <a:solidFill>
                  <a:schemeClr val="tx1"/>
                </a:solidFill>
                <a:latin typeface="+mj-lt"/>
                <a:cs typeface="Calibri"/>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75489" y="2337964"/>
            <a:ext cx="9600817" cy="697557"/>
          </a:xfrm>
        </p:spPr>
        <p:txBody>
          <a:bodyPr>
            <a:normAutofit/>
          </a:bodyPr>
          <a:lstStyle>
            <a:lvl1pPr marL="0" indent="0" algn="l">
              <a:buNone/>
              <a:defRPr sz="1867" b="1">
                <a:solidFill>
                  <a:srgbClr val="FFFFFF"/>
                </a:solidFill>
                <a:latin typeface="+mn-lt"/>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5488" y="5953067"/>
            <a:ext cx="4261437" cy="180979"/>
          </a:xfrm>
          <a:prstGeom prst="rect">
            <a:avLst/>
          </a:prstGeom>
        </p:spPr>
        <p:txBody>
          <a:bodyPr/>
          <a:lstStyle>
            <a:lvl1pPr algn="l">
              <a:defRPr sz="1600">
                <a:solidFill>
                  <a:srgbClr val="FFFFFF"/>
                </a:solidFill>
                <a:latin typeface="+mn-lt"/>
                <a:cs typeface="Calibri"/>
              </a:defRPr>
            </a:lvl1pPr>
          </a:lstStyle>
          <a:p>
            <a:r>
              <a:rPr lang="en-US"/>
              <a:t>9 January 2019</a:t>
            </a:r>
            <a:endParaRPr lang="en-US" dirty="0"/>
          </a:p>
        </p:txBody>
      </p:sp>
      <p:sp>
        <p:nvSpPr>
          <p:cNvPr id="5" name="Footer Placeholder 4"/>
          <p:cNvSpPr>
            <a:spLocks noGrp="1"/>
          </p:cNvSpPr>
          <p:nvPr>
            <p:ph type="ftr" sz="quarter" idx="11"/>
          </p:nvPr>
        </p:nvSpPr>
        <p:spPr>
          <a:xfrm>
            <a:off x="475488" y="5595895"/>
            <a:ext cx="4261437" cy="286811"/>
          </a:xfrm>
          <a:prstGeom prst="rect">
            <a:avLst/>
          </a:prstGeom>
        </p:spPr>
        <p:txBody>
          <a:bodyPr/>
          <a:lstStyle>
            <a:lvl1pPr>
              <a:defRPr sz="1600">
                <a:solidFill>
                  <a:srgbClr val="FFFFFF"/>
                </a:solidFill>
                <a:latin typeface="+mn-lt"/>
                <a:cs typeface="Calibri"/>
              </a:defRPr>
            </a:lvl1pPr>
          </a:lstStyle>
          <a:p>
            <a:r>
              <a:rPr lang="en-US"/>
              <a:t>COMPANY CONFIDENTIAL</a:t>
            </a:r>
            <a:endParaRPr lang="en-US" dirty="0"/>
          </a:p>
        </p:txBody>
      </p:sp>
      <p:pic>
        <p:nvPicPr>
          <p:cNvPr id="8" name="Picture 7" descr="A picture containing object&#10;&#10;Description generated with high confidence">
            <a:extLst>
              <a:ext uri="{FF2B5EF4-FFF2-40B4-BE49-F238E27FC236}">
                <a16:creationId xmlns:a16="http://schemas.microsoft.com/office/drawing/2014/main" id="{05A48D8F-4ADA-493F-984E-1FA55F229C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3394" y="5772257"/>
            <a:ext cx="5122127" cy="542598"/>
          </a:xfrm>
          <a:prstGeom prst="rect">
            <a:avLst/>
          </a:prstGeom>
        </p:spPr>
      </p:pic>
    </p:spTree>
    <p:extLst>
      <p:ext uri="{BB962C8B-B14F-4D97-AF65-F5344CB8AC3E}">
        <p14:creationId xmlns:p14="http://schemas.microsoft.com/office/powerpoint/2010/main" val="326083103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Cover Buildmark Blue">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5489" y="390155"/>
            <a:ext cx="9569451" cy="1417111"/>
          </a:xfrm>
          <a:prstGeom prst="rect">
            <a:avLst/>
          </a:prstGeom>
        </p:spPr>
        <p:txBody>
          <a:bodyPr anchor="t" anchorCtr="0">
            <a:noAutofit/>
          </a:bodyPr>
          <a:lstStyle>
            <a:lvl1pPr>
              <a:lnSpc>
                <a:spcPts val="3100"/>
              </a:lnSpc>
              <a:defRPr sz="3000" b="1" spc="0">
                <a:solidFill>
                  <a:schemeClr val="bg1"/>
                </a:solidFill>
                <a:latin typeface="Calibri"/>
                <a:cs typeface="Calibri"/>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75493" y="2337966"/>
            <a:ext cx="9600817" cy="697557"/>
          </a:xfrm>
        </p:spPr>
        <p:txBody>
          <a:bodyPr>
            <a:normAutofit/>
          </a:bodyPr>
          <a:lstStyle>
            <a:lvl1pPr marL="0" indent="0" algn="l">
              <a:buNone/>
              <a:defRPr sz="1400" b="1">
                <a:solidFill>
                  <a:srgbClr val="FFFFFF"/>
                </a:solidFill>
                <a:latin typeface="Calibri"/>
                <a:cs typeface="Calibri"/>
              </a:defRPr>
            </a:lvl1pPr>
            <a:lvl2pPr marL="456350" indent="0" algn="ctr">
              <a:buNone/>
              <a:defRPr>
                <a:solidFill>
                  <a:schemeClr val="tx1">
                    <a:tint val="75000"/>
                  </a:schemeClr>
                </a:solidFill>
              </a:defRPr>
            </a:lvl2pPr>
            <a:lvl3pPr marL="912803" indent="0" algn="ctr">
              <a:buNone/>
              <a:defRPr>
                <a:solidFill>
                  <a:schemeClr val="tx1">
                    <a:tint val="75000"/>
                  </a:schemeClr>
                </a:solidFill>
              </a:defRPr>
            </a:lvl3pPr>
            <a:lvl4pPr marL="1369186" indent="0" algn="ctr">
              <a:buNone/>
              <a:defRPr>
                <a:solidFill>
                  <a:schemeClr val="tx1">
                    <a:tint val="75000"/>
                  </a:schemeClr>
                </a:solidFill>
              </a:defRPr>
            </a:lvl4pPr>
            <a:lvl5pPr marL="1825604" indent="0" algn="ctr">
              <a:buNone/>
              <a:defRPr>
                <a:solidFill>
                  <a:schemeClr val="tx1">
                    <a:tint val="75000"/>
                  </a:schemeClr>
                </a:solidFill>
              </a:defRPr>
            </a:lvl5pPr>
            <a:lvl6pPr marL="2281953" indent="0" algn="ctr">
              <a:buNone/>
              <a:defRPr>
                <a:solidFill>
                  <a:schemeClr val="tx1">
                    <a:tint val="75000"/>
                  </a:schemeClr>
                </a:solidFill>
              </a:defRPr>
            </a:lvl6pPr>
            <a:lvl7pPr marL="2738303" indent="0" algn="ctr">
              <a:buNone/>
              <a:defRPr>
                <a:solidFill>
                  <a:schemeClr val="tx1">
                    <a:tint val="75000"/>
                  </a:schemeClr>
                </a:solidFill>
              </a:defRPr>
            </a:lvl7pPr>
            <a:lvl8pPr marL="3194721" indent="0" algn="ctr">
              <a:buNone/>
              <a:defRPr>
                <a:solidFill>
                  <a:schemeClr val="tx1">
                    <a:tint val="75000"/>
                  </a:schemeClr>
                </a:solidFill>
              </a:defRPr>
            </a:lvl8pPr>
            <a:lvl9pPr marL="365112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5488" y="5953071"/>
            <a:ext cx="4261437" cy="180979"/>
          </a:xfrm>
          <a:prstGeom prst="rect">
            <a:avLst/>
          </a:prstGeom>
        </p:spPr>
        <p:txBody>
          <a:bodyPr lIns="91310" tIns="45655" rIns="91310" bIns="45655"/>
          <a:lstStyle>
            <a:lvl1pPr algn="l">
              <a:defRPr sz="1200">
                <a:solidFill>
                  <a:srgbClr val="FFFFFF"/>
                </a:solidFill>
                <a:latin typeface="Calibri"/>
                <a:cs typeface="Calibri"/>
              </a:defRPr>
            </a:lvl1pPr>
          </a:lstStyle>
          <a:p>
            <a:pPr>
              <a:defRPr/>
            </a:pPr>
            <a:r>
              <a:rPr lang="en-US"/>
              <a:t>© 2009 Harsco Industrial, Patterson-Kelley</a:t>
            </a:r>
            <a:endParaRPr lang="en-US" altLang="en-US"/>
          </a:p>
        </p:txBody>
      </p:sp>
      <p:sp>
        <p:nvSpPr>
          <p:cNvPr id="5" name="Footer Placeholder 4"/>
          <p:cNvSpPr>
            <a:spLocks noGrp="1"/>
          </p:cNvSpPr>
          <p:nvPr>
            <p:ph type="ftr" sz="quarter" idx="11"/>
          </p:nvPr>
        </p:nvSpPr>
        <p:spPr>
          <a:xfrm>
            <a:off x="475488" y="5595898"/>
            <a:ext cx="4261437" cy="276904"/>
          </a:xfrm>
          <a:prstGeom prst="rect">
            <a:avLst/>
          </a:prstGeom>
        </p:spPr>
        <p:txBody>
          <a:bodyPr/>
          <a:lstStyle>
            <a:lvl1pPr>
              <a:defRPr sz="1200">
                <a:solidFill>
                  <a:srgbClr val="FFFFFF"/>
                </a:solidFill>
                <a:latin typeface="Calibri"/>
                <a:cs typeface="Calibri"/>
              </a:defRPr>
            </a:lvl1pPr>
          </a:lstStyle>
          <a:p>
            <a:pPr>
              <a:defRPr/>
            </a:pPr>
            <a:endParaRPr lang="en-US" altLang="en-US"/>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044941" y="4848446"/>
            <a:ext cx="1854063" cy="18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221207"/>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Sub division Logo">
    <p:bg>
      <p:bgRef idx="1001">
        <a:schemeClr val="bg2"/>
      </p:bgRef>
    </p:bg>
    <p:spTree>
      <p:nvGrpSpPr>
        <p:cNvPr id="1" name=""/>
        <p:cNvGrpSpPr/>
        <p:nvPr/>
      </p:nvGrpSpPr>
      <p:grpSpPr>
        <a:xfrm>
          <a:off x="0" y="0"/>
          <a:ext cx="0" cy="0"/>
          <a:chOff x="0" y="0"/>
          <a:chExt cx="0" cy="0"/>
        </a:xfrm>
      </p:grpSpPr>
      <p:sp>
        <p:nvSpPr>
          <p:cNvPr id="20" name="Freeform 19"/>
          <p:cNvSpPr/>
          <p:nvPr/>
        </p:nvSpPr>
        <p:spPr>
          <a:xfrm>
            <a:off x="1842523" y="2047"/>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1"/>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21" name="Freeform 20"/>
          <p:cNvSpPr/>
          <p:nvPr/>
        </p:nvSpPr>
        <p:spPr>
          <a:xfrm>
            <a:off x="8580897" y="3265949"/>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40" name="Freeform 39"/>
          <p:cNvSpPr/>
          <p:nvPr/>
        </p:nvSpPr>
        <p:spPr>
          <a:xfrm>
            <a:off x="1842523" y="2047"/>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1"/>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41" name="Freeform 40"/>
          <p:cNvSpPr/>
          <p:nvPr/>
        </p:nvSpPr>
        <p:spPr>
          <a:xfrm>
            <a:off x="8580897" y="3265949"/>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47" name="Freeform 46"/>
          <p:cNvSpPr/>
          <p:nvPr/>
        </p:nvSpPr>
        <p:spPr>
          <a:xfrm>
            <a:off x="1842523" y="2047"/>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2"/>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2" name="Title 1"/>
          <p:cNvSpPr>
            <a:spLocks noGrp="1"/>
          </p:cNvSpPr>
          <p:nvPr>
            <p:ph type="ctrTitle" hasCustomPrompt="1"/>
          </p:nvPr>
        </p:nvSpPr>
        <p:spPr>
          <a:xfrm>
            <a:off x="475488" y="390145"/>
            <a:ext cx="9569451" cy="1417111"/>
          </a:xfrm>
        </p:spPr>
        <p:txBody>
          <a:bodyPr anchor="t" anchorCtr="0">
            <a:noAutofit/>
          </a:bodyPr>
          <a:lstStyle>
            <a:lvl1pPr>
              <a:lnSpc>
                <a:spcPts val="4133"/>
              </a:lnSpc>
              <a:defRPr sz="4000" b="1" spc="0">
                <a:solidFill>
                  <a:schemeClr val="tx1"/>
                </a:solidFill>
                <a:latin typeface="+mj-lt"/>
                <a:cs typeface="Calibri"/>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75489" y="2337964"/>
            <a:ext cx="9600817" cy="697557"/>
          </a:xfrm>
        </p:spPr>
        <p:txBody>
          <a:bodyPr>
            <a:normAutofit/>
          </a:bodyPr>
          <a:lstStyle>
            <a:lvl1pPr marL="0" indent="0" algn="l">
              <a:buNone/>
              <a:defRPr sz="1867" b="1">
                <a:solidFill>
                  <a:schemeClr val="tx1"/>
                </a:solidFill>
                <a:latin typeface="+mn-lt"/>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6" name="Date Placeholder 3"/>
          <p:cNvSpPr>
            <a:spLocks noGrp="1"/>
          </p:cNvSpPr>
          <p:nvPr>
            <p:ph type="dt" sz="half" idx="10"/>
          </p:nvPr>
        </p:nvSpPr>
        <p:spPr>
          <a:xfrm>
            <a:off x="475488" y="5953067"/>
            <a:ext cx="4261437" cy="180979"/>
          </a:xfrm>
          <a:prstGeom prst="rect">
            <a:avLst/>
          </a:prstGeom>
        </p:spPr>
        <p:txBody>
          <a:bodyPr/>
          <a:lstStyle>
            <a:lvl1pPr algn="l">
              <a:defRPr sz="1600">
                <a:solidFill>
                  <a:srgbClr val="FFFFFF"/>
                </a:solidFill>
                <a:latin typeface="+mn-lt"/>
                <a:cs typeface="Calibri"/>
              </a:defRPr>
            </a:lvl1pPr>
          </a:lstStyle>
          <a:p>
            <a:r>
              <a:rPr lang="en-US"/>
              <a:t>9 January 2019</a:t>
            </a:r>
            <a:endParaRPr lang="en-US" dirty="0"/>
          </a:p>
        </p:txBody>
      </p:sp>
      <p:sp>
        <p:nvSpPr>
          <p:cNvPr id="67" name="Footer Placeholder 4"/>
          <p:cNvSpPr>
            <a:spLocks noGrp="1"/>
          </p:cNvSpPr>
          <p:nvPr>
            <p:ph type="ftr" sz="quarter" idx="11"/>
          </p:nvPr>
        </p:nvSpPr>
        <p:spPr>
          <a:xfrm>
            <a:off x="475488" y="5595895"/>
            <a:ext cx="4261437" cy="286811"/>
          </a:xfrm>
          <a:prstGeom prst="rect">
            <a:avLst/>
          </a:prstGeom>
        </p:spPr>
        <p:txBody>
          <a:bodyPr/>
          <a:lstStyle>
            <a:lvl1pPr>
              <a:defRPr sz="1600">
                <a:solidFill>
                  <a:srgbClr val="FFFFFF"/>
                </a:solidFill>
                <a:latin typeface="+mn-lt"/>
                <a:cs typeface="Calibri"/>
              </a:defRPr>
            </a:lvl1pPr>
          </a:lstStyle>
          <a:p>
            <a:r>
              <a:rPr lang="en-US"/>
              <a:t>COMPANY CONFIDENTIAL</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6807" y="3367145"/>
            <a:ext cx="3308492" cy="3308492"/>
          </a:xfrm>
          <a:prstGeom prst="rect">
            <a:avLst/>
          </a:prstGeom>
        </p:spPr>
      </p:pic>
    </p:spTree>
    <p:extLst>
      <p:ext uri="{BB962C8B-B14F-4D97-AF65-F5344CB8AC3E}">
        <p14:creationId xmlns:p14="http://schemas.microsoft.com/office/powerpoint/2010/main" val="3199323714"/>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Agenda/Contents Buildmark Blue">
    <p:bg>
      <p:bgRef idx="1001">
        <a:schemeClr val="bg2"/>
      </p:bgRef>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37" y="-418495"/>
            <a:ext cx="12210285" cy="7632000"/>
          </a:xfrm>
          <a:prstGeom prst="rect">
            <a:avLst/>
          </a:prstGeom>
        </p:spPr>
      </p:pic>
      <p:sp>
        <p:nvSpPr>
          <p:cNvPr id="2" name="Title 1"/>
          <p:cNvSpPr>
            <a:spLocks noGrp="1"/>
          </p:cNvSpPr>
          <p:nvPr>
            <p:ph type="title" hasCustomPrompt="1"/>
          </p:nvPr>
        </p:nvSpPr>
        <p:spPr/>
        <p:txBody>
          <a:bodyPr/>
          <a:lstStyle>
            <a:lvl1pPr>
              <a:defRPr b="1" spc="0">
                <a:solidFill>
                  <a:srgbClr val="FFFFFF"/>
                </a:solidFill>
                <a:latin typeface="+mj-lt"/>
                <a:cs typeface="Calibri"/>
              </a:defRPr>
            </a:lvl1pPr>
          </a:lstStyle>
          <a:p>
            <a:r>
              <a:rPr lang="en-US" dirty="0"/>
              <a:t>Click to edit master </a:t>
            </a:r>
            <a:br>
              <a:rPr lang="en-US" dirty="0"/>
            </a:br>
            <a:r>
              <a:rPr lang="en-US" dirty="0"/>
              <a:t>title style</a:t>
            </a:r>
          </a:p>
        </p:txBody>
      </p:sp>
      <p:sp>
        <p:nvSpPr>
          <p:cNvPr id="3" name="Content Placeholder 2"/>
          <p:cNvSpPr>
            <a:spLocks noGrp="1"/>
          </p:cNvSpPr>
          <p:nvPr>
            <p:ph sz="half" idx="1"/>
          </p:nvPr>
        </p:nvSpPr>
        <p:spPr>
          <a:xfrm>
            <a:off x="478366" y="1475233"/>
            <a:ext cx="9899615" cy="4104217"/>
          </a:xfrm>
        </p:spPr>
        <p:txBody>
          <a:bodyPr>
            <a:normAutofit/>
          </a:bodyPr>
          <a:lstStyle>
            <a:lvl1pPr marL="609585" indent="-609585">
              <a:buClr>
                <a:schemeClr val="tx1"/>
              </a:buClr>
              <a:buFont typeface="+mj-lt"/>
              <a:buAutoNum type="arabicPeriod"/>
              <a:defRPr sz="1867" b="1">
                <a:solidFill>
                  <a:srgbClr val="FFFFFF"/>
                </a:solidFill>
                <a:latin typeface="+mn-lt"/>
                <a:cs typeface="Calibri"/>
              </a:defRPr>
            </a:lvl1pPr>
            <a:lvl2pPr marL="804313" indent="-609585">
              <a:buClr>
                <a:schemeClr val="bg1"/>
              </a:buClr>
              <a:buFont typeface="+mj-lt"/>
              <a:buAutoNum type="arabicPeriod"/>
              <a:defRPr sz="3200"/>
            </a:lvl2pPr>
            <a:lvl3pPr marL="992693" indent="-609585">
              <a:buClr>
                <a:schemeClr val="bg1"/>
              </a:buClr>
              <a:buFont typeface="+mj-lt"/>
              <a:buAutoNum type="arabicPeriod"/>
              <a:defRPr sz="2667"/>
            </a:lvl3pPr>
            <a:lvl4pPr marL="1026558" indent="-457189">
              <a:buClr>
                <a:schemeClr val="bg1"/>
              </a:buClr>
              <a:buFont typeface="+mj-lt"/>
              <a:buAutoNum type="arabicPeriod"/>
              <a:defRPr sz="2400"/>
            </a:lvl4pPr>
            <a:lvl5pPr marL="1219170" indent="-457189">
              <a:buClr>
                <a:schemeClr val="bg1"/>
              </a:buClr>
              <a:buFont typeface="+mj-lt"/>
              <a:buAutoNum type="arabicPeriod"/>
              <a:defRPr sz="2400"/>
            </a:lvl5pPr>
            <a:lvl6pPr>
              <a:defRPr sz="2400"/>
            </a:lvl6pPr>
            <a:lvl7pPr>
              <a:defRPr sz="2400"/>
            </a:lvl7pPr>
            <a:lvl8pPr>
              <a:defRPr sz="2400"/>
            </a:lvl8pPr>
            <a:lvl9pPr>
              <a:defRPr sz="2400"/>
            </a:lvl9pPr>
          </a:lstStyle>
          <a:p>
            <a:pPr lvl="0"/>
            <a:r>
              <a:rPr lang="en-US"/>
              <a:t>Edit Master text styles</a:t>
            </a:r>
          </a:p>
        </p:txBody>
      </p:sp>
      <p:sp>
        <p:nvSpPr>
          <p:cNvPr id="9"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rgbClr val="FFFFFF"/>
                </a:solidFill>
                <a:latin typeface="+mn-lt"/>
                <a:cs typeface="Arial"/>
              </a:defRPr>
            </a:lvl1pPr>
          </a:lstStyle>
          <a:p>
            <a:r>
              <a:rPr lang="en-US" dirty="0"/>
              <a:t>COMPANY CONFIDENTIAL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6351" y="4796470"/>
            <a:ext cx="1917283" cy="1917283"/>
          </a:xfrm>
          <a:prstGeom prst="rect">
            <a:avLst/>
          </a:prstGeom>
        </p:spPr>
      </p:pic>
    </p:spTree>
    <p:extLst>
      <p:ext uri="{BB962C8B-B14F-4D97-AF65-F5344CB8AC3E}">
        <p14:creationId xmlns:p14="http://schemas.microsoft.com/office/powerpoint/2010/main" val="2981864029"/>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able of Contents">
    <p:bg>
      <p:bgRef idx="1001">
        <a:schemeClr val="bg2"/>
      </p:bgRef>
    </p:bg>
    <p:spTree>
      <p:nvGrpSpPr>
        <p:cNvPr id="1" name=""/>
        <p:cNvGrpSpPr/>
        <p:nvPr/>
      </p:nvGrpSpPr>
      <p:grpSpPr>
        <a:xfrm>
          <a:off x="0" y="0"/>
          <a:ext cx="0" cy="0"/>
          <a:chOff x="0" y="0"/>
          <a:chExt cx="0" cy="0"/>
        </a:xfrm>
      </p:grpSpPr>
      <p:sp>
        <p:nvSpPr>
          <p:cNvPr id="28" name="Freeform 27"/>
          <p:cNvSpPr/>
          <p:nvPr/>
        </p:nvSpPr>
        <p:spPr>
          <a:xfrm>
            <a:off x="8580897" y="3265949"/>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11"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chemeClr val="tx1"/>
                </a:solidFill>
                <a:latin typeface="+mn-lt"/>
                <a:cs typeface="Calibri"/>
              </a:defRPr>
            </a:lvl1pPr>
          </a:lstStyle>
          <a:p>
            <a:r>
              <a:rPr lang="en-US" dirty="0"/>
              <a:t>COMPANY CONFIDENTIAL</a:t>
            </a:r>
          </a:p>
        </p:txBody>
      </p:sp>
      <p:sp>
        <p:nvSpPr>
          <p:cNvPr id="7" name="Date Placeholder 2"/>
          <p:cNvSpPr>
            <a:spLocks noGrp="1"/>
          </p:cNvSpPr>
          <p:nvPr>
            <p:ph type="dt" sz="half" idx="10"/>
          </p:nvPr>
        </p:nvSpPr>
        <p:spPr>
          <a:xfrm>
            <a:off x="8694044" y="6577584"/>
            <a:ext cx="2502753" cy="280416"/>
          </a:xfrm>
        </p:spPr>
        <p:txBody>
          <a:bodyPr/>
          <a:lstStyle>
            <a:lvl1pPr>
              <a:defRPr>
                <a:solidFill>
                  <a:schemeClr val="tx1"/>
                </a:solidFill>
                <a:latin typeface="+mn-lt"/>
              </a:defRPr>
            </a:lvl1pPr>
          </a:lstStyle>
          <a:p>
            <a:r>
              <a:rPr lang="en-US"/>
              <a:t>9 January 2019</a:t>
            </a:r>
            <a:endParaRPr lang="en-US" dirty="0"/>
          </a:p>
        </p:txBody>
      </p:sp>
      <p:sp>
        <p:nvSpPr>
          <p:cNvPr id="8" name="Slide Number Placeholder 4"/>
          <p:cNvSpPr>
            <a:spLocks noGrp="1"/>
          </p:cNvSpPr>
          <p:nvPr>
            <p:ph type="sldNum" sz="quarter" idx="12"/>
          </p:nvPr>
        </p:nvSpPr>
        <p:spPr>
          <a:xfrm>
            <a:off x="11199430" y="6577584"/>
            <a:ext cx="521407" cy="280416"/>
          </a:xfrm>
        </p:spPr>
        <p:txBody>
          <a:bodyPr/>
          <a:lstStyle>
            <a:lvl1pPr>
              <a:defRPr>
                <a:solidFill>
                  <a:schemeClr val="tx1"/>
                </a:solidFill>
                <a:latin typeface="+mn-lt"/>
              </a:defRPr>
            </a:lvl1pPr>
          </a:lstStyle>
          <a:p>
            <a:fld id="{0A0F11D4-4D2F-B044-AC58-2D9204F8F0F5}" type="slidenum">
              <a:rPr lang="en-US" smtClean="0"/>
              <a:pPr/>
              <a:t>‹#›</a:t>
            </a:fld>
            <a:endParaRPr lang="en-US" dirty="0"/>
          </a:p>
        </p:txBody>
      </p:sp>
      <p:sp>
        <p:nvSpPr>
          <p:cNvPr id="3" name="Content Placeholder 2"/>
          <p:cNvSpPr>
            <a:spLocks noGrp="1"/>
          </p:cNvSpPr>
          <p:nvPr>
            <p:ph sz="half" idx="1"/>
          </p:nvPr>
        </p:nvSpPr>
        <p:spPr>
          <a:xfrm>
            <a:off x="478366" y="1475233"/>
            <a:ext cx="9899615" cy="4078900"/>
          </a:xfrm>
        </p:spPr>
        <p:txBody>
          <a:bodyPr>
            <a:normAutofit/>
          </a:bodyPr>
          <a:lstStyle>
            <a:lvl1pPr marL="609585" indent="-609585">
              <a:buClr>
                <a:schemeClr val="tx1"/>
              </a:buClr>
              <a:buFont typeface="+mj-lt"/>
              <a:buAutoNum type="arabicPeriod"/>
              <a:defRPr sz="1867" b="1">
                <a:solidFill>
                  <a:srgbClr val="FFFFFF"/>
                </a:solidFill>
                <a:latin typeface="+mn-lt"/>
                <a:cs typeface="Calibri"/>
              </a:defRPr>
            </a:lvl1pPr>
            <a:lvl2pPr marL="804313" indent="-609585">
              <a:buClr>
                <a:schemeClr val="bg1"/>
              </a:buClr>
              <a:buFont typeface="+mj-lt"/>
              <a:buAutoNum type="arabicPeriod"/>
              <a:defRPr sz="3200"/>
            </a:lvl2pPr>
            <a:lvl3pPr marL="992693" indent="-609585">
              <a:buClr>
                <a:schemeClr val="bg1"/>
              </a:buClr>
              <a:buFont typeface="+mj-lt"/>
              <a:buAutoNum type="arabicPeriod"/>
              <a:defRPr sz="2667"/>
            </a:lvl3pPr>
            <a:lvl4pPr marL="1026558" indent="-457189">
              <a:buClr>
                <a:schemeClr val="bg1"/>
              </a:buClr>
              <a:buFont typeface="+mj-lt"/>
              <a:buAutoNum type="arabicPeriod"/>
              <a:defRPr sz="2400"/>
            </a:lvl4pPr>
            <a:lvl5pPr marL="1219170" indent="-457189">
              <a:buClr>
                <a:schemeClr val="bg1"/>
              </a:buClr>
              <a:buFont typeface="+mj-lt"/>
              <a:buAutoNum type="arabicPeriod"/>
              <a:defRPr sz="2400"/>
            </a:lvl5pPr>
            <a:lvl6pPr>
              <a:defRPr sz="2400"/>
            </a:lvl6pPr>
            <a:lvl7pPr>
              <a:defRPr sz="2400"/>
            </a:lvl7pPr>
            <a:lvl8pPr>
              <a:defRPr sz="2400"/>
            </a:lvl8pPr>
            <a:lvl9pPr>
              <a:defRPr sz="2400"/>
            </a:lvl9pPr>
          </a:lstStyle>
          <a:p>
            <a:pPr lvl="0"/>
            <a:r>
              <a:rPr lang="en-US"/>
              <a:t>Edit Master text styles</a:t>
            </a:r>
          </a:p>
        </p:txBody>
      </p:sp>
      <p:cxnSp>
        <p:nvCxnSpPr>
          <p:cNvPr id="14" name="Straight Connector 13"/>
          <p:cNvCxnSpPr/>
          <p:nvPr/>
        </p:nvCxnSpPr>
        <p:spPr>
          <a:xfrm>
            <a:off x="478367" y="1048512"/>
            <a:ext cx="1122256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78367"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78367"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78367"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78367" y="1048512"/>
            <a:ext cx="1122256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itle 1"/>
          <p:cNvSpPr>
            <a:spLocks noGrp="1"/>
          </p:cNvSpPr>
          <p:nvPr>
            <p:ph type="title" hasCustomPrompt="1"/>
          </p:nvPr>
        </p:nvSpPr>
        <p:spPr>
          <a:xfrm>
            <a:off x="478368" y="0"/>
            <a:ext cx="8647473" cy="914400"/>
          </a:xfrm>
        </p:spPr>
        <p:txBody>
          <a:bodyPr/>
          <a:lstStyle>
            <a:lvl1pPr>
              <a:defRPr b="1" spc="0">
                <a:solidFill>
                  <a:srgbClr val="FFFFFF"/>
                </a:solidFill>
                <a:latin typeface="+mj-lt"/>
                <a:cs typeface="Calibri"/>
              </a:defRPr>
            </a:lvl1pPr>
          </a:lstStyle>
          <a:p>
            <a:r>
              <a:rPr lang="en-US" dirty="0"/>
              <a:t>Click to edit master </a:t>
            </a:r>
            <a:br>
              <a:rPr lang="en-US" dirty="0"/>
            </a:br>
            <a:r>
              <a:rPr lang="en-US" dirty="0"/>
              <a:t>title style</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0979" y="5839554"/>
            <a:ext cx="5301261" cy="561573"/>
          </a:xfrm>
          <a:prstGeom prst="rect">
            <a:avLst/>
          </a:prstGeom>
        </p:spPr>
      </p:pic>
    </p:spTree>
    <p:extLst>
      <p:ext uri="{BB962C8B-B14F-4D97-AF65-F5344CB8AC3E}">
        <p14:creationId xmlns:p14="http://schemas.microsoft.com/office/powerpoint/2010/main" val="7234419"/>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Section Divider Buildmark Blue">
    <p:bg>
      <p:bgRef idx="1001">
        <a:schemeClr val="bg2"/>
      </p:bgRef>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37" y="-418495"/>
            <a:ext cx="12210285" cy="7632000"/>
          </a:xfrm>
          <a:prstGeom prst="rect">
            <a:avLst/>
          </a:prstGeom>
        </p:spPr>
      </p:pic>
      <p:sp>
        <p:nvSpPr>
          <p:cNvPr id="2" name="Title 1"/>
          <p:cNvSpPr>
            <a:spLocks noGrp="1"/>
          </p:cNvSpPr>
          <p:nvPr>
            <p:ph type="title" hasCustomPrompt="1"/>
          </p:nvPr>
        </p:nvSpPr>
        <p:spPr>
          <a:xfrm>
            <a:off x="475489" y="390144"/>
            <a:ext cx="9088967" cy="1414272"/>
          </a:xfrm>
        </p:spPr>
        <p:txBody>
          <a:bodyPr anchor="t" anchorCtr="0">
            <a:noAutofit/>
          </a:bodyPr>
          <a:lstStyle>
            <a:lvl1pPr algn="l">
              <a:lnSpc>
                <a:spcPts val="4133"/>
              </a:lnSpc>
              <a:defRPr sz="4000" b="1" cap="none" spc="0">
                <a:solidFill>
                  <a:srgbClr val="FFFFFF"/>
                </a:solidFill>
                <a:latin typeface="+mj-lt"/>
                <a:cs typeface="Calibri"/>
              </a:defRPr>
            </a:lvl1pPr>
          </a:lstStyle>
          <a:p>
            <a:r>
              <a:rPr lang="en-US" dirty="0"/>
              <a:t>Click to Edit Master </a:t>
            </a:r>
            <a:br>
              <a:rPr lang="en-US" dirty="0"/>
            </a:br>
            <a:r>
              <a:rPr lang="en-US" dirty="0"/>
              <a:t>Title Slide</a:t>
            </a:r>
          </a:p>
        </p:txBody>
      </p:sp>
      <p:sp>
        <p:nvSpPr>
          <p:cNvPr id="8"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rgbClr val="FFFFFF"/>
                </a:solidFill>
                <a:latin typeface="+mn-lt"/>
                <a:cs typeface="Arial"/>
              </a:defRPr>
            </a:lvl1pPr>
          </a:lstStyle>
          <a:p>
            <a:r>
              <a:rPr lang="en-US" dirty="0"/>
              <a:t>COMPANY CONFIDENTIAL</a:t>
            </a:r>
          </a:p>
        </p:txBody>
      </p:sp>
      <p:sp>
        <p:nvSpPr>
          <p:cNvPr id="23" name="Subtitle 2"/>
          <p:cNvSpPr>
            <a:spLocks noGrp="1"/>
          </p:cNvSpPr>
          <p:nvPr>
            <p:ph type="subTitle" idx="1"/>
          </p:nvPr>
        </p:nvSpPr>
        <p:spPr>
          <a:xfrm>
            <a:off x="475489" y="2337964"/>
            <a:ext cx="9600817" cy="697557"/>
          </a:xfrm>
        </p:spPr>
        <p:txBody>
          <a:bodyPr>
            <a:normAutofit/>
          </a:bodyPr>
          <a:lstStyle>
            <a:lvl1pPr marL="0" indent="0" algn="l">
              <a:buNone/>
              <a:defRPr sz="1867" b="1">
                <a:solidFill>
                  <a:schemeClr val="tx1"/>
                </a:solidFill>
                <a:latin typeface="+mn-lt"/>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2329" y="5685260"/>
            <a:ext cx="6601897" cy="697557"/>
          </a:xfrm>
          <a:prstGeom prst="rect">
            <a:avLst/>
          </a:prstGeom>
        </p:spPr>
      </p:pic>
    </p:spTree>
    <p:extLst>
      <p:ext uri="{BB962C8B-B14F-4D97-AF65-F5344CB8AC3E}">
        <p14:creationId xmlns:p14="http://schemas.microsoft.com/office/powerpoint/2010/main" val="1963376517"/>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Section Divider - SPX Dark Blue">
    <p:bg>
      <p:bgRef idx="1001">
        <a:schemeClr val="bg2"/>
      </p:bgRef>
    </p:bg>
    <p:spTree>
      <p:nvGrpSpPr>
        <p:cNvPr id="1" name=""/>
        <p:cNvGrpSpPr/>
        <p:nvPr/>
      </p:nvGrpSpPr>
      <p:grpSpPr>
        <a:xfrm>
          <a:off x="0" y="0"/>
          <a:ext cx="0" cy="0"/>
          <a:chOff x="0" y="0"/>
          <a:chExt cx="0" cy="0"/>
        </a:xfrm>
      </p:grpSpPr>
      <p:sp>
        <p:nvSpPr>
          <p:cNvPr id="34" name="Freeform 33"/>
          <p:cNvSpPr/>
          <p:nvPr/>
        </p:nvSpPr>
        <p:spPr>
          <a:xfrm>
            <a:off x="1842523" y="2047"/>
            <a:ext cx="10349476" cy="6869063"/>
          </a:xfrm>
          <a:custGeom>
            <a:avLst/>
            <a:gdLst>
              <a:gd name="connsiteX0" fmla="*/ 0 w 7747820"/>
              <a:gd name="connsiteY0" fmla="*/ 5122607 h 5122607"/>
              <a:gd name="connsiteX1" fmla="*/ 5122607 w 7747820"/>
              <a:gd name="connsiteY1" fmla="*/ 0 h 5122607"/>
              <a:gd name="connsiteX2" fmla="*/ 7747820 w 7747820"/>
              <a:gd name="connsiteY2" fmla="*/ 0 h 5122607"/>
              <a:gd name="connsiteX3" fmla="*/ 7747820 w 7747820"/>
              <a:gd name="connsiteY3" fmla="*/ 2438400 h 5122607"/>
              <a:gd name="connsiteX4" fmla="*/ 5063613 w 7747820"/>
              <a:gd name="connsiteY4" fmla="*/ 5122607 h 5122607"/>
              <a:gd name="connsiteX5" fmla="*/ 0 w 7747820"/>
              <a:gd name="connsiteY5" fmla="*/ 5122607 h 5122607"/>
              <a:gd name="connsiteX0" fmla="*/ 0 w 7762108"/>
              <a:gd name="connsiteY0" fmla="*/ 5122607 h 5122607"/>
              <a:gd name="connsiteX1" fmla="*/ 5122607 w 7762108"/>
              <a:gd name="connsiteY1" fmla="*/ 0 h 5122607"/>
              <a:gd name="connsiteX2" fmla="*/ 7747820 w 7762108"/>
              <a:gd name="connsiteY2" fmla="*/ 0 h 5122607"/>
              <a:gd name="connsiteX3" fmla="*/ 7762108 w 7762108"/>
              <a:gd name="connsiteY3" fmla="*/ 2438400 h 5122607"/>
              <a:gd name="connsiteX4" fmla="*/ 5063613 w 7762108"/>
              <a:gd name="connsiteY4" fmla="*/ 5122607 h 5122607"/>
              <a:gd name="connsiteX5" fmla="*/ 0 w 7762108"/>
              <a:gd name="connsiteY5" fmla="*/ 5122607 h 5122607"/>
              <a:gd name="connsiteX0" fmla="*/ 0 w 7747984"/>
              <a:gd name="connsiteY0" fmla="*/ 5122607 h 5122607"/>
              <a:gd name="connsiteX1" fmla="*/ 5122607 w 7747984"/>
              <a:gd name="connsiteY1" fmla="*/ 0 h 5122607"/>
              <a:gd name="connsiteX2" fmla="*/ 7747820 w 7747984"/>
              <a:gd name="connsiteY2" fmla="*/ 0 h 5122607"/>
              <a:gd name="connsiteX3" fmla="*/ 7657333 w 7747984"/>
              <a:gd name="connsiteY3" fmla="*/ 2433637 h 5122607"/>
              <a:gd name="connsiteX4" fmla="*/ 5063613 w 7747984"/>
              <a:gd name="connsiteY4" fmla="*/ 5122607 h 5122607"/>
              <a:gd name="connsiteX5" fmla="*/ 0 w 7747984"/>
              <a:gd name="connsiteY5" fmla="*/ 5122607 h 5122607"/>
              <a:gd name="connsiteX0" fmla="*/ 0 w 7749194"/>
              <a:gd name="connsiteY0" fmla="*/ 5122607 h 5122607"/>
              <a:gd name="connsiteX1" fmla="*/ 5122607 w 7749194"/>
              <a:gd name="connsiteY1" fmla="*/ 0 h 5122607"/>
              <a:gd name="connsiteX2" fmla="*/ 7747820 w 7749194"/>
              <a:gd name="connsiteY2" fmla="*/ 0 h 5122607"/>
              <a:gd name="connsiteX3" fmla="*/ 7747820 w 7749194"/>
              <a:gd name="connsiteY3" fmla="*/ 2452687 h 5122607"/>
              <a:gd name="connsiteX4" fmla="*/ 5063613 w 7749194"/>
              <a:gd name="connsiteY4" fmla="*/ 5122607 h 5122607"/>
              <a:gd name="connsiteX5" fmla="*/ 0 w 7749194"/>
              <a:gd name="connsiteY5" fmla="*/ 5122607 h 5122607"/>
              <a:gd name="connsiteX0" fmla="*/ 0 w 7757345"/>
              <a:gd name="connsiteY0" fmla="*/ 5122607 h 5122607"/>
              <a:gd name="connsiteX1" fmla="*/ 5122607 w 7757345"/>
              <a:gd name="connsiteY1" fmla="*/ 0 h 5122607"/>
              <a:gd name="connsiteX2" fmla="*/ 7747820 w 7757345"/>
              <a:gd name="connsiteY2" fmla="*/ 0 h 5122607"/>
              <a:gd name="connsiteX3" fmla="*/ 7757345 w 7757345"/>
              <a:gd name="connsiteY3" fmla="*/ 2443162 h 5122607"/>
              <a:gd name="connsiteX4" fmla="*/ 5063613 w 7757345"/>
              <a:gd name="connsiteY4" fmla="*/ 5122607 h 5122607"/>
              <a:gd name="connsiteX5" fmla="*/ 0 w 7757345"/>
              <a:gd name="connsiteY5" fmla="*/ 5122607 h 5122607"/>
              <a:gd name="connsiteX0" fmla="*/ 0 w 7763093"/>
              <a:gd name="connsiteY0" fmla="*/ 5132133 h 5132133"/>
              <a:gd name="connsiteX1" fmla="*/ 5122607 w 7763093"/>
              <a:gd name="connsiteY1" fmla="*/ 9526 h 5132133"/>
              <a:gd name="connsiteX2" fmla="*/ 7762107 w 7763093"/>
              <a:gd name="connsiteY2" fmla="*/ 0 h 5132133"/>
              <a:gd name="connsiteX3" fmla="*/ 7757345 w 7763093"/>
              <a:gd name="connsiteY3" fmla="*/ 2452688 h 5132133"/>
              <a:gd name="connsiteX4" fmla="*/ 5063613 w 7763093"/>
              <a:gd name="connsiteY4" fmla="*/ 5132133 h 5132133"/>
              <a:gd name="connsiteX5" fmla="*/ 0 w 7763093"/>
              <a:gd name="connsiteY5" fmla="*/ 5132133 h 5132133"/>
              <a:gd name="connsiteX0" fmla="*/ 0 w 7762107"/>
              <a:gd name="connsiteY0" fmla="*/ 5132133 h 5132133"/>
              <a:gd name="connsiteX1" fmla="*/ 5122607 w 7762107"/>
              <a:gd name="connsiteY1" fmla="*/ 952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4165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22607 w 7762107"/>
              <a:gd name="connsiteY1" fmla="*/ 4763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294057 w 7762107"/>
              <a:gd name="connsiteY1" fmla="*/ 28576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063613 w 7762107"/>
              <a:gd name="connsiteY4" fmla="*/ 5132133 h 5132133"/>
              <a:gd name="connsiteX5" fmla="*/ 0 w 7762107"/>
              <a:gd name="connsiteY5" fmla="*/ 5132133 h 5132133"/>
              <a:gd name="connsiteX0" fmla="*/ 0 w 7762107"/>
              <a:gd name="connsiteY0" fmla="*/ 5132133 h 5141927"/>
              <a:gd name="connsiteX1" fmla="*/ 5132132 w 7762107"/>
              <a:gd name="connsiteY1" fmla="*/ 1 h 5141927"/>
              <a:gd name="connsiteX2" fmla="*/ 7762107 w 7762107"/>
              <a:gd name="connsiteY2" fmla="*/ 0 h 5141927"/>
              <a:gd name="connsiteX3" fmla="*/ 7757345 w 7762107"/>
              <a:gd name="connsiteY3" fmla="*/ 2452688 h 5141927"/>
              <a:gd name="connsiteX4" fmla="*/ 5063613 w 7762107"/>
              <a:gd name="connsiteY4" fmla="*/ 5141927 h 5141927"/>
              <a:gd name="connsiteX5" fmla="*/ 0 w 7762107"/>
              <a:gd name="connsiteY5" fmla="*/ 5132133 h 5141927"/>
              <a:gd name="connsiteX0" fmla="*/ 0 w 7762107"/>
              <a:gd name="connsiteY0" fmla="*/ 5132133 h 5132133"/>
              <a:gd name="connsiteX1" fmla="*/ 5132132 w 7762107"/>
              <a:gd name="connsiteY1" fmla="*/ 1 h 5132133"/>
              <a:gd name="connsiteX2" fmla="*/ 7762107 w 7762107"/>
              <a:gd name="connsiteY2" fmla="*/ 0 h 5132133"/>
              <a:gd name="connsiteX3" fmla="*/ 7757345 w 7762107"/>
              <a:gd name="connsiteY3" fmla="*/ 2452688 h 5132133"/>
              <a:gd name="connsiteX4" fmla="*/ 5102942 w 7762107"/>
              <a:gd name="connsiteY4" fmla="*/ 5122337 h 5132133"/>
              <a:gd name="connsiteX5" fmla="*/ 0 w 7762107"/>
              <a:gd name="connsiteY5" fmla="*/ 5132133 h 513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107" h="5132133">
                <a:moveTo>
                  <a:pt x="0" y="5132133"/>
                </a:moveTo>
                <a:lnTo>
                  <a:pt x="5132132" y="1"/>
                </a:lnTo>
                <a:lnTo>
                  <a:pt x="7762107" y="0"/>
                </a:lnTo>
                <a:cubicBezTo>
                  <a:pt x="7762108" y="846138"/>
                  <a:pt x="7752582" y="1639888"/>
                  <a:pt x="7757345" y="2452688"/>
                </a:cubicBezTo>
                <a:lnTo>
                  <a:pt x="5102942" y="5122337"/>
                </a:lnTo>
                <a:lnTo>
                  <a:pt x="0" y="5132133"/>
                </a:lnTo>
                <a:close/>
              </a:path>
            </a:pathLst>
          </a:custGeom>
          <a:gradFill flip="none" rotWithShape="1">
            <a:gsLst>
              <a:gs pos="0">
                <a:schemeClr val="bg2"/>
              </a:gs>
              <a:gs pos="100000">
                <a:srgbClr val="002154"/>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35" name="Freeform 34"/>
          <p:cNvSpPr/>
          <p:nvPr/>
        </p:nvSpPr>
        <p:spPr>
          <a:xfrm>
            <a:off x="8580897" y="3265949"/>
            <a:ext cx="3605161" cy="3605161"/>
          </a:xfrm>
          <a:custGeom>
            <a:avLst/>
            <a:gdLst>
              <a:gd name="connsiteX0" fmla="*/ 2684206 w 2684206"/>
              <a:gd name="connsiteY0" fmla="*/ 0 h 2703871"/>
              <a:gd name="connsiteX1" fmla="*/ 2684206 w 2684206"/>
              <a:gd name="connsiteY1" fmla="*/ 2703871 h 2703871"/>
              <a:gd name="connsiteX2" fmla="*/ 0 w 2684206"/>
              <a:gd name="connsiteY2" fmla="*/ 2703871 h 2703871"/>
              <a:gd name="connsiteX3" fmla="*/ 2684206 w 2684206"/>
              <a:gd name="connsiteY3" fmla="*/ 0 h 2703871"/>
              <a:gd name="connsiteX0" fmla="*/ 2703871 w 2703871"/>
              <a:gd name="connsiteY0" fmla="*/ 0 h 2703871"/>
              <a:gd name="connsiteX1" fmla="*/ 2703871 w 2703871"/>
              <a:gd name="connsiteY1" fmla="*/ 2703871 h 2703871"/>
              <a:gd name="connsiteX2" fmla="*/ 0 w 2703871"/>
              <a:gd name="connsiteY2" fmla="*/ 2694039 h 2703871"/>
              <a:gd name="connsiteX3" fmla="*/ 2703871 w 2703871"/>
              <a:gd name="connsiteY3" fmla="*/ 0 h 2703871"/>
            </a:gdLst>
            <a:ahLst/>
            <a:cxnLst>
              <a:cxn ang="0">
                <a:pos x="connsiteX0" y="connsiteY0"/>
              </a:cxn>
              <a:cxn ang="0">
                <a:pos x="connsiteX1" y="connsiteY1"/>
              </a:cxn>
              <a:cxn ang="0">
                <a:pos x="connsiteX2" y="connsiteY2"/>
              </a:cxn>
              <a:cxn ang="0">
                <a:pos x="connsiteX3" y="connsiteY3"/>
              </a:cxn>
            </a:cxnLst>
            <a:rect l="l" t="t" r="r" b="b"/>
            <a:pathLst>
              <a:path w="2703871" h="2703871">
                <a:moveTo>
                  <a:pt x="2703871" y="0"/>
                </a:moveTo>
                <a:lnTo>
                  <a:pt x="2703871" y="2703871"/>
                </a:lnTo>
                <a:lnTo>
                  <a:pt x="0" y="2694039"/>
                </a:lnTo>
                <a:lnTo>
                  <a:pt x="2703871" y="0"/>
                </a:lnTo>
                <a:close/>
              </a:path>
            </a:pathLst>
          </a:custGeom>
          <a:solidFill>
            <a:srgbClr val="0021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a:p>
        </p:txBody>
      </p:sp>
      <p:sp>
        <p:nvSpPr>
          <p:cNvPr id="2" name="Title 1"/>
          <p:cNvSpPr>
            <a:spLocks noGrp="1"/>
          </p:cNvSpPr>
          <p:nvPr>
            <p:ph type="title" hasCustomPrompt="1"/>
          </p:nvPr>
        </p:nvSpPr>
        <p:spPr>
          <a:xfrm>
            <a:off x="475489" y="390144"/>
            <a:ext cx="8650352" cy="1414272"/>
          </a:xfrm>
        </p:spPr>
        <p:txBody>
          <a:bodyPr anchor="t" anchorCtr="0">
            <a:noAutofit/>
          </a:bodyPr>
          <a:lstStyle>
            <a:lvl1pPr algn="l">
              <a:lnSpc>
                <a:spcPts val="4133"/>
              </a:lnSpc>
              <a:defRPr sz="4000" b="1" cap="none" spc="0">
                <a:solidFill>
                  <a:srgbClr val="FFFFFF"/>
                </a:solidFill>
                <a:latin typeface="+mj-lt"/>
                <a:cs typeface="Calibri"/>
              </a:defRPr>
            </a:lvl1pPr>
          </a:lstStyle>
          <a:p>
            <a:r>
              <a:rPr lang="en-US" dirty="0"/>
              <a:t>Click to Edit Master </a:t>
            </a:r>
            <a:br>
              <a:rPr lang="en-US" dirty="0"/>
            </a:br>
            <a:r>
              <a:rPr lang="en-US" dirty="0"/>
              <a:t>Title Slide</a:t>
            </a:r>
          </a:p>
        </p:txBody>
      </p:sp>
      <p:sp>
        <p:nvSpPr>
          <p:cNvPr id="9"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rgbClr val="FFFFFF"/>
                </a:solidFill>
                <a:latin typeface="+mn-lt"/>
                <a:cs typeface="Arial"/>
              </a:defRPr>
            </a:lvl1pPr>
          </a:lstStyle>
          <a:p>
            <a:r>
              <a:rPr lang="en-US" dirty="0"/>
              <a:t>COMPANY CONFIDENTIAL</a:t>
            </a:r>
          </a:p>
        </p:txBody>
      </p:sp>
      <p:sp>
        <p:nvSpPr>
          <p:cNvPr id="44" name="Date Placeholder 2"/>
          <p:cNvSpPr>
            <a:spLocks noGrp="1"/>
          </p:cNvSpPr>
          <p:nvPr>
            <p:ph type="dt" sz="half" idx="10"/>
          </p:nvPr>
        </p:nvSpPr>
        <p:spPr>
          <a:xfrm>
            <a:off x="8694044" y="6577584"/>
            <a:ext cx="2502753" cy="280416"/>
          </a:xfrm>
        </p:spPr>
        <p:txBody>
          <a:bodyPr/>
          <a:lstStyle>
            <a:lvl1pPr>
              <a:defRPr>
                <a:solidFill>
                  <a:schemeClr val="tx1"/>
                </a:solidFill>
                <a:latin typeface="+mn-lt"/>
              </a:defRPr>
            </a:lvl1pPr>
          </a:lstStyle>
          <a:p>
            <a:r>
              <a:rPr lang="en-US"/>
              <a:t>9 January 2019</a:t>
            </a:r>
            <a:endParaRPr lang="en-US" dirty="0"/>
          </a:p>
        </p:txBody>
      </p:sp>
      <p:sp>
        <p:nvSpPr>
          <p:cNvPr id="45" name="Slide Number Placeholder 4"/>
          <p:cNvSpPr>
            <a:spLocks noGrp="1"/>
          </p:cNvSpPr>
          <p:nvPr>
            <p:ph type="sldNum" sz="quarter" idx="12"/>
          </p:nvPr>
        </p:nvSpPr>
        <p:spPr>
          <a:xfrm>
            <a:off x="11199430" y="6577584"/>
            <a:ext cx="521407" cy="280416"/>
          </a:xfrm>
        </p:spPr>
        <p:txBody>
          <a:bodyPr/>
          <a:lstStyle>
            <a:lvl1pPr>
              <a:defRPr>
                <a:solidFill>
                  <a:schemeClr val="tx1"/>
                </a:solidFill>
                <a:latin typeface="+mn-lt"/>
              </a:defRPr>
            </a:lvl1pPr>
          </a:lstStyle>
          <a:p>
            <a:fld id="{0A0F11D4-4D2F-B044-AC58-2D9204F8F0F5}" type="slidenum">
              <a:rPr lang="en-US" smtClean="0"/>
              <a:pPr/>
              <a:t>‹#›</a:t>
            </a:fld>
            <a:endParaRPr lang="en-US" dirty="0"/>
          </a:p>
        </p:txBody>
      </p:sp>
      <p:sp>
        <p:nvSpPr>
          <p:cNvPr id="46" name="Subtitle 2"/>
          <p:cNvSpPr>
            <a:spLocks noGrp="1"/>
          </p:cNvSpPr>
          <p:nvPr>
            <p:ph type="subTitle" idx="1"/>
          </p:nvPr>
        </p:nvSpPr>
        <p:spPr>
          <a:xfrm>
            <a:off x="475489" y="2337964"/>
            <a:ext cx="9600817" cy="697557"/>
          </a:xfrm>
        </p:spPr>
        <p:txBody>
          <a:bodyPr>
            <a:normAutofit/>
          </a:bodyPr>
          <a:lstStyle>
            <a:lvl1pPr marL="0" indent="0" algn="l">
              <a:buNone/>
              <a:defRPr sz="1867" b="1">
                <a:solidFill>
                  <a:schemeClr val="tx1"/>
                </a:solidFill>
                <a:latin typeface="+mn-lt"/>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4530" y="5891254"/>
            <a:ext cx="4314799" cy="455902"/>
          </a:xfrm>
          <a:prstGeom prst="rect">
            <a:avLst/>
          </a:prstGeom>
        </p:spPr>
      </p:pic>
    </p:spTree>
    <p:extLst>
      <p:ext uri="{BB962C8B-B14F-4D97-AF65-F5344CB8AC3E}">
        <p14:creationId xmlns:p14="http://schemas.microsoft.com/office/powerpoint/2010/main" val="2291228940"/>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 January 2019</a:t>
            </a:r>
            <a:endParaRPr lang="en-US" dirty="0"/>
          </a:p>
        </p:txBody>
      </p:sp>
      <p:sp>
        <p:nvSpPr>
          <p:cNvPr id="4" name="Footer Placeholder 3"/>
          <p:cNvSpPr>
            <a:spLocks noGrp="1"/>
          </p:cNvSpPr>
          <p:nvPr>
            <p:ph type="ftr" sz="quarter" idx="11"/>
          </p:nvPr>
        </p:nvSpPr>
        <p:spPr/>
        <p:txBody>
          <a:bodyPr/>
          <a:lstStyle/>
          <a:p>
            <a:r>
              <a:rPr lang="en-US" dirty="0"/>
              <a:t>COMPANY CONFIDENTIAL</a:t>
            </a:r>
          </a:p>
        </p:txBody>
      </p:sp>
      <p:sp>
        <p:nvSpPr>
          <p:cNvPr id="5" name="Slide Number Placeholder 4"/>
          <p:cNvSpPr>
            <a:spLocks noGrp="1"/>
          </p:cNvSpPr>
          <p:nvPr>
            <p:ph type="sldNum" sz="quarter" idx="12"/>
          </p:nvPr>
        </p:nvSpPr>
        <p:spPr/>
        <p:txBody>
          <a:bodyPr/>
          <a:lstStyle/>
          <a:p>
            <a:fld id="{0A0F11D4-4D2F-B044-AC58-2D9204F8F0F5}" type="slidenum">
              <a:rPr lang="en-US" smtClean="0"/>
              <a:pPr/>
              <a:t>‹#›</a:t>
            </a:fld>
            <a:endParaRPr lang="en-US"/>
          </a:p>
        </p:txBody>
      </p:sp>
      <p:sp>
        <p:nvSpPr>
          <p:cNvPr id="7" name="Content Placeholder 6"/>
          <p:cNvSpPr>
            <a:spLocks noGrp="1"/>
          </p:cNvSpPr>
          <p:nvPr>
            <p:ph sz="quarter" idx="15"/>
          </p:nvPr>
        </p:nvSpPr>
        <p:spPr>
          <a:xfrm>
            <a:off x="495301" y="1479552"/>
            <a:ext cx="11205633" cy="4093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349932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with Content Bold 1st Lev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 January 2019</a:t>
            </a:r>
            <a:endParaRPr lang="en-US" dirty="0"/>
          </a:p>
        </p:txBody>
      </p:sp>
      <p:sp>
        <p:nvSpPr>
          <p:cNvPr id="4" name="Footer Placeholder 3"/>
          <p:cNvSpPr>
            <a:spLocks noGrp="1"/>
          </p:cNvSpPr>
          <p:nvPr>
            <p:ph type="ftr" sz="quarter" idx="11"/>
          </p:nvPr>
        </p:nvSpPr>
        <p:spPr/>
        <p:txBody>
          <a:bodyPr/>
          <a:lstStyle/>
          <a:p>
            <a:r>
              <a:rPr lang="en-US" dirty="0"/>
              <a:t>COMPANY CONFIDENTIAL</a:t>
            </a:r>
          </a:p>
        </p:txBody>
      </p:sp>
      <p:sp>
        <p:nvSpPr>
          <p:cNvPr id="5" name="Slide Number Placeholder 4"/>
          <p:cNvSpPr>
            <a:spLocks noGrp="1"/>
          </p:cNvSpPr>
          <p:nvPr>
            <p:ph type="sldNum" sz="quarter" idx="12"/>
          </p:nvPr>
        </p:nvSpPr>
        <p:spPr/>
        <p:txBody>
          <a:bodyPr/>
          <a:lstStyle/>
          <a:p>
            <a:fld id="{0A0F11D4-4D2F-B044-AC58-2D9204F8F0F5}" type="slidenum">
              <a:rPr lang="en-US" smtClean="0"/>
              <a:pPr/>
              <a:t>‹#›</a:t>
            </a:fld>
            <a:endParaRPr lang="en-US"/>
          </a:p>
        </p:txBody>
      </p:sp>
      <p:sp>
        <p:nvSpPr>
          <p:cNvPr id="9" name="Content Placeholder 15"/>
          <p:cNvSpPr>
            <a:spLocks noGrp="1"/>
          </p:cNvSpPr>
          <p:nvPr>
            <p:ph sz="quarter" idx="13"/>
          </p:nvPr>
        </p:nvSpPr>
        <p:spPr>
          <a:xfrm>
            <a:off x="495299" y="1475233"/>
            <a:ext cx="11204031" cy="4078900"/>
          </a:xfrm>
        </p:spPr>
        <p:txBody>
          <a:bodyPr numCol="1" spcCol="457200"/>
          <a:lstStyle>
            <a:lvl1pPr>
              <a:spcAft>
                <a:spcPts val="400"/>
              </a:spcAft>
              <a:defRPr b="1">
                <a:solidFill>
                  <a:schemeClr val="accent1"/>
                </a:solidFill>
              </a:defRPr>
            </a:lvl1pPr>
            <a:lvl2pPr>
              <a:spcAft>
                <a:spcPts val="400"/>
              </a:spcAft>
              <a:defRPr/>
            </a:lvl2pPr>
            <a:lvl3pPr>
              <a:spcAft>
                <a:spcPts val="400"/>
              </a:spcAft>
              <a:defRPr/>
            </a:lvl3pPr>
            <a:lvl4pPr>
              <a:lnSpc>
                <a:spcPts val="2133"/>
              </a:lnSpc>
              <a:spcAft>
                <a:spcPts val="400"/>
              </a:spcAft>
              <a:defRPr/>
            </a:lvl4pPr>
            <a:lvl5pPr>
              <a:lnSpc>
                <a:spcPts val="2133"/>
              </a:lnSpc>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47501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wo Content Layout">
    <p:spTree>
      <p:nvGrpSpPr>
        <p:cNvPr id="1" name=""/>
        <p:cNvGrpSpPr/>
        <p:nvPr/>
      </p:nvGrpSpPr>
      <p:grpSpPr>
        <a:xfrm>
          <a:off x="0" y="0"/>
          <a:ext cx="0" cy="0"/>
          <a:chOff x="0" y="0"/>
          <a:chExt cx="0" cy="0"/>
        </a:xfrm>
      </p:grpSpPr>
      <p:sp>
        <p:nvSpPr>
          <p:cNvPr id="7" name="Content Placeholder 6"/>
          <p:cNvSpPr>
            <a:spLocks noGrp="1"/>
          </p:cNvSpPr>
          <p:nvPr>
            <p:ph sz="quarter" idx="16"/>
          </p:nvPr>
        </p:nvSpPr>
        <p:spPr>
          <a:xfrm>
            <a:off x="482600" y="1475317"/>
            <a:ext cx="5356800" cy="4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Content Placeholder 6"/>
          <p:cNvSpPr>
            <a:spLocks noGrp="1"/>
          </p:cNvSpPr>
          <p:nvPr>
            <p:ph sz="quarter" idx="17"/>
          </p:nvPr>
        </p:nvSpPr>
        <p:spPr>
          <a:xfrm>
            <a:off x="6333067" y="1479551"/>
            <a:ext cx="5356800" cy="4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p:cNvSpPr>
            <a:spLocks noGrp="1"/>
          </p:cNvSpPr>
          <p:nvPr>
            <p:ph type="title"/>
          </p:nvPr>
        </p:nvSpPr>
        <p:spPr/>
        <p:txBody>
          <a:bodyPr/>
          <a:lstStyle>
            <a:lvl1pPr>
              <a:defRPr spc="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 January 2019</a:t>
            </a:r>
            <a:endParaRPr lang="en-US" dirty="0"/>
          </a:p>
        </p:txBody>
      </p:sp>
      <p:sp>
        <p:nvSpPr>
          <p:cNvPr id="4" name="Footer Placeholder 3"/>
          <p:cNvSpPr>
            <a:spLocks noGrp="1"/>
          </p:cNvSpPr>
          <p:nvPr>
            <p:ph type="ftr" sz="quarter" idx="11"/>
          </p:nvPr>
        </p:nvSpPr>
        <p:spPr/>
        <p:txBody>
          <a:bodyPr/>
          <a:lstStyle/>
          <a:p>
            <a:r>
              <a:rPr lang="en-US" dirty="0"/>
              <a:t>COMPANY CONFIDENTIAL</a:t>
            </a:r>
          </a:p>
        </p:txBody>
      </p:sp>
      <p:sp>
        <p:nvSpPr>
          <p:cNvPr id="5" name="Slide Number Placeholder 4"/>
          <p:cNvSpPr>
            <a:spLocks noGrp="1"/>
          </p:cNvSpPr>
          <p:nvPr>
            <p:ph type="sldNum" sz="quarter" idx="12"/>
          </p:nvPr>
        </p:nvSpPr>
        <p:spPr/>
        <p:txBody>
          <a:bodyPr/>
          <a:lstStyle/>
          <a:p>
            <a:fld id="{0A0F11D4-4D2F-B044-AC58-2D9204F8F0F5}" type="slidenum">
              <a:rPr lang="en-US" smtClean="0"/>
              <a:pPr/>
              <a:t>‹#›</a:t>
            </a:fld>
            <a:endParaRPr lang="en-US"/>
          </a:p>
        </p:txBody>
      </p:sp>
    </p:spTree>
    <p:extLst>
      <p:ext uri="{BB962C8B-B14F-4D97-AF65-F5344CB8AC3E}">
        <p14:creationId xmlns:p14="http://schemas.microsoft.com/office/powerpoint/2010/main" val="35639525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Full_Content_All_Bullets">
    <p:spTree>
      <p:nvGrpSpPr>
        <p:cNvPr id="1" name=""/>
        <p:cNvGrpSpPr/>
        <p:nvPr/>
      </p:nvGrpSpPr>
      <p:grpSpPr>
        <a:xfrm>
          <a:off x="0" y="0"/>
          <a:ext cx="0" cy="0"/>
          <a:chOff x="0" y="0"/>
          <a:chExt cx="0" cy="0"/>
        </a:xfrm>
      </p:grpSpPr>
      <p:sp>
        <p:nvSpPr>
          <p:cNvPr id="14" name="Content Placeholder 9"/>
          <p:cNvSpPr>
            <a:spLocks noGrp="1"/>
          </p:cNvSpPr>
          <p:nvPr>
            <p:ph sz="quarter" idx="13"/>
          </p:nvPr>
        </p:nvSpPr>
        <p:spPr>
          <a:xfrm>
            <a:off x="508000" y="1295400"/>
            <a:ext cx="11176000" cy="4572000"/>
          </a:xfrm>
        </p:spPr>
        <p:txBody>
          <a:bodyPr/>
          <a:lstStyle>
            <a:lvl1pPr marL="230600" indent="-230600">
              <a:buClr>
                <a:schemeClr val="accent1">
                  <a:lumMod val="75000"/>
                </a:schemeClr>
              </a:buClr>
              <a:buSzPct val="80000"/>
              <a:buFont typeface="Arial" pitchFamily="34" charset="0"/>
              <a:buChar char="•"/>
              <a:tabLst>
                <a:tab pos="226366" algn="l"/>
                <a:tab pos="681214" algn="l"/>
                <a:tab pos="10814458" algn="r"/>
              </a:tabLst>
              <a:defRPr sz="3200">
                <a:solidFill>
                  <a:srgbClr val="646464"/>
                </a:solidFill>
              </a:defRPr>
            </a:lvl1pPr>
            <a:lvl2pPr marL="528873" indent="-298275">
              <a:buClr>
                <a:schemeClr val="accent1">
                  <a:lumMod val="75000"/>
                </a:schemeClr>
              </a:buClr>
              <a:buSzPct val="100000"/>
              <a:buFont typeface="Arial" pitchFamily="34" charset="0"/>
              <a:buChar char="­"/>
              <a:tabLst>
                <a:tab pos="528873" algn="l"/>
                <a:tab pos="681214" algn="l"/>
                <a:tab pos="10814458" algn="r"/>
              </a:tabLst>
              <a:defRPr sz="2933">
                <a:solidFill>
                  <a:srgbClr val="646464"/>
                </a:solidFill>
              </a:defRPr>
            </a:lvl2pPr>
            <a:lvl3pPr marL="759473" indent="-230600" defTabSz="459055">
              <a:buClr>
                <a:schemeClr val="accent1">
                  <a:lumMod val="75000"/>
                </a:schemeClr>
              </a:buClr>
              <a:buFont typeface="Lucida Grande"/>
              <a:buChar char="­"/>
              <a:tabLst>
                <a:tab pos="226366" algn="l"/>
                <a:tab pos="681214" algn="l"/>
                <a:tab pos="10814458" algn="r"/>
              </a:tabLst>
              <a:defRPr sz="2400">
                <a:solidFill>
                  <a:srgbClr val="646464"/>
                </a:solidFill>
                <a:latin typeface="Arial" pitchFamily="34" charset="0"/>
                <a:cs typeface="Arial" pitchFamily="34" charset="0"/>
              </a:defRPr>
            </a:lvl3pPr>
            <a:lvl4pPr marL="987954" indent="-228482">
              <a:buClr>
                <a:schemeClr val="accent1">
                  <a:lumMod val="75000"/>
                </a:schemeClr>
              </a:buClr>
              <a:buSzPct val="100000"/>
              <a:buFont typeface="Lucida Grande"/>
              <a:buChar char="­"/>
              <a:tabLst>
                <a:tab pos="226366" algn="l"/>
                <a:tab pos="681214" algn="l"/>
                <a:tab pos="10814458" algn="r"/>
              </a:tabLst>
              <a:defRPr sz="2133">
                <a:solidFill>
                  <a:srgbClr val="646464"/>
                </a:solidFill>
                <a:latin typeface="Arial" pitchFamily="34" charset="0"/>
                <a:cs typeface="Arial" pitchFamily="34" charset="0"/>
              </a:defRPr>
            </a:lvl4pPr>
            <a:lvl5pPr marL="1218540" indent="-230600">
              <a:buClr>
                <a:schemeClr val="accent1">
                  <a:lumMod val="75000"/>
                </a:schemeClr>
              </a:buClr>
              <a:buSzPct val="72000"/>
              <a:buFont typeface="Lucida Grande"/>
              <a:buChar char="­"/>
              <a:tabLst>
                <a:tab pos="226366" algn="l"/>
                <a:tab pos="681214" algn="l"/>
                <a:tab pos="10814458" algn="r"/>
              </a:tabLst>
              <a:defRPr sz="2133">
                <a:solidFill>
                  <a:srgbClr val="646464"/>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title"/>
          </p:nvPr>
        </p:nvSpPr>
        <p:spPr>
          <a:xfrm>
            <a:off x="508000" y="12192"/>
            <a:ext cx="9855200" cy="694944"/>
          </a:xfrm>
          <a:prstGeom prst="rect">
            <a:avLst/>
          </a:prstGeom>
        </p:spPr>
        <p:txBody>
          <a:bodyPr lIns="91398" tIns="45699" rIns="91398" bIns="45699" anchor="b"/>
          <a:lstStyle>
            <a:lvl1pPr algn="l">
              <a:lnSpc>
                <a:spcPts val="2907"/>
              </a:lnSpc>
              <a:defRPr sz="32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3" name="Content Placeholder 13"/>
          <p:cNvSpPr>
            <a:spLocks noGrp="1"/>
          </p:cNvSpPr>
          <p:nvPr>
            <p:ph sz="quarter" idx="14"/>
          </p:nvPr>
        </p:nvSpPr>
        <p:spPr>
          <a:xfrm>
            <a:off x="508002" y="6096001"/>
            <a:ext cx="11218500" cy="546267"/>
          </a:xfrm>
        </p:spPr>
        <p:txBody>
          <a:bodyPr anchor="b"/>
          <a:lstStyle>
            <a:lvl1pPr marL="0" marR="0" indent="0" algn="ctr" defTabSz="609251"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25" name="Date Placeholder 1"/>
          <p:cNvSpPr>
            <a:spLocks noGrp="1"/>
          </p:cNvSpPr>
          <p:nvPr>
            <p:ph type="dt" sz="half" idx="15"/>
          </p:nvPr>
        </p:nvSpPr>
        <p:spPr>
          <a:xfrm>
            <a:off x="9652000" y="6706277"/>
            <a:ext cx="1905549" cy="219456"/>
          </a:xfrm>
        </p:spPr>
        <p:txBody>
          <a:bodyPr/>
          <a:lstStyle/>
          <a:p>
            <a:r>
              <a:rPr lang="en-US"/>
              <a:t>9 January 2019</a:t>
            </a:r>
            <a:endParaRPr lang="en-US" dirty="0"/>
          </a:p>
        </p:txBody>
      </p:sp>
      <p:sp>
        <p:nvSpPr>
          <p:cNvPr id="26" name="Footer Placeholder 2"/>
          <p:cNvSpPr>
            <a:spLocks noGrp="1"/>
          </p:cNvSpPr>
          <p:nvPr>
            <p:ph type="ftr" sz="quarter" idx="16"/>
          </p:nvPr>
        </p:nvSpPr>
        <p:spPr>
          <a:xfrm>
            <a:off x="508004" y="6631421"/>
            <a:ext cx="2305417" cy="292384"/>
          </a:xfrm>
        </p:spPr>
        <p:txBody>
          <a:bodyPr/>
          <a:lstStyle/>
          <a:p>
            <a:r>
              <a:rPr lang="en-US"/>
              <a:t>COMPANY CONFIDENTIAL</a:t>
            </a:r>
            <a:endParaRPr lang="en-US" dirty="0"/>
          </a:p>
        </p:txBody>
      </p:sp>
      <p:sp>
        <p:nvSpPr>
          <p:cNvPr id="28" name="Slide Number Placeholder 3"/>
          <p:cNvSpPr>
            <a:spLocks noGrp="1"/>
          </p:cNvSpPr>
          <p:nvPr>
            <p:ph type="sldNum" sz="quarter" idx="17"/>
          </p:nvPr>
        </p:nvSpPr>
        <p:spPr>
          <a:xfrm>
            <a:off x="11684001" y="6690159"/>
            <a:ext cx="416843" cy="263692"/>
          </a:xfrm>
        </p:spPr>
        <p:txBody>
          <a:bodyPr/>
          <a:lstStyle/>
          <a:p>
            <a:fld id="{C541DA18-E70F-7542-80A5-B450E6BE054F}" type="slidenum">
              <a:rPr lang="en-US" smtClean="0"/>
              <a:pPr/>
              <a:t>‹#›</a:t>
            </a:fld>
            <a:endParaRPr lang="en-US" dirty="0"/>
          </a:p>
        </p:txBody>
      </p:sp>
    </p:spTree>
    <p:extLst>
      <p:ext uri="{BB962C8B-B14F-4D97-AF65-F5344CB8AC3E}">
        <p14:creationId xmlns:p14="http://schemas.microsoft.com/office/powerpoint/2010/main" val="1441002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Full_Content_Blue_Grey_Headlines">
    <p:spTree>
      <p:nvGrpSpPr>
        <p:cNvPr id="1" name=""/>
        <p:cNvGrpSpPr/>
        <p:nvPr/>
      </p:nvGrpSpPr>
      <p:grpSpPr>
        <a:xfrm>
          <a:off x="0" y="0"/>
          <a:ext cx="0" cy="0"/>
          <a:chOff x="0" y="0"/>
          <a:chExt cx="0" cy="0"/>
        </a:xfrm>
      </p:grpSpPr>
      <p:sp>
        <p:nvSpPr>
          <p:cNvPr id="8" name="Content Placeholder 13"/>
          <p:cNvSpPr>
            <a:spLocks noGrp="1"/>
          </p:cNvSpPr>
          <p:nvPr>
            <p:ph sz="quarter" idx="14"/>
          </p:nvPr>
        </p:nvSpPr>
        <p:spPr>
          <a:xfrm>
            <a:off x="508002" y="6096001"/>
            <a:ext cx="11218500" cy="546267"/>
          </a:xfrm>
        </p:spPr>
        <p:txBody>
          <a:bodyPr anchor="b"/>
          <a:lstStyle>
            <a:lvl1pPr marL="0" marR="0" indent="0" algn="ctr" defTabSz="609251" rtl="0" eaLnBrk="1" fontAlgn="auto" latinLnBrk="0" hangingPunct="1">
              <a:lnSpc>
                <a:spcPct val="60000"/>
              </a:lnSpc>
              <a:spcBef>
                <a:spcPct val="20000"/>
              </a:spcBef>
              <a:spcAft>
                <a:spcPts val="0"/>
              </a:spcAft>
              <a:buClrTx/>
              <a:buSzTx/>
              <a:buFontTx/>
              <a:buNone/>
              <a:tabLst/>
              <a:defRPr>
                <a:solidFill>
                  <a:schemeClr val="accent1">
                    <a:lumMod val="75000"/>
                  </a:schemeClr>
                </a:solidFill>
              </a:defRPr>
            </a:lvl1pPr>
          </a:lstStyle>
          <a:p>
            <a:pPr lvl="0"/>
            <a:r>
              <a:rPr lang="en-US"/>
              <a:t>Edit Master text styles</a:t>
            </a:r>
          </a:p>
        </p:txBody>
      </p:sp>
      <p:sp>
        <p:nvSpPr>
          <p:cNvPr id="14" name="Content Placeholder 9"/>
          <p:cNvSpPr>
            <a:spLocks noGrp="1"/>
          </p:cNvSpPr>
          <p:nvPr>
            <p:ph sz="quarter" idx="13"/>
          </p:nvPr>
        </p:nvSpPr>
        <p:spPr>
          <a:xfrm>
            <a:off x="508000" y="1295400"/>
            <a:ext cx="11176000" cy="4572000"/>
          </a:xfrm>
        </p:spPr>
        <p:txBody>
          <a:bodyPr/>
          <a:lstStyle>
            <a:lvl1pPr>
              <a:tabLst>
                <a:tab pos="226366" algn="l"/>
                <a:tab pos="681214" algn="l"/>
                <a:tab pos="10814458" algn="r"/>
              </a:tabLst>
              <a:defRPr sz="3200">
                <a:solidFill>
                  <a:srgbClr val="646464"/>
                </a:solidFill>
              </a:defRPr>
            </a:lvl1pPr>
            <a:lvl2pPr marL="224249" indent="-224249">
              <a:buClr>
                <a:schemeClr val="accent1">
                  <a:lumMod val="75000"/>
                </a:schemeClr>
              </a:buClr>
              <a:buSzPct val="80000"/>
              <a:buFont typeface="Arial"/>
              <a:buChar char="•"/>
              <a:tabLst>
                <a:tab pos="226366" algn="l"/>
                <a:tab pos="681214" algn="l"/>
                <a:tab pos="10814458" algn="r"/>
              </a:tabLst>
              <a:defRPr sz="2667">
                <a:solidFill>
                  <a:srgbClr val="646464"/>
                </a:solidFill>
              </a:defRPr>
            </a:lvl2pPr>
            <a:lvl3pPr marL="528873" indent="-304624" defTabSz="459055">
              <a:buClr>
                <a:schemeClr val="accent1">
                  <a:lumMod val="75000"/>
                </a:schemeClr>
              </a:buClr>
              <a:buFont typeface="Lucida Grande"/>
              <a:buChar char="­"/>
              <a:tabLst>
                <a:tab pos="226366" algn="l"/>
                <a:tab pos="681214" algn="l"/>
                <a:tab pos="10814458" algn="r"/>
              </a:tabLst>
              <a:defRPr sz="2400">
                <a:solidFill>
                  <a:srgbClr val="646464"/>
                </a:solidFill>
                <a:latin typeface="Arial" pitchFamily="34" charset="0"/>
                <a:cs typeface="Arial" pitchFamily="34" charset="0"/>
              </a:defRPr>
            </a:lvl3pPr>
            <a:lvl4pPr marL="833526" indent="-222133">
              <a:buClr>
                <a:schemeClr val="accent1">
                  <a:lumMod val="75000"/>
                </a:schemeClr>
              </a:buClr>
              <a:buSzPct val="100000"/>
              <a:buFont typeface="Lucida Grande"/>
              <a:buChar char="­"/>
              <a:tabLst>
                <a:tab pos="226366" algn="l"/>
                <a:tab pos="681214" algn="l"/>
                <a:tab pos="10814458" algn="r"/>
              </a:tabLst>
              <a:defRPr sz="2133">
                <a:solidFill>
                  <a:srgbClr val="646464"/>
                </a:solidFill>
                <a:latin typeface="Arial" pitchFamily="34" charset="0"/>
                <a:cs typeface="Arial" pitchFamily="34" charset="0"/>
              </a:defRPr>
            </a:lvl4pPr>
            <a:lvl5pPr marL="1070447" indent="-236935">
              <a:buClr>
                <a:schemeClr val="accent1">
                  <a:lumMod val="75000"/>
                </a:schemeClr>
              </a:buClr>
              <a:buSzPct val="72000"/>
              <a:buFont typeface="Lucida Grande"/>
              <a:buChar char="­"/>
              <a:tabLst>
                <a:tab pos="226366" algn="l"/>
                <a:tab pos="681214" algn="l"/>
                <a:tab pos="10814458" algn="r"/>
              </a:tabLst>
              <a:defRPr sz="2133">
                <a:solidFill>
                  <a:srgbClr val="646464"/>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p:nvPr>
        </p:nvSpPr>
        <p:spPr>
          <a:xfrm>
            <a:off x="508000" y="12192"/>
            <a:ext cx="9855200" cy="694944"/>
          </a:xfrm>
          <a:prstGeom prst="rect">
            <a:avLst/>
          </a:prstGeom>
        </p:spPr>
        <p:txBody>
          <a:bodyPr lIns="91398" tIns="45699" rIns="91398" bIns="45699" anchor="b"/>
          <a:lstStyle>
            <a:lvl1pPr algn="l">
              <a:lnSpc>
                <a:spcPts val="2907"/>
              </a:lnSpc>
              <a:defRPr sz="3200">
                <a:solidFill>
                  <a:schemeClr val="accent1">
                    <a:lumMod val="75000"/>
                  </a:schemeClr>
                </a:solidFill>
                <a:latin typeface="Arial" pitchFamily="34" charset="0"/>
                <a:cs typeface="Arial" pitchFamily="34" charset="0"/>
              </a:defRPr>
            </a:lvl1pPr>
          </a:lstStyle>
          <a:p>
            <a:r>
              <a:rPr lang="en-US"/>
              <a:t>Click to edit Master title style</a:t>
            </a:r>
            <a:endParaRPr lang="en-US" dirty="0"/>
          </a:p>
        </p:txBody>
      </p:sp>
      <p:sp>
        <p:nvSpPr>
          <p:cNvPr id="2" name="Date Placeholder 1"/>
          <p:cNvSpPr>
            <a:spLocks noGrp="1"/>
          </p:cNvSpPr>
          <p:nvPr>
            <p:ph type="dt" sz="half" idx="15"/>
          </p:nvPr>
        </p:nvSpPr>
        <p:spPr>
          <a:xfrm>
            <a:off x="9652000" y="6756968"/>
            <a:ext cx="1905549" cy="219456"/>
          </a:xfrm>
        </p:spPr>
        <p:txBody>
          <a:bodyPr/>
          <a:lstStyle/>
          <a:p>
            <a:r>
              <a:rPr lang="en-US"/>
              <a:t>9 January 2019</a:t>
            </a:r>
            <a:endParaRPr lang="en-US" dirty="0"/>
          </a:p>
        </p:txBody>
      </p:sp>
      <p:sp>
        <p:nvSpPr>
          <p:cNvPr id="3" name="Footer Placeholder 2"/>
          <p:cNvSpPr>
            <a:spLocks noGrp="1"/>
          </p:cNvSpPr>
          <p:nvPr>
            <p:ph type="ftr" sz="quarter" idx="16"/>
          </p:nvPr>
        </p:nvSpPr>
        <p:spPr>
          <a:xfrm>
            <a:off x="508004" y="6682112"/>
            <a:ext cx="2305417" cy="292384"/>
          </a:xfrm>
        </p:spPr>
        <p:txBody>
          <a:bodyPr/>
          <a:lstStyle/>
          <a:p>
            <a:r>
              <a:rPr lang="en-US"/>
              <a:t>COMPANY CONFIDENTIAL</a:t>
            </a:r>
            <a:endParaRPr lang="en-US" dirty="0"/>
          </a:p>
        </p:txBody>
      </p:sp>
      <p:sp>
        <p:nvSpPr>
          <p:cNvPr id="4" name="Slide Number Placeholder 3"/>
          <p:cNvSpPr>
            <a:spLocks noGrp="1"/>
          </p:cNvSpPr>
          <p:nvPr>
            <p:ph type="sldNum" sz="quarter" idx="17"/>
          </p:nvPr>
        </p:nvSpPr>
        <p:spPr>
          <a:xfrm>
            <a:off x="11684001" y="6707091"/>
            <a:ext cx="416843" cy="263692"/>
          </a:xfrm>
        </p:spPr>
        <p:txBody>
          <a:bodyPr/>
          <a:lstStyle/>
          <a:p>
            <a:fld id="{C541DA18-E70F-7542-80A5-B450E6BE054F}" type="slidenum">
              <a:rPr lang="en-US" smtClean="0"/>
              <a:pPr/>
              <a:t>‹#›</a:t>
            </a:fld>
            <a:endParaRPr lang="en-US" dirty="0"/>
          </a:p>
        </p:txBody>
      </p:sp>
    </p:spTree>
    <p:extLst>
      <p:ext uri="{BB962C8B-B14F-4D97-AF65-F5344CB8AC3E}">
        <p14:creationId xmlns:p14="http://schemas.microsoft.com/office/powerpoint/2010/main" val="377936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theme" Target="../theme/theme10.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image" Target="../media/image11.png"/><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1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7.png"/></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01.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7" Type="http://schemas.openxmlformats.org/officeDocument/2006/relationships/image" Target="../media/image1.emf"/><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oleObject" Target="../embeddings/oleObject6.bin"/><Relationship Id="rId5" Type="http://schemas.openxmlformats.org/officeDocument/2006/relationships/tags" Target="../tags/tag6.xml"/><Relationship Id="rId4" Type="http://schemas.openxmlformats.org/officeDocument/2006/relationships/vmlDrawing" Target="../drawings/vmlDrawing6.vml"/></Relationships>
</file>

<file path=ppt/slideMasters/_rels/slideMaster14.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14.xml"/><Relationship Id="rId1" Type="http://schemas.openxmlformats.org/officeDocument/2006/relationships/slideLayout" Target="../slideLayouts/slideLayout104.xml"/><Relationship Id="rId6" Type="http://schemas.openxmlformats.org/officeDocument/2006/relationships/image" Target="../media/image25.emf"/><Relationship Id="rId5" Type="http://schemas.openxmlformats.org/officeDocument/2006/relationships/oleObject" Target="../embeddings/oleObject7.bin"/><Relationship Id="rId4" Type="http://schemas.openxmlformats.org/officeDocument/2006/relationships/tags" Target="../tags/tag7.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theme" Target="../theme/theme15.xml"/><Relationship Id="rId5" Type="http://schemas.openxmlformats.org/officeDocument/2006/relationships/slideLayout" Target="../slideLayouts/slideLayout109.xml"/><Relationship Id="rId4" Type="http://schemas.openxmlformats.org/officeDocument/2006/relationships/slideLayout" Target="../slideLayouts/slideLayout108.xml"/></Relationships>
</file>

<file path=ppt/slideMasters/_rels/slideMaster1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vmlDrawing" Target="../drawings/vmlDrawing8.vml"/><Relationship Id="rId1" Type="http://schemas.openxmlformats.org/officeDocument/2006/relationships/theme" Target="../theme/theme16.xml"/><Relationship Id="rId5" Type="http://schemas.openxmlformats.org/officeDocument/2006/relationships/image" Target="../media/image1.emf"/><Relationship Id="rId4" Type="http://schemas.openxmlformats.org/officeDocument/2006/relationships/oleObject" Target="../embeddings/oleObject8.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7.png"/><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51.xml"/><Relationship Id="rId7" Type="http://schemas.openxmlformats.org/officeDocument/2006/relationships/vmlDrawing" Target="../drawings/vmlDrawing2.v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10" Type="http://schemas.openxmlformats.org/officeDocument/2006/relationships/image" Target="../media/image1.emf"/><Relationship Id="rId4" Type="http://schemas.openxmlformats.org/officeDocument/2006/relationships/slideLayout" Target="../slideLayouts/slideLayout52.xml"/><Relationship Id="rId9" Type="http://schemas.openxmlformats.org/officeDocument/2006/relationships/oleObject" Target="../embeddings/oleObject2.bin"/></Relationships>
</file>

<file path=ppt/slideMasters/_rels/slideMaster6.xml.rels><?xml version="1.0" encoding="UTF-8" standalone="yes"?>
<Relationships xmlns="http://schemas.openxmlformats.org/package/2006/relationships"><Relationship Id="rId3" Type="http://schemas.openxmlformats.org/officeDocument/2006/relationships/vmlDrawing" Target="../drawings/vmlDrawing3.vml"/><Relationship Id="rId2" Type="http://schemas.openxmlformats.org/officeDocument/2006/relationships/theme" Target="../theme/theme6.xml"/><Relationship Id="rId1" Type="http://schemas.openxmlformats.org/officeDocument/2006/relationships/slideLayout" Target="../slideLayouts/slideLayout54.xml"/><Relationship Id="rId6" Type="http://schemas.openxmlformats.org/officeDocument/2006/relationships/image" Target="../media/image25.emf"/><Relationship Id="rId5" Type="http://schemas.openxmlformats.org/officeDocument/2006/relationships/oleObject" Target="../embeddings/oleObject3.bin"/><Relationship Id="rId4" Type="http://schemas.openxmlformats.org/officeDocument/2006/relationships/tags" Target="../tags/tag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7.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vmlDrawing" Target="../drawings/vmlDrawing4.vml"/><Relationship Id="rId1" Type="http://schemas.openxmlformats.org/officeDocument/2006/relationships/theme" Target="../theme/theme8.xml"/><Relationship Id="rId5" Type="http://schemas.openxmlformats.org/officeDocument/2006/relationships/image" Target="../media/image1.emf"/><Relationship Id="rId4" Type="http://schemas.openxmlformats.org/officeDocument/2006/relationships/oleObject" Target="../embeddings/oleObject4.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9.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1.emf"/><Relationship Id="rId2" Type="http://schemas.openxmlformats.org/officeDocument/2006/relationships/slideLayout" Target="../slideLayouts/slideLayout61.xml"/><Relationship Id="rId16" Type="http://schemas.openxmlformats.org/officeDocument/2006/relationships/oleObject" Target="../embeddings/oleObject5.bin"/><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ags" Target="../tags/tag5.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vmlDrawing" Target="../drawings/vmlDrawing5.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5"/>
            </p:custDataLst>
            <p:extLst>
              <p:ext uri="{D42A27DB-BD31-4B8C-83A1-F6EECF244321}">
                <p14:modId xmlns:p14="http://schemas.microsoft.com/office/powerpoint/2010/main" val="1986813121"/>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3325" name="think-cell Slide" r:id="rId16" imgW="384" imgH="385" progId="TCLayout.ActiveDocument.1">
                  <p:embed/>
                </p:oleObj>
              </mc:Choice>
              <mc:Fallback>
                <p:oleObj name="think-cell Slide" r:id="rId16" imgW="384" imgH="385" progId="TCLayout.ActiveDocument.1">
                  <p:embed/>
                  <p:pic>
                    <p:nvPicPr>
                      <p:cNvPr id="2" name="Object 1" hidden="1"/>
                      <p:cNvPicPr/>
                      <p:nvPr/>
                    </p:nvPicPr>
                    <p:blipFill>
                      <a:blip r:embed="rId17"/>
                      <a:stretch>
                        <a:fillRect/>
                      </a:stretch>
                    </p:blipFill>
                    <p:spPr>
                      <a:xfrm>
                        <a:off x="1589" y="1590"/>
                        <a:ext cx="1587" cy="1587"/>
                      </a:xfrm>
                      <a:prstGeom prst="rect">
                        <a:avLst/>
                      </a:prstGeom>
                    </p:spPr>
                  </p:pic>
                </p:oleObj>
              </mc:Fallback>
            </mc:AlternateContent>
          </a:graphicData>
        </a:graphic>
      </p:graphicFrame>
      <p:sp>
        <p:nvSpPr>
          <p:cNvPr id="11" name="Text Placeholder 2"/>
          <p:cNvSpPr>
            <a:spLocks noGrp="1"/>
          </p:cNvSpPr>
          <p:nvPr>
            <p:ph type="body" idx="1"/>
          </p:nvPr>
        </p:nvSpPr>
        <p:spPr>
          <a:xfrm>
            <a:off x="609610" y="1498600"/>
            <a:ext cx="10802031" cy="4572000"/>
          </a:xfrm>
          <a:prstGeom prst="rect">
            <a:avLst/>
          </a:prstGeom>
        </p:spPr>
        <p:txBody>
          <a:bodyPr vert="horz" lIns="91346" tIns="45673" rIns="91346" bIns="4567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599189" y="6647611"/>
            <a:ext cx="2305417" cy="215349"/>
          </a:xfrm>
          <a:prstGeom prst="rect">
            <a:avLst/>
          </a:prstGeom>
        </p:spPr>
        <p:txBody>
          <a:bodyPr wrap="square" lIns="91346" tIns="45673" rIns="91346" bIns="45673">
            <a:spAutoFit/>
          </a:bodyPr>
          <a:lstStyle>
            <a:lvl1pPr algn="l">
              <a:defRPr sz="800" b="1">
                <a:solidFill>
                  <a:srgbClr val="262626"/>
                </a:solidFill>
                <a:latin typeface="Arial"/>
                <a:cs typeface="Arial"/>
              </a:defRPr>
            </a:lvl1pPr>
          </a:lstStyle>
          <a:p>
            <a:pPr>
              <a:defRPr/>
            </a:pPr>
            <a:endParaRPr lang="en-US" altLang="en-US"/>
          </a:p>
        </p:txBody>
      </p:sp>
      <p:sp>
        <p:nvSpPr>
          <p:cNvPr id="5" name="Date Placeholder 3"/>
          <p:cNvSpPr>
            <a:spLocks noGrp="1"/>
          </p:cNvSpPr>
          <p:nvPr>
            <p:ph type="dt" sz="half" idx="2"/>
          </p:nvPr>
        </p:nvSpPr>
        <p:spPr>
          <a:xfrm>
            <a:off x="9745628" y="6722464"/>
            <a:ext cx="1905549" cy="219456"/>
          </a:xfrm>
          <a:prstGeom prst="rect">
            <a:avLst/>
          </a:prstGeom>
        </p:spPr>
        <p:txBody>
          <a:bodyPr wrap="none" lIns="91346" tIns="45673" rIns="91346" bIns="45673" anchor="b">
            <a:noAutofit/>
          </a:bodyPr>
          <a:lstStyle>
            <a:lvl1pPr algn="r">
              <a:defRPr sz="900" b="1">
                <a:solidFill>
                  <a:srgbClr val="262626"/>
                </a:solidFill>
                <a:latin typeface="Arial "/>
                <a:cs typeface="Arial "/>
              </a:defRPr>
            </a:lvl1pPr>
          </a:lstStyle>
          <a:p>
            <a:pPr>
              <a:defRPr/>
            </a:pPr>
            <a:r>
              <a:rPr lang="en-US"/>
              <a:t>© 2009 Harsco Industrial, Patterson-Kelley</a:t>
            </a:r>
            <a:endParaRPr lang="en-US" altLang="en-US"/>
          </a:p>
        </p:txBody>
      </p:sp>
      <p:sp>
        <p:nvSpPr>
          <p:cNvPr id="7" name="Slide Number Placeholder 5"/>
          <p:cNvSpPr>
            <a:spLocks noGrp="1"/>
          </p:cNvSpPr>
          <p:nvPr>
            <p:ph type="sldNum" sz="quarter" idx="4"/>
          </p:nvPr>
        </p:nvSpPr>
        <p:spPr>
          <a:xfrm>
            <a:off x="11775157" y="6672587"/>
            <a:ext cx="416843" cy="263692"/>
          </a:xfrm>
          <a:prstGeom prst="rect">
            <a:avLst/>
          </a:prstGeom>
        </p:spPr>
        <p:txBody>
          <a:bodyPr wrap="none" lIns="91346" tIns="45673" rIns="91346" bIns="45673" anchor="b">
            <a:noAutofit/>
          </a:bodyPr>
          <a:lstStyle>
            <a:lvl1pPr algn="ctr">
              <a:defRPr sz="900" b="1">
                <a:solidFill>
                  <a:srgbClr val="FFFFFF"/>
                </a:solidFill>
                <a:latin typeface="Arial"/>
                <a:cs typeface="Arial"/>
              </a:defRPr>
            </a:lvl1pPr>
          </a:lstStyle>
          <a:p>
            <a:fld id="{01948D12-30DF-4674-A2B3-C553FC407E0E}" type="slidenum">
              <a:rPr lang="en-US" altLang="en-US" smtClean="0"/>
              <a:pPr/>
              <a:t>‹#›</a:t>
            </a:fld>
            <a:endParaRPr lang="en-US" altLang="en-US"/>
          </a:p>
        </p:txBody>
      </p:sp>
    </p:spTree>
    <p:extLst>
      <p:ext uri="{BB962C8B-B14F-4D97-AF65-F5344CB8AC3E}">
        <p14:creationId xmlns:p14="http://schemas.microsoft.com/office/powerpoint/2010/main" val="357985188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913320" rtl="0" eaLnBrk="1" latinLnBrk="0" hangingPunct="1">
        <a:spcBef>
          <a:spcPct val="0"/>
        </a:spcBef>
        <a:buNone/>
        <a:defRPr sz="4400" kern="1200">
          <a:solidFill>
            <a:schemeClr val="tx1"/>
          </a:solidFill>
          <a:latin typeface="+mj-lt"/>
          <a:ea typeface="+mj-ea"/>
          <a:cs typeface="+mj-cs"/>
        </a:defRPr>
      </a:lvl1pPr>
    </p:titleStyle>
    <p:bodyStyle>
      <a:lvl1pPr marL="0" indent="0" algn="l" defTabSz="456626" rtl="0" eaLnBrk="1" latinLnBrk="0" hangingPunct="1">
        <a:spcBef>
          <a:spcPct val="20000"/>
        </a:spcBef>
        <a:buFontTx/>
        <a:buNone/>
        <a:defRPr lang="en-US" sz="2400" kern="1200" dirty="0" smtClean="0">
          <a:solidFill>
            <a:srgbClr val="4E7C92"/>
          </a:solidFill>
          <a:latin typeface="Arial"/>
          <a:ea typeface="+mn-ea"/>
          <a:cs typeface="Arial"/>
        </a:defRPr>
      </a:lvl1pPr>
      <a:lvl2pPr marL="0" indent="0" algn="l" defTabSz="456626" rtl="0" eaLnBrk="1" latinLnBrk="0" hangingPunct="1">
        <a:spcBef>
          <a:spcPct val="20000"/>
        </a:spcBef>
        <a:buFontTx/>
        <a:buNone/>
        <a:defRPr lang="en-US" sz="2200" kern="1200" dirty="0" smtClean="0">
          <a:solidFill>
            <a:srgbClr val="646464"/>
          </a:solidFill>
          <a:latin typeface="Arial"/>
          <a:ea typeface="+mn-ea"/>
          <a:cs typeface="Arial"/>
        </a:defRPr>
      </a:lvl2pPr>
      <a:lvl3pPr marL="1141633" indent="-228312" algn="l" defTabSz="913320" rtl="0" eaLnBrk="1" latinLnBrk="0" hangingPunct="1">
        <a:spcBef>
          <a:spcPct val="20000"/>
        </a:spcBef>
        <a:buFont typeface="Arial" pitchFamily="34" charset="0"/>
        <a:buChar char="•"/>
        <a:defRPr sz="2400" kern="1200" baseline="0">
          <a:solidFill>
            <a:srgbClr val="646464"/>
          </a:solidFill>
          <a:latin typeface="+mn-lt"/>
          <a:ea typeface="+mn-ea"/>
          <a:cs typeface="+mn-cs"/>
        </a:defRPr>
      </a:lvl3pPr>
      <a:lvl4pPr marL="1598280" indent="-228312" algn="l" defTabSz="913320" rtl="0" eaLnBrk="1" latinLnBrk="0" hangingPunct="1">
        <a:spcBef>
          <a:spcPct val="20000"/>
        </a:spcBef>
        <a:buFont typeface="Arial" pitchFamily="34" charset="0"/>
        <a:buChar char="–"/>
        <a:defRPr sz="2000" kern="1200" baseline="0">
          <a:solidFill>
            <a:srgbClr val="646464"/>
          </a:solidFill>
          <a:latin typeface="+mn-lt"/>
          <a:ea typeface="+mn-ea"/>
          <a:cs typeface="+mn-cs"/>
        </a:defRPr>
      </a:lvl4pPr>
      <a:lvl5pPr marL="2054951" indent="-228312" algn="l" defTabSz="913320" rtl="0" eaLnBrk="1" latinLnBrk="0" hangingPunct="1">
        <a:spcBef>
          <a:spcPct val="20000"/>
        </a:spcBef>
        <a:buFont typeface="Arial" pitchFamily="34" charset="0"/>
        <a:buChar char="»"/>
        <a:defRPr sz="2000" kern="1200" baseline="0">
          <a:solidFill>
            <a:srgbClr val="646464"/>
          </a:solidFill>
          <a:latin typeface="+mn-lt"/>
          <a:ea typeface="+mn-ea"/>
          <a:cs typeface="+mn-cs"/>
        </a:defRPr>
      </a:lvl5pPr>
      <a:lvl6pPr marL="2511576" indent="-228312" algn="l" defTabSz="9133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248" indent="-228312" algn="l" defTabSz="9133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897" indent="-228312" algn="l" defTabSz="9133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544" indent="-228312" algn="l" defTabSz="9133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20" rtl="0" eaLnBrk="1" latinLnBrk="0" hangingPunct="1">
        <a:defRPr sz="1800" kern="1200">
          <a:solidFill>
            <a:schemeClr val="tx1"/>
          </a:solidFill>
          <a:latin typeface="+mn-lt"/>
          <a:ea typeface="+mn-ea"/>
          <a:cs typeface="+mn-cs"/>
        </a:defRPr>
      </a:lvl1pPr>
      <a:lvl2pPr marL="456626" algn="l" defTabSz="913320" rtl="0" eaLnBrk="1" latinLnBrk="0" hangingPunct="1">
        <a:defRPr sz="1800" kern="1200">
          <a:solidFill>
            <a:schemeClr val="tx1"/>
          </a:solidFill>
          <a:latin typeface="+mn-lt"/>
          <a:ea typeface="+mn-ea"/>
          <a:cs typeface="+mn-cs"/>
        </a:defRPr>
      </a:lvl2pPr>
      <a:lvl3pPr marL="913320" algn="l" defTabSz="913320" rtl="0" eaLnBrk="1" latinLnBrk="0" hangingPunct="1">
        <a:defRPr sz="1800" kern="1200">
          <a:solidFill>
            <a:schemeClr val="tx1"/>
          </a:solidFill>
          <a:latin typeface="+mn-lt"/>
          <a:ea typeface="+mn-ea"/>
          <a:cs typeface="+mn-cs"/>
        </a:defRPr>
      </a:lvl3pPr>
      <a:lvl4pPr marL="1369968" algn="l" defTabSz="913320" rtl="0" eaLnBrk="1" latinLnBrk="0" hangingPunct="1">
        <a:defRPr sz="1800" kern="1200">
          <a:solidFill>
            <a:schemeClr val="tx1"/>
          </a:solidFill>
          <a:latin typeface="+mn-lt"/>
          <a:ea typeface="+mn-ea"/>
          <a:cs typeface="+mn-cs"/>
        </a:defRPr>
      </a:lvl4pPr>
      <a:lvl5pPr marL="1826639" algn="l" defTabSz="913320" rtl="0" eaLnBrk="1" latinLnBrk="0" hangingPunct="1">
        <a:defRPr sz="1800" kern="1200">
          <a:solidFill>
            <a:schemeClr val="tx1"/>
          </a:solidFill>
          <a:latin typeface="+mn-lt"/>
          <a:ea typeface="+mn-ea"/>
          <a:cs typeface="+mn-cs"/>
        </a:defRPr>
      </a:lvl5pPr>
      <a:lvl6pPr marL="2283264" algn="l" defTabSz="913320" rtl="0" eaLnBrk="1" latinLnBrk="0" hangingPunct="1">
        <a:defRPr sz="1800" kern="1200">
          <a:solidFill>
            <a:schemeClr val="tx1"/>
          </a:solidFill>
          <a:latin typeface="+mn-lt"/>
          <a:ea typeface="+mn-ea"/>
          <a:cs typeface="+mn-cs"/>
        </a:defRPr>
      </a:lvl6pPr>
      <a:lvl7pPr marL="2739890" algn="l" defTabSz="913320" rtl="0" eaLnBrk="1" latinLnBrk="0" hangingPunct="1">
        <a:defRPr sz="1800" kern="1200">
          <a:solidFill>
            <a:schemeClr val="tx1"/>
          </a:solidFill>
          <a:latin typeface="+mn-lt"/>
          <a:ea typeface="+mn-ea"/>
          <a:cs typeface="+mn-cs"/>
        </a:defRPr>
      </a:lvl7pPr>
      <a:lvl8pPr marL="3196560" algn="l" defTabSz="913320" rtl="0" eaLnBrk="1" latinLnBrk="0" hangingPunct="1">
        <a:defRPr sz="1800" kern="1200">
          <a:solidFill>
            <a:schemeClr val="tx1"/>
          </a:solidFill>
          <a:latin typeface="+mn-lt"/>
          <a:ea typeface="+mn-ea"/>
          <a:cs typeface="+mn-cs"/>
        </a:defRPr>
      </a:lvl8pPr>
      <a:lvl9pPr marL="3653218" algn="l" defTabSz="91332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1190115" y="6581544"/>
            <a:ext cx="1001884" cy="276456"/>
          </a:xfrm>
          <a:prstGeom prst="rect">
            <a:avLst/>
          </a:prstGeom>
          <a:solidFill>
            <a:srgbClr val="7F7F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mn-lt"/>
            </a:endParaRPr>
          </a:p>
        </p:txBody>
      </p:sp>
      <p:sp>
        <p:nvSpPr>
          <p:cNvPr id="10" name="Rectangle 9"/>
          <p:cNvSpPr/>
          <p:nvPr/>
        </p:nvSpPr>
        <p:spPr>
          <a:xfrm>
            <a:off x="1" y="6581544"/>
            <a:ext cx="11190115" cy="276456"/>
          </a:xfrm>
          <a:prstGeom prst="rect">
            <a:avLst/>
          </a:prstGeom>
          <a:solidFill>
            <a:srgbClr val="BFBF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mn-lt"/>
            </a:endParaRPr>
          </a:p>
        </p:txBody>
      </p:sp>
      <p:sp>
        <p:nvSpPr>
          <p:cNvPr id="2" name="Title Placeholder 1"/>
          <p:cNvSpPr>
            <a:spLocks noGrp="1"/>
          </p:cNvSpPr>
          <p:nvPr>
            <p:ph type="title"/>
          </p:nvPr>
        </p:nvSpPr>
        <p:spPr>
          <a:xfrm>
            <a:off x="478368" y="0"/>
            <a:ext cx="8647473" cy="914400"/>
          </a:xfrm>
          <a:prstGeom prst="rect">
            <a:avLst/>
          </a:prstGeom>
        </p:spPr>
        <p:txBody>
          <a:bodyPr vert="horz" lIns="0" tIns="0" rIns="0" bIns="0" rtlCol="0" anchor="b" anchorCtr="0">
            <a:noAutofit/>
          </a:bodyPr>
          <a:lstStyle/>
          <a:p>
            <a:endParaRPr lang="en-US" dirty="0"/>
          </a:p>
        </p:txBody>
      </p:sp>
      <p:sp>
        <p:nvSpPr>
          <p:cNvPr id="3" name="Text Placeholder 2"/>
          <p:cNvSpPr>
            <a:spLocks noGrp="1"/>
          </p:cNvSpPr>
          <p:nvPr>
            <p:ph type="body" idx="1"/>
          </p:nvPr>
        </p:nvSpPr>
        <p:spPr>
          <a:xfrm>
            <a:off x="504000" y="1475232"/>
            <a:ext cx="11184000" cy="4078901"/>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94044" y="6577584"/>
            <a:ext cx="2502753" cy="280416"/>
          </a:xfrm>
          <a:prstGeom prst="rect">
            <a:avLst/>
          </a:prstGeom>
        </p:spPr>
        <p:txBody>
          <a:bodyPr vert="horz" lIns="0" tIns="0" rIns="91440" bIns="0" rtlCol="0" anchor="ctr" anchorCtr="0"/>
          <a:lstStyle>
            <a:lvl1pPr algn="r">
              <a:defRPr sz="1067" b="1">
                <a:solidFill>
                  <a:srgbClr val="646472"/>
                </a:solidFill>
                <a:latin typeface="+mn-lt"/>
                <a:cs typeface="Calibri"/>
              </a:defRPr>
            </a:lvl1pPr>
          </a:lstStyle>
          <a:p>
            <a:r>
              <a:rPr lang="en-US"/>
              <a:t>9 January 2019</a:t>
            </a:r>
            <a:endParaRPr lang="en-US" dirty="0"/>
          </a:p>
        </p:txBody>
      </p:sp>
      <p:sp>
        <p:nvSpPr>
          <p:cNvPr id="5"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rgbClr val="646472"/>
                </a:solidFill>
                <a:latin typeface="+mn-lt"/>
                <a:cs typeface="Calibri"/>
              </a:defRPr>
            </a:lvl1pPr>
          </a:lstStyle>
          <a:p>
            <a:r>
              <a:rPr lang="en-US" dirty="0"/>
              <a:t>COMPANY CONFIDENTIAL</a:t>
            </a:r>
          </a:p>
        </p:txBody>
      </p:sp>
      <p:sp>
        <p:nvSpPr>
          <p:cNvPr id="6" name="Slide Number Placeholder 5"/>
          <p:cNvSpPr>
            <a:spLocks noGrp="1"/>
          </p:cNvSpPr>
          <p:nvPr>
            <p:ph type="sldNum" sz="quarter" idx="4"/>
          </p:nvPr>
        </p:nvSpPr>
        <p:spPr>
          <a:xfrm>
            <a:off x="11199430" y="6577584"/>
            <a:ext cx="521407" cy="280416"/>
          </a:xfrm>
          <a:prstGeom prst="rect">
            <a:avLst/>
          </a:prstGeom>
        </p:spPr>
        <p:txBody>
          <a:bodyPr vert="horz" lIns="0" tIns="0" rIns="0" bIns="0" rtlCol="0" anchor="ctr" anchorCtr="0"/>
          <a:lstStyle>
            <a:lvl1pPr algn="r">
              <a:defRPr sz="1067" b="1">
                <a:solidFill>
                  <a:schemeClr val="bg1"/>
                </a:solidFill>
                <a:latin typeface="+mn-lt"/>
                <a:cs typeface="Calibri"/>
              </a:defRPr>
            </a:lvl1pPr>
          </a:lstStyle>
          <a:p>
            <a:fld id="{0A0F11D4-4D2F-B044-AC58-2D9204F8F0F5}" type="slidenum">
              <a:rPr lang="en-US" smtClean="0"/>
              <a:pPr/>
              <a:t>‹#›</a:t>
            </a:fld>
            <a:endParaRPr lang="en-US" dirty="0"/>
          </a:p>
        </p:txBody>
      </p:sp>
      <p:cxnSp>
        <p:nvCxnSpPr>
          <p:cNvPr id="20" name="Straight Connector 19"/>
          <p:cNvCxnSpPr/>
          <p:nvPr/>
        </p:nvCxnSpPr>
        <p:spPr>
          <a:xfrm>
            <a:off x="478367" y="1048512"/>
            <a:ext cx="11222567" cy="0"/>
          </a:xfrm>
          <a:prstGeom prst="line">
            <a:avLst/>
          </a:prstGeom>
          <a:ln w="6350" cmpd="sng">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9" name="Picture 8" descr="A close up of a sign&#10;&#10;Description generated with very high confidence">
            <a:extLst>
              <a:ext uri="{FF2B5EF4-FFF2-40B4-BE49-F238E27FC236}">
                <a16:creationId xmlns:a16="http://schemas.microsoft.com/office/drawing/2014/main" id="{650A98B1-0FE4-459F-9A3A-6E78A9D466F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958429" y="88385"/>
            <a:ext cx="1305983" cy="1305983"/>
          </a:xfrm>
          <a:prstGeom prst="rect">
            <a:avLst/>
          </a:prstGeom>
        </p:spPr>
      </p:pic>
    </p:spTree>
    <p:extLst>
      <p:ext uri="{BB962C8B-B14F-4D97-AF65-F5344CB8AC3E}">
        <p14:creationId xmlns:p14="http://schemas.microsoft.com/office/powerpoint/2010/main" val="334609476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hf hdr="0"/>
  <p:txStyles>
    <p:titleStyle>
      <a:lvl1pPr algn="l" defTabSz="609585" rtl="0" eaLnBrk="1" latinLnBrk="0" hangingPunct="1">
        <a:lnSpc>
          <a:spcPct val="100000"/>
        </a:lnSpc>
        <a:spcBef>
          <a:spcPct val="0"/>
        </a:spcBef>
        <a:buNone/>
        <a:defRPr sz="2667" b="1" kern="1200" spc="0">
          <a:solidFill>
            <a:schemeClr val="tx2"/>
          </a:solidFill>
          <a:latin typeface="+mj-lt"/>
          <a:ea typeface="+mj-ea"/>
          <a:cs typeface="Calibri"/>
        </a:defRPr>
      </a:lvl1pPr>
    </p:titleStyle>
    <p:bodyStyle>
      <a:lvl1pPr marL="0" indent="0" algn="l" defTabSz="609585" rtl="0" eaLnBrk="1" latinLnBrk="0" hangingPunct="1">
        <a:lnSpc>
          <a:spcPts val="2667"/>
        </a:lnSpc>
        <a:spcBef>
          <a:spcPts val="800"/>
        </a:spcBef>
        <a:spcAft>
          <a:spcPts val="400"/>
        </a:spcAft>
        <a:buClrTx/>
        <a:buSzPct val="100000"/>
        <a:buFont typeface="Arial"/>
        <a:buNone/>
        <a:defRPr sz="1867" b="0" kern="1200">
          <a:solidFill>
            <a:schemeClr val="tx1"/>
          </a:solidFill>
          <a:latin typeface="+mn-lt"/>
          <a:ea typeface="+mn-ea"/>
          <a:cs typeface="Calibri"/>
        </a:defRPr>
      </a:lvl1pPr>
      <a:lvl2pPr marL="234945" indent="-234945" algn="l" defTabSz="450839" rtl="0" eaLnBrk="1" latinLnBrk="0" hangingPunct="1">
        <a:lnSpc>
          <a:spcPts val="2667"/>
        </a:lnSpc>
        <a:spcBef>
          <a:spcPts val="0"/>
        </a:spcBef>
        <a:spcAft>
          <a:spcPts val="400"/>
        </a:spcAft>
        <a:buClrTx/>
        <a:buSzPct val="100000"/>
        <a:buFont typeface="Arial"/>
        <a:buChar char="•"/>
        <a:tabLst/>
        <a:defRPr sz="1867" kern="1200">
          <a:solidFill>
            <a:schemeClr val="tx1"/>
          </a:solidFill>
          <a:latin typeface="+mn-lt"/>
          <a:ea typeface="+mn-ea"/>
          <a:cs typeface="Calibri"/>
        </a:defRPr>
      </a:lvl2pPr>
      <a:lvl3pPr marL="472006" indent="-237061" algn="l" defTabSz="609585" rtl="0" eaLnBrk="1" latinLnBrk="0" hangingPunct="1">
        <a:lnSpc>
          <a:spcPts val="2400"/>
        </a:lnSpc>
        <a:spcBef>
          <a:spcPts val="0"/>
        </a:spcBef>
        <a:spcAft>
          <a:spcPts val="400"/>
        </a:spcAft>
        <a:buClrTx/>
        <a:buSzPct val="100000"/>
        <a:buFont typeface="Arial"/>
        <a:buChar char="•"/>
        <a:defRPr sz="1733" kern="1200">
          <a:solidFill>
            <a:schemeClr val="tx1"/>
          </a:solidFill>
          <a:latin typeface="+mn-lt"/>
          <a:ea typeface="+mn-ea"/>
          <a:cs typeface="Calibri"/>
        </a:defRPr>
      </a:lvl3pPr>
      <a:lvl4pPr marL="721766" indent="-264577" algn="l" defTabSz="685783" rtl="0" eaLnBrk="1" latinLnBrk="0" hangingPunct="1">
        <a:lnSpc>
          <a:spcPts val="2267"/>
        </a:lnSpc>
        <a:spcBef>
          <a:spcPts val="0"/>
        </a:spcBef>
        <a:spcAft>
          <a:spcPts val="400"/>
        </a:spcAft>
        <a:buClrTx/>
        <a:buSzPct val="100000"/>
        <a:buFont typeface="Arial" panose="020B0604020202020204" pitchFamily="34" charset="0"/>
        <a:buChar char="•"/>
        <a:defRPr sz="1600" kern="1200" baseline="0">
          <a:solidFill>
            <a:schemeClr val="tx1"/>
          </a:solidFill>
          <a:latin typeface="+mn-lt"/>
          <a:ea typeface="+mn-ea"/>
          <a:cs typeface="Calibri"/>
        </a:defRPr>
      </a:lvl4pPr>
      <a:lvl5pPr marL="956709" indent="-234945" algn="l" defTabSz="226478" rtl="0" eaLnBrk="1" latinLnBrk="0" hangingPunct="1">
        <a:lnSpc>
          <a:spcPts val="2133"/>
        </a:lnSpc>
        <a:spcBef>
          <a:spcPts val="0"/>
        </a:spcBef>
        <a:spcAft>
          <a:spcPts val="400"/>
        </a:spcAft>
        <a:buClrTx/>
        <a:buSzPct val="100000"/>
        <a:buFont typeface="Arial" panose="020B0604020202020204" pitchFamily="34" charset="0"/>
        <a:buChar char="•"/>
        <a:defRPr sz="1467" kern="1200" baseline="0">
          <a:solidFill>
            <a:schemeClr val="tx1"/>
          </a:solidFill>
          <a:latin typeface="+mn-lt"/>
          <a:ea typeface="+mn-ea"/>
          <a:cs typeface="Calibri"/>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1190115" y="6581544"/>
            <a:ext cx="1001884" cy="276456"/>
          </a:xfrm>
          <a:prstGeom prst="rect">
            <a:avLst/>
          </a:prstGeom>
          <a:solidFill>
            <a:srgbClr val="7F7F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mn-lt"/>
            </a:endParaRPr>
          </a:p>
        </p:txBody>
      </p:sp>
      <p:sp>
        <p:nvSpPr>
          <p:cNvPr id="10" name="Rectangle 9"/>
          <p:cNvSpPr/>
          <p:nvPr/>
        </p:nvSpPr>
        <p:spPr>
          <a:xfrm>
            <a:off x="1" y="6581544"/>
            <a:ext cx="11190115" cy="276456"/>
          </a:xfrm>
          <a:prstGeom prst="rect">
            <a:avLst/>
          </a:prstGeom>
          <a:solidFill>
            <a:srgbClr val="BFBF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mn-lt"/>
            </a:endParaRPr>
          </a:p>
        </p:txBody>
      </p:sp>
      <p:sp>
        <p:nvSpPr>
          <p:cNvPr id="2" name="Title Placeholder 1"/>
          <p:cNvSpPr>
            <a:spLocks noGrp="1"/>
          </p:cNvSpPr>
          <p:nvPr>
            <p:ph type="title"/>
          </p:nvPr>
        </p:nvSpPr>
        <p:spPr>
          <a:xfrm>
            <a:off x="478368" y="0"/>
            <a:ext cx="8647473" cy="914400"/>
          </a:xfrm>
          <a:prstGeom prst="rect">
            <a:avLst/>
          </a:prstGeom>
        </p:spPr>
        <p:txBody>
          <a:bodyPr vert="horz" lIns="0" tIns="0" rIns="0" bIns="0" rtlCol="0" anchor="b" anchorCtr="0">
            <a:noAutofit/>
          </a:bodyPr>
          <a:lstStyle/>
          <a:p>
            <a:endParaRPr lang="en-US" dirty="0"/>
          </a:p>
        </p:txBody>
      </p:sp>
      <p:sp>
        <p:nvSpPr>
          <p:cNvPr id="3" name="Text Placeholder 2"/>
          <p:cNvSpPr>
            <a:spLocks noGrp="1"/>
          </p:cNvSpPr>
          <p:nvPr>
            <p:ph type="body" idx="1"/>
          </p:nvPr>
        </p:nvSpPr>
        <p:spPr>
          <a:xfrm>
            <a:off x="504000" y="1475232"/>
            <a:ext cx="11184000" cy="4078901"/>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94044" y="6577584"/>
            <a:ext cx="2502753" cy="280416"/>
          </a:xfrm>
          <a:prstGeom prst="rect">
            <a:avLst/>
          </a:prstGeom>
        </p:spPr>
        <p:txBody>
          <a:bodyPr vert="horz" lIns="0" tIns="0" rIns="91440" bIns="0" rtlCol="0" anchor="ctr" anchorCtr="0"/>
          <a:lstStyle>
            <a:lvl1pPr algn="r">
              <a:defRPr sz="1067" b="1">
                <a:solidFill>
                  <a:srgbClr val="646472"/>
                </a:solidFill>
                <a:latin typeface="+mn-lt"/>
                <a:cs typeface="Calibri"/>
              </a:defRPr>
            </a:lvl1pPr>
          </a:lstStyle>
          <a:p>
            <a:r>
              <a:rPr lang="en-US"/>
              <a:t>9 January 2019</a:t>
            </a:r>
            <a:endParaRPr lang="en-US" dirty="0"/>
          </a:p>
        </p:txBody>
      </p:sp>
      <p:sp>
        <p:nvSpPr>
          <p:cNvPr id="5"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rgbClr val="646472"/>
                </a:solidFill>
                <a:latin typeface="+mn-lt"/>
                <a:cs typeface="Calibri"/>
              </a:defRPr>
            </a:lvl1pPr>
          </a:lstStyle>
          <a:p>
            <a:r>
              <a:rPr lang="en-US" dirty="0"/>
              <a:t>COMPANY CONFIDENTIAL</a:t>
            </a:r>
          </a:p>
        </p:txBody>
      </p:sp>
      <p:sp>
        <p:nvSpPr>
          <p:cNvPr id="6" name="Slide Number Placeholder 5"/>
          <p:cNvSpPr>
            <a:spLocks noGrp="1"/>
          </p:cNvSpPr>
          <p:nvPr>
            <p:ph type="sldNum" sz="quarter" idx="4"/>
          </p:nvPr>
        </p:nvSpPr>
        <p:spPr>
          <a:xfrm>
            <a:off x="11199430" y="6577584"/>
            <a:ext cx="521407" cy="280416"/>
          </a:xfrm>
          <a:prstGeom prst="rect">
            <a:avLst/>
          </a:prstGeom>
        </p:spPr>
        <p:txBody>
          <a:bodyPr vert="horz" lIns="0" tIns="0" rIns="0" bIns="0" rtlCol="0" anchor="ctr" anchorCtr="0"/>
          <a:lstStyle>
            <a:lvl1pPr algn="r">
              <a:defRPr sz="1067" b="1">
                <a:solidFill>
                  <a:schemeClr val="bg1"/>
                </a:solidFill>
                <a:latin typeface="+mn-lt"/>
                <a:cs typeface="Calibri"/>
              </a:defRPr>
            </a:lvl1pPr>
          </a:lstStyle>
          <a:p>
            <a:fld id="{0A0F11D4-4D2F-B044-AC58-2D9204F8F0F5}" type="slidenum">
              <a:rPr lang="en-US" smtClean="0"/>
              <a:pPr/>
              <a:t>‹#›</a:t>
            </a:fld>
            <a:endParaRPr lang="en-US" dirty="0"/>
          </a:p>
        </p:txBody>
      </p:sp>
      <p:cxnSp>
        <p:nvCxnSpPr>
          <p:cNvPr id="20" name="Straight Connector 19"/>
          <p:cNvCxnSpPr/>
          <p:nvPr/>
        </p:nvCxnSpPr>
        <p:spPr>
          <a:xfrm>
            <a:off x="478367" y="1048512"/>
            <a:ext cx="11222567" cy="0"/>
          </a:xfrm>
          <a:prstGeom prst="line">
            <a:avLst/>
          </a:prstGeom>
          <a:ln w="6350" cmpd="sng">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9" name="Picture 8" descr="A close up of a sign&#10;&#10;Description generated with very high confidence">
            <a:extLst>
              <a:ext uri="{FF2B5EF4-FFF2-40B4-BE49-F238E27FC236}">
                <a16:creationId xmlns:a16="http://schemas.microsoft.com/office/drawing/2014/main" id="{C4A5E142-7219-48C5-AB77-CCF32B8D226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73164" y="30233"/>
            <a:ext cx="1444999" cy="1444999"/>
          </a:xfrm>
          <a:prstGeom prst="rect">
            <a:avLst/>
          </a:prstGeom>
        </p:spPr>
      </p:pic>
    </p:spTree>
    <p:extLst>
      <p:ext uri="{BB962C8B-B14F-4D97-AF65-F5344CB8AC3E}">
        <p14:creationId xmlns:p14="http://schemas.microsoft.com/office/powerpoint/2010/main" val="75183120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p:txStyles>
    <p:titleStyle>
      <a:lvl1pPr algn="l" defTabSz="609585" rtl="0" eaLnBrk="1" latinLnBrk="0" hangingPunct="1">
        <a:lnSpc>
          <a:spcPct val="100000"/>
        </a:lnSpc>
        <a:spcBef>
          <a:spcPct val="0"/>
        </a:spcBef>
        <a:buNone/>
        <a:defRPr sz="2667" b="1" kern="1200" spc="0">
          <a:solidFill>
            <a:schemeClr val="tx2"/>
          </a:solidFill>
          <a:latin typeface="+mj-lt"/>
          <a:ea typeface="+mj-ea"/>
          <a:cs typeface="Calibri"/>
        </a:defRPr>
      </a:lvl1pPr>
    </p:titleStyle>
    <p:bodyStyle>
      <a:lvl1pPr marL="0" indent="0" algn="l" defTabSz="609585" rtl="0" eaLnBrk="1" latinLnBrk="0" hangingPunct="1">
        <a:lnSpc>
          <a:spcPts val="2667"/>
        </a:lnSpc>
        <a:spcBef>
          <a:spcPts val="800"/>
        </a:spcBef>
        <a:spcAft>
          <a:spcPts val="400"/>
        </a:spcAft>
        <a:buClrTx/>
        <a:buSzPct val="100000"/>
        <a:buFont typeface="Arial"/>
        <a:buNone/>
        <a:defRPr sz="1867" b="0" kern="1200">
          <a:solidFill>
            <a:schemeClr val="tx1"/>
          </a:solidFill>
          <a:latin typeface="+mn-lt"/>
          <a:ea typeface="+mn-ea"/>
          <a:cs typeface="Calibri"/>
        </a:defRPr>
      </a:lvl1pPr>
      <a:lvl2pPr marL="234945" indent="-234945" algn="l" defTabSz="450839" rtl="0" eaLnBrk="1" latinLnBrk="0" hangingPunct="1">
        <a:lnSpc>
          <a:spcPts val="2667"/>
        </a:lnSpc>
        <a:spcBef>
          <a:spcPts val="0"/>
        </a:spcBef>
        <a:spcAft>
          <a:spcPts val="400"/>
        </a:spcAft>
        <a:buClrTx/>
        <a:buSzPct val="100000"/>
        <a:buFont typeface="Arial"/>
        <a:buChar char="•"/>
        <a:tabLst/>
        <a:defRPr sz="1867" kern="1200">
          <a:solidFill>
            <a:schemeClr val="tx1"/>
          </a:solidFill>
          <a:latin typeface="+mn-lt"/>
          <a:ea typeface="+mn-ea"/>
          <a:cs typeface="Calibri"/>
        </a:defRPr>
      </a:lvl2pPr>
      <a:lvl3pPr marL="472006" indent="-237061" algn="l" defTabSz="609585" rtl="0" eaLnBrk="1" latinLnBrk="0" hangingPunct="1">
        <a:lnSpc>
          <a:spcPts val="2400"/>
        </a:lnSpc>
        <a:spcBef>
          <a:spcPts val="0"/>
        </a:spcBef>
        <a:spcAft>
          <a:spcPts val="400"/>
        </a:spcAft>
        <a:buClrTx/>
        <a:buSzPct val="100000"/>
        <a:buFont typeface="Arial"/>
        <a:buChar char="•"/>
        <a:defRPr sz="1733" kern="1200">
          <a:solidFill>
            <a:schemeClr val="tx1"/>
          </a:solidFill>
          <a:latin typeface="+mn-lt"/>
          <a:ea typeface="+mn-ea"/>
          <a:cs typeface="Calibri"/>
        </a:defRPr>
      </a:lvl3pPr>
      <a:lvl4pPr marL="721766" indent="-264577" algn="l" defTabSz="685783" rtl="0" eaLnBrk="1" latinLnBrk="0" hangingPunct="1">
        <a:lnSpc>
          <a:spcPts val="2267"/>
        </a:lnSpc>
        <a:spcBef>
          <a:spcPts val="0"/>
        </a:spcBef>
        <a:spcAft>
          <a:spcPts val="400"/>
        </a:spcAft>
        <a:buClrTx/>
        <a:buSzPct val="100000"/>
        <a:buFont typeface="Arial" panose="020B0604020202020204" pitchFamily="34" charset="0"/>
        <a:buChar char="•"/>
        <a:defRPr sz="1600" kern="1200" baseline="0">
          <a:solidFill>
            <a:schemeClr val="tx1"/>
          </a:solidFill>
          <a:latin typeface="+mn-lt"/>
          <a:ea typeface="+mn-ea"/>
          <a:cs typeface="Calibri"/>
        </a:defRPr>
      </a:lvl4pPr>
      <a:lvl5pPr marL="956709" indent="-234945" algn="l" defTabSz="226478" rtl="0" eaLnBrk="1" latinLnBrk="0" hangingPunct="1">
        <a:lnSpc>
          <a:spcPts val="2133"/>
        </a:lnSpc>
        <a:spcBef>
          <a:spcPts val="0"/>
        </a:spcBef>
        <a:spcAft>
          <a:spcPts val="400"/>
        </a:spcAft>
        <a:buClrTx/>
        <a:buSzPct val="100000"/>
        <a:buFont typeface="Arial" panose="020B0604020202020204" pitchFamily="34" charset="0"/>
        <a:buChar char="•"/>
        <a:defRPr sz="1467" kern="1200" baseline="0">
          <a:solidFill>
            <a:schemeClr val="tx1"/>
          </a:solidFill>
          <a:latin typeface="+mn-lt"/>
          <a:ea typeface="+mn-ea"/>
          <a:cs typeface="Calibri"/>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625278" y="6455833"/>
            <a:ext cx="767644" cy="180979"/>
          </a:xfrm>
          <a:prstGeom prst="rect">
            <a:avLst/>
          </a:prstGeom>
        </p:spPr>
        <p:txBody>
          <a:bodyPr vert="horz" lIns="0" tIns="0" rIns="0" bIns="0" rtlCol="0" anchor="b" anchorCtr="0"/>
          <a:lstStyle>
            <a:lvl1pPr algn="l">
              <a:defRPr sz="1067" b="1">
                <a:solidFill>
                  <a:schemeClr val="tx1"/>
                </a:solidFill>
                <a:latin typeface="+mn-lt"/>
                <a:cs typeface="Arial"/>
              </a:defRPr>
            </a:lvl1pPr>
          </a:lstStyle>
          <a:p>
            <a:pPr defTabSz="609585"/>
            <a:r>
              <a:rPr lang="en-US">
                <a:solidFill>
                  <a:srgbClr val="002F6C"/>
                </a:solidFill>
              </a:rPr>
              <a:t>9 January 2019</a:t>
            </a:r>
            <a:endParaRPr lang="en-US" dirty="0">
              <a:solidFill>
                <a:srgbClr val="002F6C"/>
              </a:solidFill>
            </a:endParaRPr>
          </a:p>
        </p:txBody>
      </p:sp>
      <p:sp>
        <p:nvSpPr>
          <p:cNvPr id="5" name="Footer Placeholder 4"/>
          <p:cNvSpPr>
            <a:spLocks noGrp="1"/>
          </p:cNvSpPr>
          <p:nvPr>
            <p:ph type="ftr" sz="quarter" idx="3"/>
          </p:nvPr>
        </p:nvSpPr>
        <p:spPr>
          <a:xfrm>
            <a:off x="478367" y="6455833"/>
            <a:ext cx="4261437" cy="180979"/>
          </a:xfrm>
          <a:prstGeom prst="rect">
            <a:avLst/>
          </a:prstGeom>
        </p:spPr>
        <p:txBody>
          <a:bodyPr vert="horz" lIns="0" tIns="0" rIns="0" bIns="0" rtlCol="0" anchor="b" anchorCtr="0"/>
          <a:lstStyle>
            <a:lvl1pPr algn="l">
              <a:defRPr sz="1067" b="1">
                <a:solidFill>
                  <a:srgbClr val="002F6C"/>
                </a:solidFill>
                <a:latin typeface="+mn-lt"/>
                <a:cs typeface="Arial"/>
              </a:defRPr>
            </a:lvl1pPr>
          </a:lstStyle>
          <a:p>
            <a:pPr defTabSz="609585"/>
            <a:r>
              <a:rPr lang="en-US"/>
              <a:t>COMPANY CONFIDENTIAL</a:t>
            </a:r>
            <a:endParaRPr lang="en-US" dirty="0"/>
          </a:p>
        </p:txBody>
      </p:sp>
      <p:sp>
        <p:nvSpPr>
          <p:cNvPr id="6" name="Slide Number Placeholder 5"/>
          <p:cNvSpPr>
            <a:spLocks noGrp="1"/>
          </p:cNvSpPr>
          <p:nvPr>
            <p:ph type="sldNum" sz="quarter" idx="4"/>
          </p:nvPr>
        </p:nvSpPr>
        <p:spPr>
          <a:xfrm>
            <a:off x="11190127" y="6455833"/>
            <a:ext cx="521407" cy="180979"/>
          </a:xfrm>
          <a:prstGeom prst="rect">
            <a:avLst/>
          </a:prstGeom>
        </p:spPr>
        <p:txBody>
          <a:bodyPr vert="horz" lIns="0" tIns="0" rIns="0" bIns="0" rtlCol="0" anchor="b" anchorCtr="0"/>
          <a:lstStyle>
            <a:lvl1pPr algn="r">
              <a:defRPr sz="1067" b="1">
                <a:solidFill>
                  <a:schemeClr val="tx1"/>
                </a:solidFill>
                <a:latin typeface="+mn-lt"/>
                <a:cs typeface="Arial"/>
              </a:defRPr>
            </a:lvl1pPr>
          </a:lstStyle>
          <a:p>
            <a:pPr defTabSz="609585"/>
            <a:fld id="{0A0F11D4-4D2F-B044-AC58-2D9204F8F0F5}" type="slidenum">
              <a:rPr lang="en-US" smtClean="0">
                <a:solidFill>
                  <a:srgbClr val="002F6C"/>
                </a:solidFill>
              </a:rPr>
              <a:pPr defTabSz="609585"/>
              <a:t>‹#›</a:t>
            </a:fld>
            <a:endParaRPr lang="en-US" dirty="0">
              <a:solidFill>
                <a:srgbClr val="002F6C"/>
              </a:solidFill>
            </a:endParaRPr>
          </a:p>
        </p:txBody>
      </p:sp>
    </p:spTree>
    <p:extLst>
      <p:ext uri="{BB962C8B-B14F-4D97-AF65-F5344CB8AC3E}">
        <p14:creationId xmlns:p14="http://schemas.microsoft.com/office/powerpoint/2010/main" val="992267001"/>
      </p:ext>
    </p:extLst>
  </p:cSld>
  <p:clrMap bg1="lt1" tx1="dk1" bg2="lt2" tx2="dk2" accent1="accent1" accent2="accent2" accent3="accent3" accent4="accent4" accent5="accent5" accent6="accent6" hlink="hlink" folHlink="folHlink"/>
  <p:sldLayoutIdLst>
    <p:sldLayoutId id="2147483770" r:id="rId1"/>
  </p:sldLayoutIdLst>
  <p:hf hdr="0"/>
  <p:txStyles>
    <p:titleStyle>
      <a:lvl1pPr algn="l" defTabSz="609585" rtl="0" eaLnBrk="1" latinLnBrk="0" hangingPunct="1">
        <a:lnSpc>
          <a:spcPct val="100000"/>
        </a:lnSpc>
        <a:spcBef>
          <a:spcPct val="0"/>
        </a:spcBef>
        <a:buNone/>
        <a:defRPr sz="3200" b="0" kern="1200" spc="-27">
          <a:solidFill>
            <a:schemeClr val="tx2"/>
          </a:solidFill>
          <a:latin typeface="Arial"/>
          <a:ea typeface="+mj-ea"/>
          <a:cs typeface="Arial"/>
        </a:defRPr>
      </a:lvl1pPr>
    </p:titleStyle>
    <p:bodyStyle>
      <a:lvl1pPr marL="0" indent="0" algn="l" defTabSz="609585" rtl="0" eaLnBrk="1" latinLnBrk="0" hangingPunct="1">
        <a:lnSpc>
          <a:spcPct val="100000"/>
        </a:lnSpc>
        <a:spcBef>
          <a:spcPts val="0"/>
        </a:spcBef>
        <a:spcAft>
          <a:spcPts val="1333"/>
        </a:spcAft>
        <a:buClr>
          <a:schemeClr val="tx1"/>
        </a:buClr>
        <a:buSzPct val="100000"/>
        <a:buFont typeface="Arial"/>
        <a:buNone/>
        <a:defRPr sz="1600" kern="1200">
          <a:solidFill>
            <a:schemeClr val="tx2"/>
          </a:solidFill>
          <a:latin typeface="Arial"/>
          <a:ea typeface="+mn-ea"/>
          <a:cs typeface="Arial"/>
        </a:defRPr>
      </a:lvl1pPr>
      <a:lvl2pPr marL="311143" indent="-311143" algn="l" defTabSz="450839" rtl="0" eaLnBrk="1" latinLnBrk="0" hangingPunct="1">
        <a:lnSpc>
          <a:spcPct val="100000"/>
        </a:lnSpc>
        <a:spcBef>
          <a:spcPts val="0"/>
        </a:spcBef>
        <a:spcAft>
          <a:spcPts val="1333"/>
        </a:spcAft>
        <a:buClr>
          <a:srgbClr val="004C97"/>
        </a:buClr>
        <a:buSzPct val="100000"/>
        <a:buFont typeface="Arial"/>
        <a:buChar char="•"/>
        <a:defRPr sz="1600" kern="1200">
          <a:solidFill>
            <a:srgbClr val="004C97"/>
          </a:solidFill>
          <a:latin typeface="Arial"/>
          <a:ea typeface="+mn-ea"/>
          <a:cs typeface="Arial"/>
        </a:defRPr>
      </a:lvl2pPr>
      <a:lvl3pPr marL="607469" indent="-294210" algn="l" defTabSz="609585" rtl="0" eaLnBrk="1" latinLnBrk="0" hangingPunct="1">
        <a:lnSpc>
          <a:spcPct val="100000"/>
        </a:lnSpc>
        <a:spcBef>
          <a:spcPts val="0"/>
        </a:spcBef>
        <a:spcAft>
          <a:spcPts val="1333"/>
        </a:spcAft>
        <a:buClr>
          <a:schemeClr val="accent1"/>
        </a:buClr>
        <a:buSzPct val="100000"/>
        <a:buFont typeface="Arial"/>
        <a:buChar char="•"/>
        <a:defRPr sz="1600" kern="1200">
          <a:solidFill>
            <a:schemeClr val="accent1"/>
          </a:solidFill>
          <a:latin typeface="Arial"/>
          <a:ea typeface="+mn-ea"/>
          <a:cs typeface="Arial"/>
        </a:defRPr>
      </a:lvl3pPr>
      <a:lvl4pPr marL="311143" indent="-311143" algn="l" defTabSz="685783" rtl="0" eaLnBrk="1" latinLnBrk="0" hangingPunct="1">
        <a:lnSpc>
          <a:spcPct val="100000"/>
        </a:lnSpc>
        <a:spcBef>
          <a:spcPts val="0"/>
        </a:spcBef>
        <a:spcAft>
          <a:spcPts val="1333"/>
        </a:spcAft>
        <a:buClr>
          <a:srgbClr val="004C97"/>
        </a:buClr>
        <a:buSzPct val="100000"/>
        <a:buFont typeface="+mj-lt"/>
        <a:buAutoNum type="arabicPeriod"/>
        <a:defRPr sz="1600" kern="1200" baseline="0">
          <a:solidFill>
            <a:schemeClr val="tx2"/>
          </a:solidFill>
          <a:latin typeface="Arial"/>
          <a:ea typeface="+mn-ea"/>
          <a:cs typeface="Arial"/>
        </a:defRPr>
      </a:lvl4pPr>
      <a:lvl5pPr marL="607469" indent="-296326" algn="l" defTabSz="226478" rtl="0" eaLnBrk="1" latinLnBrk="0" hangingPunct="1">
        <a:lnSpc>
          <a:spcPct val="100000"/>
        </a:lnSpc>
        <a:spcBef>
          <a:spcPts val="0"/>
        </a:spcBef>
        <a:spcAft>
          <a:spcPts val="1333"/>
        </a:spcAft>
        <a:buClr>
          <a:schemeClr val="accent1"/>
        </a:buClr>
        <a:buSzPct val="100000"/>
        <a:buFont typeface="+mj-lt"/>
        <a:buAutoNum type="romanLcPeriod"/>
        <a:defRPr sz="1600" kern="1200" baseline="0">
          <a:solidFill>
            <a:schemeClr val="accent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45" name="think-cell Slide" r:id="rId6" imgW="384" imgH="385" progId="TCLayout.ActiveDocument.1">
                  <p:embed/>
                </p:oleObj>
              </mc:Choice>
              <mc:Fallback>
                <p:oleObj name="think-cell Slide" r:id="rId6" imgW="384" imgH="385"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1" name="Text Placeholder 2"/>
          <p:cNvSpPr>
            <a:spLocks noGrp="1"/>
          </p:cNvSpPr>
          <p:nvPr>
            <p:ph type="body" idx="1"/>
          </p:nvPr>
        </p:nvSpPr>
        <p:spPr>
          <a:xfrm>
            <a:off x="609609" y="1498600"/>
            <a:ext cx="10802031" cy="4572000"/>
          </a:xfrm>
          <a:prstGeom prst="rect">
            <a:avLst/>
          </a:prstGeom>
        </p:spPr>
        <p:txBody>
          <a:bodyPr vert="horz" lIns="91346" tIns="45673" rIns="91346" bIns="4567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599187" y="6647609"/>
            <a:ext cx="2305417" cy="256450"/>
          </a:xfrm>
          <a:prstGeom prst="rect">
            <a:avLst/>
          </a:prstGeom>
        </p:spPr>
        <p:txBody>
          <a:bodyPr wrap="square" lIns="91346" tIns="45673" rIns="91346" bIns="45673">
            <a:spAutoFit/>
          </a:bodyPr>
          <a:lstStyle>
            <a:lvl1pPr algn="l">
              <a:defRPr sz="1067" b="1">
                <a:solidFill>
                  <a:srgbClr val="262626"/>
                </a:solidFill>
                <a:latin typeface="Arial"/>
                <a:cs typeface="Arial"/>
              </a:defRPr>
            </a:lvl1pPr>
          </a:lstStyle>
          <a:p>
            <a:pPr defTabSz="1217760"/>
            <a:r>
              <a:rPr lang="en-US" dirty="0"/>
              <a:t>COMPANY CONFIDENTIAL</a:t>
            </a:r>
          </a:p>
        </p:txBody>
      </p:sp>
      <p:sp>
        <p:nvSpPr>
          <p:cNvPr id="5" name="Date Placeholder 3"/>
          <p:cNvSpPr>
            <a:spLocks noGrp="1"/>
          </p:cNvSpPr>
          <p:nvPr>
            <p:ph type="dt" sz="half" idx="2"/>
          </p:nvPr>
        </p:nvSpPr>
        <p:spPr>
          <a:xfrm>
            <a:off x="9745628" y="6722464"/>
            <a:ext cx="1905549" cy="219456"/>
          </a:xfrm>
          <a:prstGeom prst="rect">
            <a:avLst/>
          </a:prstGeom>
        </p:spPr>
        <p:txBody>
          <a:bodyPr wrap="none" lIns="91346" tIns="45673" rIns="91346" bIns="45673" anchor="b">
            <a:noAutofit/>
          </a:bodyPr>
          <a:lstStyle>
            <a:lvl1pPr algn="r">
              <a:defRPr sz="1200" b="1">
                <a:solidFill>
                  <a:srgbClr val="262626"/>
                </a:solidFill>
                <a:latin typeface="Arial "/>
                <a:cs typeface="Arial "/>
              </a:defRPr>
            </a:lvl1pPr>
          </a:lstStyle>
          <a:p>
            <a:pPr defTabSz="1217760"/>
            <a:r>
              <a:rPr lang="en-US"/>
              <a:t>9 January 2019</a:t>
            </a:r>
            <a:endParaRPr lang="en-US" dirty="0"/>
          </a:p>
        </p:txBody>
      </p:sp>
      <p:sp>
        <p:nvSpPr>
          <p:cNvPr id="7" name="Slide Number Placeholder 5"/>
          <p:cNvSpPr>
            <a:spLocks noGrp="1"/>
          </p:cNvSpPr>
          <p:nvPr>
            <p:ph type="sldNum" sz="quarter" idx="4"/>
          </p:nvPr>
        </p:nvSpPr>
        <p:spPr>
          <a:xfrm>
            <a:off x="11775157" y="6672587"/>
            <a:ext cx="416843" cy="263692"/>
          </a:xfrm>
          <a:prstGeom prst="rect">
            <a:avLst/>
          </a:prstGeom>
        </p:spPr>
        <p:txBody>
          <a:bodyPr wrap="none" lIns="91346" tIns="45673" rIns="91346" bIns="45673" anchor="b">
            <a:noAutofit/>
          </a:bodyPr>
          <a:lstStyle>
            <a:lvl1pPr algn="ctr">
              <a:defRPr sz="1200" b="1">
                <a:solidFill>
                  <a:srgbClr val="FFFFFF"/>
                </a:solidFill>
                <a:latin typeface="Arial"/>
                <a:cs typeface="Arial"/>
              </a:defRPr>
            </a:lvl1pPr>
          </a:lstStyle>
          <a:p>
            <a:pPr defTabSz="1217760"/>
            <a:fld id="{C541DA18-E70F-7542-80A5-B450E6BE054F}" type="slidenum">
              <a:rPr lang="en-US" smtClean="0"/>
              <a:pPr defTabSz="1217760"/>
              <a:t>‹#›</a:t>
            </a:fld>
            <a:endParaRPr lang="en-US" dirty="0"/>
          </a:p>
        </p:txBody>
      </p:sp>
    </p:spTree>
    <p:extLst>
      <p:ext uri="{BB962C8B-B14F-4D97-AF65-F5344CB8AC3E}">
        <p14:creationId xmlns:p14="http://schemas.microsoft.com/office/powerpoint/2010/main" val="1488742656"/>
      </p:ext>
    </p:extLst>
  </p:cSld>
  <p:clrMap bg1="lt1" tx1="dk1" bg2="lt2" tx2="dk2" accent1="accent1" accent2="accent2" accent3="accent3" accent4="accent4" accent5="accent5" accent6="accent6" hlink="hlink" folHlink="folHlink"/>
  <p:sldLayoutIdLst>
    <p:sldLayoutId id="2147483772" r:id="rId1"/>
    <p:sldLayoutId id="2147483773" r:id="rId2"/>
  </p:sldLayoutIdLst>
  <p:hf hdr="0"/>
  <p:txStyles>
    <p:titleStyle>
      <a:lvl1pPr algn="ctr" defTabSz="1217760" rtl="0" eaLnBrk="1" latinLnBrk="0" hangingPunct="1">
        <a:spcBef>
          <a:spcPct val="0"/>
        </a:spcBef>
        <a:buNone/>
        <a:defRPr sz="5867" kern="1200">
          <a:solidFill>
            <a:schemeClr val="tx1"/>
          </a:solidFill>
          <a:latin typeface="+mj-lt"/>
          <a:ea typeface="+mj-ea"/>
          <a:cs typeface="+mj-cs"/>
        </a:defRPr>
      </a:lvl1pPr>
    </p:titleStyle>
    <p:bodyStyle>
      <a:lvl1pPr marL="0" indent="0" algn="l" defTabSz="608835" rtl="0" eaLnBrk="1" latinLnBrk="0" hangingPunct="1">
        <a:spcBef>
          <a:spcPct val="20000"/>
        </a:spcBef>
        <a:buFontTx/>
        <a:buNone/>
        <a:defRPr lang="en-US" sz="3200" kern="1200" dirty="0" smtClean="0">
          <a:solidFill>
            <a:srgbClr val="4E7C92"/>
          </a:solidFill>
          <a:latin typeface="Arial"/>
          <a:ea typeface="+mn-ea"/>
          <a:cs typeface="Arial"/>
        </a:defRPr>
      </a:lvl1pPr>
      <a:lvl2pPr marL="0" indent="0" algn="l" defTabSz="608835" rtl="0" eaLnBrk="1" latinLnBrk="0" hangingPunct="1">
        <a:spcBef>
          <a:spcPct val="20000"/>
        </a:spcBef>
        <a:buFontTx/>
        <a:buNone/>
        <a:defRPr lang="en-US" sz="2933" kern="1200" dirty="0" smtClean="0">
          <a:solidFill>
            <a:srgbClr val="646464"/>
          </a:solidFill>
          <a:latin typeface="Arial"/>
          <a:ea typeface="+mn-ea"/>
          <a:cs typeface="Arial"/>
        </a:defRPr>
      </a:lvl2pPr>
      <a:lvl3pPr marL="1522177" indent="-304416" algn="l" defTabSz="1217760" rtl="0" eaLnBrk="1" latinLnBrk="0" hangingPunct="1">
        <a:spcBef>
          <a:spcPct val="20000"/>
        </a:spcBef>
        <a:buFont typeface="Arial" pitchFamily="34" charset="0"/>
        <a:buChar char="•"/>
        <a:defRPr sz="3200" kern="1200" baseline="0">
          <a:solidFill>
            <a:srgbClr val="646464"/>
          </a:solidFill>
          <a:latin typeface="+mn-lt"/>
          <a:ea typeface="+mn-ea"/>
          <a:cs typeface="+mn-cs"/>
        </a:defRPr>
      </a:lvl3pPr>
      <a:lvl4pPr marL="2131040" indent="-304416" algn="l" defTabSz="1217760" rtl="0" eaLnBrk="1" latinLnBrk="0" hangingPunct="1">
        <a:spcBef>
          <a:spcPct val="20000"/>
        </a:spcBef>
        <a:buFont typeface="Arial" pitchFamily="34" charset="0"/>
        <a:buChar char="–"/>
        <a:defRPr sz="2667" kern="1200" baseline="0">
          <a:solidFill>
            <a:srgbClr val="646464"/>
          </a:solidFill>
          <a:latin typeface="+mn-lt"/>
          <a:ea typeface="+mn-ea"/>
          <a:cs typeface="+mn-cs"/>
        </a:defRPr>
      </a:lvl4pPr>
      <a:lvl5pPr marL="2739934" indent="-304416" algn="l" defTabSz="1217760" rtl="0" eaLnBrk="1" latinLnBrk="0" hangingPunct="1">
        <a:spcBef>
          <a:spcPct val="20000"/>
        </a:spcBef>
        <a:buFont typeface="Arial" pitchFamily="34" charset="0"/>
        <a:buChar char="»"/>
        <a:defRPr sz="2667" kern="1200" baseline="0">
          <a:solidFill>
            <a:srgbClr val="646464"/>
          </a:solidFill>
          <a:latin typeface="+mn-lt"/>
          <a:ea typeface="+mn-ea"/>
          <a:cs typeface="+mn-cs"/>
        </a:defRPr>
      </a:lvl5pPr>
      <a:lvl6pPr marL="3348768" indent="-304416" algn="l" defTabSz="121776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7664" indent="-304416" algn="l" defTabSz="121776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6529" indent="-304416" algn="l" defTabSz="121776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5392" indent="-304416" algn="l" defTabSz="121776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7760" rtl="0" eaLnBrk="1" latinLnBrk="0" hangingPunct="1">
        <a:defRPr sz="2400" kern="1200">
          <a:solidFill>
            <a:schemeClr val="tx1"/>
          </a:solidFill>
          <a:latin typeface="+mn-lt"/>
          <a:ea typeface="+mn-ea"/>
          <a:cs typeface="+mn-cs"/>
        </a:defRPr>
      </a:lvl1pPr>
      <a:lvl2pPr marL="608835" algn="l" defTabSz="1217760" rtl="0" eaLnBrk="1" latinLnBrk="0" hangingPunct="1">
        <a:defRPr sz="2400" kern="1200">
          <a:solidFill>
            <a:schemeClr val="tx1"/>
          </a:solidFill>
          <a:latin typeface="+mn-lt"/>
          <a:ea typeface="+mn-ea"/>
          <a:cs typeface="+mn-cs"/>
        </a:defRPr>
      </a:lvl2pPr>
      <a:lvl3pPr marL="1217760" algn="l" defTabSz="1217760" rtl="0" eaLnBrk="1" latinLnBrk="0" hangingPunct="1">
        <a:defRPr sz="2400" kern="1200">
          <a:solidFill>
            <a:schemeClr val="tx1"/>
          </a:solidFill>
          <a:latin typeface="+mn-lt"/>
          <a:ea typeface="+mn-ea"/>
          <a:cs typeface="+mn-cs"/>
        </a:defRPr>
      </a:lvl3pPr>
      <a:lvl4pPr marL="1826624" algn="l" defTabSz="1217760" rtl="0" eaLnBrk="1" latinLnBrk="0" hangingPunct="1">
        <a:defRPr sz="2400" kern="1200">
          <a:solidFill>
            <a:schemeClr val="tx1"/>
          </a:solidFill>
          <a:latin typeface="+mn-lt"/>
          <a:ea typeface="+mn-ea"/>
          <a:cs typeface="+mn-cs"/>
        </a:defRPr>
      </a:lvl4pPr>
      <a:lvl5pPr marL="2435518" algn="l" defTabSz="1217760" rtl="0" eaLnBrk="1" latinLnBrk="0" hangingPunct="1">
        <a:defRPr sz="2400" kern="1200">
          <a:solidFill>
            <a:schemeClr val="tx1"/>
          </a:solidFill>
          <a:latin typeface="+mn-lt"/>
          <a:ea typeface="+mn-ea"/>
          <a:cs typeface="+mn-cs"/>
        </a:defRPr>
      </a:lvl5pPr>
      <a:lvl6pPr marL="3044352" algn="l" defTabSz="1217760" rtl="0" eaLnBrk="1" latinLnBrk="0" hangingPunct="1">
        <a:defRPr sz="2400" kern="1200">
          <a:solidFill>
            <a:schemeClr val="tx1"/>
          </a:solidFill>
          <a:latin typeface="+mn-lt"/>
          <a:ea typeface="+mn-ea"/>
          <a:cs typeface="+mn-cs"/>
        </a:defRPr>
      </a:lvl6pPr>
      <a:lvl7pPr marL="3653187" algn="l" defTabSz="1217760" rtl="0" eaLnBrk="1" latinLnBrk="0" hangingPunct="1">
        <a:defRPr sz="2400" kern="1200">
          <a:solidFill>
            <a:schemeClr val="tx1"/>
          </a:solidFill>
          <a:latin typeface="+mn-lt"/>
          <a:ea typeface="+mn-ea"/>
          <a:cs typeface="+mn-cs"/>
        </a:defRPr>
      </a:lvl7pPr>
      <a:lvl8pPr marL="4262080" algn="l" defTabSz="1217760" rtl="0" eaLnBrk="1" latinLnBrk="0" hangingPunct="1">
        <a:defRPr sz="2400" kern="1200">
          <a:solidFill>
            <a:schemeClr val="tx1"/>
          </a:solidFill>
          <a:latin typeface="+mn-lt"/>
          <a:ea typeface="+mn-ea"/>
          <a:cs typeface="+mn-cs"/>
        </a:defRPr>
      </a:lvl8pPr>
      <a:lvl9pPr marL="4870957" algn="l" defTabSz="121776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780387537"/>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9469" name="think-cell Slide" r:id="rId5" imgW="381" imgH="381" progId="TCLayout.ActiveDocument.1">
                  <p:embed/>
                </p:oleObj>
              </mc:Choice>
              <mc:Fallback>
                <p:oleObj name="think-cell Slide" r:id="rId5" imgW="381" imgH="381" progId="TCLayout.ActiveDocument.1">
                  <p:embed/>
                  <p:pic>
                    <p:nvPicPr>
                      <p:cNvPr id="2" name="Object 1" hidden="1"/>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4" name="Date Placeholder 3"/>
          <p:cNvSpPr>
            <a:spLocks noGrp="1"/>
          </p:cNvSpPr>
          <p:nvPr>
            <p:ph type="dt" sz="half" idx="2"/>
          </p:nvPr>
        </p:nvSpPr>
        <p:spPr>
          <a:xfrm>
            <a:off x="10625278" y="6455833"/>
            <a:ext cx="767644" cy="180979"/>
          </a:xfrm>
          <a:prstGeom prst="rect">
            <a:avLst/>
          </a:prstGeom>
        </p:spPr>
        <p:txBody>
          <a:bodyPr vert="horz" lIns="0" tIns="0" rIns="0" bIns="0" rtlCol="0" anchor="b" anchorCtr="0"/>
          <a:lstStyle>
            <a:lvl1pPr algn="l">
              <a:defRPr sz="1067" b="1">
                <a:solidFill>
                  <a:schemeClr val="tx1"/>
                </a:solidFill>
                <a:latin typeface="+mn-lt"/>
                <a:cs typeface="Arial"/>
              </a:defRPr>
            </a:lvl1pPr>
          </a:lstStyle>
          <a:p>
            <a:pPr defTabSz="609585"/>
            <a:r>
              <a:rPr lang="en-US">
                <a:solidFill>
                  <a:srgbClr val="002F6C"/>
                </a:solidFill>
              </a:rPr>
              <a:t>9 January 2019</a:t>
            </a:r>
            <a:endParaRPr lang="en-US" dirty="0">
              <a:solidFill>
                <a:srgbClr val="002F6C"/>
              </a:solidFill>
            </a:endParaRPr>
          </a:p>
        </p:txBody>
      </p:sp>
      <p:sp>
        <p:nvSpPr>
          <p:cNvPr id="5" name="Footer Placeholder 4"/>
          <p:cNvSpPr>
            <a:spLocks noGrp="1"/>
          </p:cNvSpPr>
          <p:nvPr>
            <p:ph type="ftr" sz="quarter" idx="3"/>
          </p:nvPr>
        </p:nvSpPr>
        <p:spPr>
          <a:xfrm>
            <a:off x="478367" y="6455833"/>
            <a:ext cx="4261437" cy="180979"/>
          </a:xfrm>
          <a:prstGeom prst="rect">
            <a:avLst/>
          </a:prstGeom>
        </p:spPr>
        <p:txBody>
          <a:bodyPr vert="horz" lIns="0" tIns="0" rIns="0" bIns="0" rtlCol="0" anchor="b" anchorCtr="0"/>
          <a:lstStyle>
            <a:lvl1pPr algn="l">
              <a:defRPr sz="1067" b="1">
                <a:solidFill>
                  <a:srgbClr val="002F6C"/>
                </a:solidFill>
                <a:latin typeface="+mn-lt"/>
                <a:cs typeface="Arial"/>
              </a:defRPr>
            </a:lvl1pPr>
          </a:lstStyle>
          <a:p>
            <a:pPr defTabSz="609585"/>
            <a:r>
              <a:rPr lang="en-US"/>
              <a:t>COMPANY CONFIDENTIAL</a:t>
            </a:r>
            <a:endParaRPr lang="en-US" dirty="0"/>
          </a:p>
        </p:txBody>
      </p:sp>
      <p:sp>
        <p:nvSpPr>
          <p:cNvPr id="6" name="Slide Number Placeholder 5"/>
          <p:cNvSpPr>
            <a:spLocks noGrp="1"/>
          </p:cNvSpPr>
          <p:nvPr>
            <p:ph type="sldNum" sz="quarter" idx="4"/>
          </p:nvPr>
        </p:nvSpPr>
        <p:spPr>
          <a:xfrm>
            <a:off x="11190127" y="6455833"/>
            <a:ext cx="521407" cy="180979"/>
          </a:xfrm>
          <a:prstGeom prst="rect">
            <a:avLst/>
          </a:prstGeom>
        </p:spPr>
        <p:txBody>
          <a:bodyPr vert="horz" lIns="0" tIns="0" rIns="0" bIns="0" rtlCol="0" anchor="b" anchorCtr="0"/>
          <a:lstStyle>
            <a:lvl1pPr algn="r">
              <a:defRPr sz="1067" b="1">
                <a:solidFill>
                  <a:schemeClr val="tx1"/>
                </a:solidFill>
                <a:latin typeface="+mn-lt"/>
                <a:cs typeface="Arial"/>
              </a:defRPr>
            </a:lvl1pPr>
          </a:lstStyle>
          <a:p>
            <a:pPr defTabSz="609585"/>
            <a:fld id="{0A0F11D4-4D2F-B044-AC58-2D9204F8F0F5}" type="slidenum">
              <a:rPr lang="en-US" smtClean="0">
                <a:solidFill>
                  <a:srgbClr val="002F6C"/>
                </a:solidFill>
              </a:rPr>
              <a:pPr defTabSz="609585"/>
              <a:t>‹#›</a:t>
            </a:fld>
            <a:endParaRPr lang="en-US" dirty="0">
              <a:solidFill>
                <a:srgbClr val="002F6C"/>
              </a:solidFill>
            </a:endParaRPr>
          </a:p>
        </p:txBody>
      </p:sp>
    </p:spTree>
    <p:extLst>
      <p:ext uri="{BB962C8B-B14F-4D97-AF65-F5344CB8AC3E}">
        <p14:creationId xmlns:p14="http://schemas.microsoft.com/office/powerpoint/2010/main" val="1860787518"/>
      </p:ext>
    </p:extLst>
  </p:cSld>
  <p:clrMap bg1="lt1" tx1="dk1" bg2="lt2" tx2="dk2" accent1="accent1" accent2="accent2" accent3="accent3" accent4="accent4" accent5="accent5" accent6="accent6" hlink="hlink" folHlink="folHlink"/>
  <p:sldLayoutIdLst>
    <p:sldLayoutId id="2147483775" r:id="rId1"/>
  </p:sldLayoutIdLst>
  <p:hf hdr="0"/>
  <p:txStyles>
    <p:titleStyle>
      <a:lvl1pPr algn="l" defTabSz="609585" rtl="0" eaLnBrk="1" latinLnBrk="0" hangingPunct="1">
        <a:lnSpc>
          <a:spcPct val="100000"/>
        </a:lnSpc>
        <a:spcBef>
          <a:spcPct val="0"/>
        </a:spcBef>
        <a:buNone/>
        <a:defRPr sz="3200" b="0" kern="1200" spc="-27">
          <a:solidFill>
            <a:schemeClr val="tx2"/>
          </a:solidFill>
          <a:latin typeface="Arial"/>
          <a:ea typeface="+mj-ea"/>
          <a:cs typeface="Arial"/>
        </a:defRPr>
      </a:lvl1pPr>
    </p:titleStyle>
    <p:bodyStyle>
      <a:lvl1pPr marL="0" indent="0" algn="l" defTabSz="609585" rtl="0" eaLnBrk="1" latinLnBrk="0" hangingPunct="1">
        <a:lnSpc>
          <a:spcPct val="100000"/>
        </a:lnSpc>
        <a:spcBef>
          <a:spcPts val="0"/>
        </a:spcBef>
        <a:spcAft>
          <a:spcPts val="1333"/>
        </a:spcAft>
        <a:buClr>
          <a:schemeClr val="tx1"/>
        </a:buClr>
        <a:buSzPct val="100000"/>
        <a:buFont typeface="Arial"/>
        <a:buNone/>
        <a:defRPr sz="1600" kern="1200">
          <a:solidFill>
            <a:schemeClr val="tx2"/>
          </a:solidFill>
          <a:latin typeface="Arial"/>
          <a:ea typeface="+mn-ea"/>
          <a:cs typeface="Arial"/>
        </a:defRPr>
      </a:lvl1pPr>
      <a:lvl2pPr marL="311143" indent="-311143" algn="l" defTabSz="450839" rtl="0" eaLnBrk="1" latinLnBrk="0" hangingPunct="1">
        <a:lnSpc>
          <a:spcPct val="100000"/>
        </a:lnSpc>
        <a:spcBef>
          <a:spcPts val="0"/>
        </a:spcBef>
        <a:spcAft>
          <a:spcPts val="1333"/>
        </a:spcAft>
        <a:buClr>
          <a:srgbClr val="004C97"/>
        </a:buClr>
        <a:buSzPct val="100000"/>
        <a:buFont typeface="Arial"/>
        <a:buChar char="•"/>
        <a:defRPr sz="1600" kern="1200">
          <a:solidFill>
            <a:srgbClr val="004C97"/>
          </a:solidFill>
          <a:latin typeface="Arial"/>
          <a:ea typeface="+mn-ea"/>
          <a:cs typeface="Arial"/>
        </a:defRPr>
      </a:lvl2pPr>
      <a:lvl3pPr marL="607469" indent="-294210" algn="l" defTabSz="609585" rtl="0" eaLnBrk="1" latinLnBrk="0" hangingPunct="1">
        <a:lnSpc>
          <a:spcPct val="100000"/>
        </a:lnSpc>
        <a:spcBef>
          <a:spcPts val="0"/>
        </a:spcBef>
        <a:spcAft>
          <a:spcPts val="1333"/>
        </a:spcAft>
        <a:buClr>
          <a:schemeClr val="accent1"/>
        </a:buClr>
        <a:buSzPct val="100000"/>
        <a:buFont typeface="Arial"/>
        <a:buChar char="•"/>
        <a:defRPr sz="1600" kern="1200">
          <a:solidFill>
            <a:schemeClr val="accent1"/>
          </a:solidFill>
          <a:latin typeface="Arial"/>
          <a:ea typeface="+mn-ea"/>
          <a:cs typeface="Arial"/>
        </a:defRPr>
      </a:lvl3pPr>
      <a:lvl4pPr marL="311143" indent="-311143" algn="l" defTabSz="685783" rtl="0" eaLnBrk="1" latinLnBrk="0" hangingPunct="1">
        <a:lnSpc>
          <a:spcPct val="100000"/>
        </a:lnSpc>
        <a:spcBef>
          <a:spcPts val="0"/>
        </a:spcBef>
        <a:spcAft>
          <a:spcPts val="1333"/>
        </a:spcAft>
        <a:buClr>
          <a:srgbClr val="004C97"/>
        </a:buClr>
        <a:buSzPct val="100000"/>
        <a:buFont typeface="+mj-lt"/>
        <a:buAutoNum type="arabicPeriod"/>
        <a:defRPr sz="1600" kern="1200" baseline="0">
          <a:solidFill>
            <a:schemeClr val="tx2"/>
          </a:solidFill>
          <a:latin typeface="Arial"/>
          <a:ea typeface="+mn-ea"/>
          <a:cs typeface="Arial"/>
        </a:defRPr>
      </a:lvl4pPr>
      <a:lvl5pPr marL="607469" indent="-296326" algn="l" defTabSz="226478" rtl="0" eaLnBrk="1" latinLnBrk="0" hangingPunct="1">
        <a:lnSpc>
          <a:spcPct val="100000"/>
        </a:lnSpc>
        <a:spcBef>
          <a:spcPts val="0"/>
        </a:spcBef>
        <a:spcAft>
          <a:spcPts val="1333"/>
        </a:spcAft>
        <a:buClr>
          <a:schemeClr val="accent1"/>
        </a:buClr>
        <a:buSzPct val="100000"/>
        <a:buFont typeface="+mj-lt"/>
        <a:buAutoNum type="romanLcPeriod"/>
        <a:defRPr sz="1600" kern="1200" baseline="0">
          <a:solidFill>
            <a:schemeClr val="accent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0"/>
            <a:ext cx="9902493" cy="91440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75488" y="1475233"/>
            <a:ext cx="11216640" cy="40789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694044" y="6577584"/>
            <a:ext cx="2502753" cy="280416"/>
          </a:xfrm>
          <a:prstGeom prst="rect">
            <a:avLst/>
          </a:prstGeom>
        </p:spPr>
        <p:txBody>
          <a:bodyPr vert="horz" lIns="0" tIns="0" rIns="91440" bIns="0" rtlCol="0" anchor="ctr" anchorCtr="0"/>
          <a:lstStyle>
            <a:lvl1pPr algn="r">
              <a:defRPr sz="1067" b="1">
                <a:solidFill>
                  <a:srgbClr val="646472"/>
                </a:solidFill>
                <a:latin typeface="Calibri"/>
                <a:cs typeface="Calibri"/>
              </a:defRPr>
            </a:lvl1pPr>
          </a:lstStyle>
          <a:p>
            <a:pPr defTabSz="609585"/>
            <a:r>
              <a:rPr lang="en-US"/>
              <a:t>9 January 2019</a:t>
            </a:r>
            <a:endParaRPr lang="en-US" dirty="0"/>
          </a:p>
        </p:txBody>
      </p:sp>
      <p:sp>
        <p:nvSpPr>
          <p:cNvPr id="8"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1067" b="1">
                <a:solidFill>
                  <a:srgbClr val="646472"/>
                </a:solidFill>
                <a:latin typeface="Calibri"/>
                <a:cs typeface="Calibri"/>
              </a:defRPr>
            </a:lvl1pPr>
          </a:lstStyle>
          <a:p>
            <a:pPr defTabSz="609585"/>
            <a:r>
              <a:rPr lang="en-US"/>
              <a:t>COMPANY CONFIDENTIAL</a:t>
            </a:r>
            <a:endParaRPr lang="en-US" dirty="0"/>
          </a:p>
        </p:txBody>
      </p:sp>
      <p:sp>
        <p:nvSpPr>
          <p:cNvPr id="9" name="Slide Number Placeholder 5"/>
          <p:cNvSpPr>
            <a:spLocks noGrp="1"/>
          </p:cNvSpPr>
          <p:nvPr>
            <p:ph type="sldNum" sz="quarter" idx="4"/>
          </p:nvPr>
        </p:nvSpPr>
        <p:spPr>
          <a:xfrm>
            <a:off x="11199430" y="6577584"/>
            <a:ext cx="521407" cy="280416"/>
          </a:xfrm>
          <a:prstGeom prst="rect">
            <a:avLst/>
          </a:prstGeom>
        </p:spPr>
        <p:txBody>
          <a:bodyPr vert="horz" lIns="0" tIns="0" rIns="0" bIns="0" rtlCol="0" anchor="ctr" anchorCtr="0"/>
          <a:lstStyle>
            <a:lvl1pPr algn="r">
              <a:defRPr sz="1067" b="1">
                <a:solidFill>
                  <a:srgbClr val="646472"/>
                </a:solidFill>
                <a:latin typeface="Calibri"/>
                <a:cs typeface="Calibri"/>
              </a:defRPr>
            </a:lvl1pPr>
          </a:lstStyle>
          <a:p>
            <a:pPr defTabSz="609585"/>
            <a:fld id="{0A0F11D4-4D2F-B044-AC58-2D9204F8F0F5}" type="slidenum">
              <a:rPr lang="en-US" smtClean="0"/>
              <a:pPr defTabSz="609585"/>
              <a:t>‹#›</a:t>
            </a:fld>
            <a:endParaRPr lang="en-US" dirty="0"/>
          </a:p>
        </p:txBody>
      </p:sp>
    </p:spTree>
    <p:extLst>
      <p:ext uri="{BB962C8B-B14F-4D97-AF65-F5344CB8AC3E}">
        <p14:creationId xmlns:p14="http://schemas.microsoft.com/office/powerpoint/2010/main" val="236347793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Lst>
  <p:hf hdr="0"/>
  <p:txStyles>
    <p:titleStyle>
      <a:lvl1pPr algn="l" defTabSz="609585" rtl="0" eaLnBrk="1" latinLnBrk="0" hangingPunct="1">
        <a:spcBef>
          <a:spcPct val="0"/>
        </a:spcBef>
        <a:buNone/>
        <a:defRPr sz="2667" b="1" kern="1200" spc="0">
          <a:solidFill>
            <a:srgbClr val="004C97"/>
          </a:solidFill>
          <a:latin typeface="Calibri"/>
          <a:ea typeface="+mj-ea"/>
          <a:cs typeface="Calibri"/>
        </a:defRPr>
      </a:lvl1pPr>
    </p:titleStyle>
    <p:bodyStyle>
      <a:lvl1pPr marL="0" indent="0" algn="l" defTabSz="609585" rtl="0" eaLnBrk="1" latinLnBrk="0" hangingPunct="1">
        <a:spcBef>
          <a:spcPts val="0"/>
        </a:spcBef>
        <a:spcAft>
          <a:spcPts val="1333"/>
        </a:spcAft>
        <a:buFont typeface="Arial"/>
        <a:buNone/>
        <a:defRPr sz="1867" kern="1200">
          <a:solidFill>
            <a:srgbClr val="646464"/>
          </a:solidFill>
          <a:latin typeface="Calibri"/>
          <a:ea typeface="+mn-ea"/>
          <a:cs typeface="Calibri"/>
        </a:defRPr>
      </a:lvl1pPr>
      <a:lvl2pPr marL="302676" indent="-302676" algn="l" defTabSz="609585" rtl="0" eaLnBrk="1" latinLnBrk="0" hangingPunct="1">
        <a:spcBef>
          <a:spcPts val="0"/>
        </a:spcBef>
        <a:spcAft>
          <a:spcPts val="1333"/>
        </a:spcAft>
        <a:buFont typeface="Arial"/>
        <a:buChar char="•"/>
        <a:defRPr sz="1600" kern="1200">
          <a:solidFill>
            <a:srgbClr val="646464"/>
          </a:solidFill>
          <a:latin typeface="Calibri"/>
          <a:ea typeface="+mn-ea"/>
          <a:cs typeface="Calibri"/>
        </a:defRPr>
      </a:lvl2pPr>
      <a:lvl3pPr marL="605352" indent="-304792" algn="l" defTabSz="609585" rtl="0" eaLnBrk="1" latinLnBrk="0" hangingPunct="1">
        <a:spcBef>
          <a:spcPts val="0"/>
        </a:spcBef>
        <a:spcAft>
          <a:spcPts val="1333"/>
        </a:spcAft>
        <a:buFont typeface="Arial"/>
        <a:buChar char="•"/>
        <a:defRPr sz="1600" kern="1200">
          <a:solidFill>
            <a:srgbClr val="646464"/>
          </a:solidFill>
          <a:latin typeface="Calibri"/>
          <a:ea typeface="+mn-ea"/>
          <a:cs typeface="Calibri"/>
        </a:defRPr>
      </a:lvl3pPr>
      <a:lvl4pPr marL="304792" indent="-304792" algn="l" defTabSz="609585" rtl="0" eaLnBrk="1" latinLnBrk="0" hangingPunct="1">
        <a:spcBef>
          <a:spcPts val="0"/>
        </a:spcBef>
        <a:spcAft>
          <a:spcPts val="1333"/>
        </a:spcAft>
        <a:buFont typeface="+mj-lt"/>
        <a:buAutoNum type="arabicPeriod"/>
        <a:defRPr sz="1867" kern="1200">
          <a:solidFill>
            <a:srgbClr val="646464"/>
          </a:solidFill>
          <a:latin typeface="Calibri"/>
          <a:ea typeface="+mn-ea"/>
          <a:cs typeface="Calibri"/>
        </a:defRPr>
      </a:lvl4pPr>
      <a:lvl5pPr marL="605352" indent="-304792" algn="l" defTabSz="609585" rtl="0" eaLnBrk="1" latinLnBrk="0" hangingPunct="1">
        <a:spcBef>
          <a:spcPts val="0"/>
        </a:spcBef>
        <a:spcAft>
          <a:spcPts val="1333"/>
        </a:spcAft>
        <a:buFont typeface="+mj-lt"/>
        <a:buAutoNum type="romanLcPeriod"/>
        <a:defRPr sz="1600" kern="1200">
          <a:solidFill>
            <a:srgbClr val="646464"/>
          </a:solidFill>
          <a:latin typeface="Calibri"/>
          <a:ea typeface="+mn-ea"/>
          <a:cs typeface="Calibri"/>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93" name="think-cell Slide" r:id="rId4" imgW="384" imgH="385" progId="TCLayout.ActiveDocument.1">
                  <p:embed/>
                </p:oleObj>
              </mc:Choice>
              <mc:Fallback>
                <p:oleObj name="think-cell Slide" r:id="rId4" imgW="384" imgH="385"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 Placeholder 2"/>
          <p:cNvSpPr>
            <a:spLocks noGrp="1"/>
          </p:cNvSpPr>
          <p:nvPr>
            <p:ph type="body" idx="1"/>
          </p:nvPr>
        </p:nvSpPr>
        <p:spPr>
          <a:xfrm>
            <a:off x="609609" y="1498600"/>
            <a:ext cx="10802031" cy="4572000"/>
          </a:xfrm>
          <a:prstGeom prst="rect">
            <a:avLst/>
          </a:prstGeom>
        </p:spPr>
        <p:txBody>
          <a:bodyPr vert="horz" lIns="91346" tIns="45673" rIns="91346" bIns="4567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599187" y="6647609"/>
            <a:ext cx="2305417" cy="256450"/>
          </a:xfrm>
          <a:prstGeom prst="rect">
            <a:avLst/>
          </a:prstGeom>
        </p:spPr>
        <p:txBody>
          <a:bodyPr wrap="square" lIns="91346" tIns="45673" rIns="91346" bIns="45673">
            <a:spAutoFit/>
          </a:bodyPr>
          <a:lstStyle>
            <a:lvl1pPr algn="l">
              <a:defRPr sz="1067" b="1">
                <a:solidFill>
                  <a:srgbClr val="262626"/>
                </a:solidFill>
                <a:latin typeface="Arial"/>
                <a:cs typeface="Arial"/>
              </a:defRPr>
            </a:lvl1pPr>
          </a:lstStyle>
          <a:p>
            <a:pPr defTabSz="1217760"/>
            <a:r>
              <a:rPr lang="en-US" dirty="0"/>
              <a:t>COMPANY CONFIDENTIAL</a:t>
            </a:r>
          </a:p>
        </p:txBody>
      </p:sp>
      <p:sp>
        <p:nvSpPr>
          <p:cNvPr id="5" name="Date Placeholder 3"/>
          <p:cNvSpPr>
            <a:spLocks noGrp="1"/>
          </p:cNvSpPr>
          <p:nvPr>
            <p:ph type="dt" sz="half" idx="2"/>
          </p:nvPr>
        </p:nvSpPr>
        <p:spPr>
          <a:xfrm>
            <a:off x="9745628" y="6722464"/>
            <a:ext cx="1905549" cy="219456"/>
          </a:xfrm>
          <a:prstGeom prst="rect">
            <a:avLst/>
          </a:prstGeom>
        </p:spPr>
        <p:txBody>
          <a:bodyPr wrap="none" lIns="91346" tIns="45673" rIns="91346" bIns="45673" anchor="b">
            <a:noAutofit/>
          </a:bodyPr>
          <a:lstStyle>
            <a:lvl1pPr algn="r">
              <a:defRPr sz="1200" b="1">
                <a:solidFill>
                  <a:srgbClr val="262626"/>
                </a:solidFill>
                <a:latin typeface="Arial "/>
                <a:cs typeface="Arial "/>
              </a:defRPr>
            </a:lvl1pPr>
          </a:lstStyle>
          <a:p>
            <a:pPr defTabSz="1217760"/>
            <a:r>
              <a:rPr lang="en-US"/>
              <a:t>9 January 2019</a:t>
            </a:r>
            <a:endParaRPr lang="en-US" dirty="0"/>
          </a:p>
        </p:txBody>
      </p:sp>
      <p:sp>
        <p:nvSpPr>
          <p:cNvPr id="7" name="Slide Number Placeholder 5"/>
          <p:cNvSpPr>
            <a:spLocks noGrp="1"/>
          </p:cNvSpPr>
          <p:nvPr>
            <p:ph type="sldNum" sz="quarter" idx="4"/>
          </p:nvPr>
        </p:nvSpPr>
        <p:spPr>
          <a:xfrm>
            <a:off x="11775157" y="6672587"/>
            <a:ext cx="416843" cy="263692"/>
          </a:xfrm>
          <a:prstGeom prst="rect">
            <a:avLst/>
          </a:prstGeom>
        </p:spPr>
        <p:txBody>
          <a:bodyPr wrap="none" lIns="91346" tIns="45673" rIns="91346" bIns="45673" anchor="b">
            <a:noAutofit/>
          </a:bodyPr>
          <a:lstStyle>
            <a:lvl1pPr algn="ctr">
              <a:defRPr sz="1200" b="1">
                <a:solidFill>
                  <a:srgbClr val="FFFFFF"/>
                </a:solidFill>
                <a:latin typeface="Arial"/>
                <a:cs typeface="Arial"/>
              </a:defRPr>
            </a:lvl1pPr>
          </a:lstStyle>
          <a:p>
            <a:pPr defTabSz="1217760"/>
            <a:fld id="{C541DA18-E70F-7542-80A5-B450E6BE054F}" type="slidenum">
              <a:rPr lang="en-US" smtClean="0"/>
              <a:pPr defTabSz="1217760"/>
              <a:t>‹#›</a:t>
            </a:fld>
            <a:endParaRPr lang="en-US" dirty="0"/>
          </a:p>
        </p:txBody>
      </p:sp>
    </p:spTree>
    <p:extLst>
      <p:ext uri="{BB962C8B-B14F-4D97-AF65-F5344CB8AC3E}">
        <p14:creationId xmlns:p14="http://schemas.microsoft.com/office/powerpoint/2010/main" val="2073210724"/>
      </p:ext>
    </p:extLst>
  </p:cSld>
  <p:clrMap bg1="lt1" tx1="dk1" bg2="lt2" tx2="dk2" accent1="accent1" accent2="accent2" accent3="accent3" accent4="accent4" accent5="accent5" accent6="accent6" hlink="hlink" folHlink="folHlink"/>
  <p:hf hdr="0"/>
  <p:txStyles>
    <p:titleStyle>
      <a:lvl1pPr algn="ctr" defTabSz="1217760" rtl="0" eaLnBrk="1" latinLnBrk="0" hangingPunct="1">
        <a:spcBef>
          <a:spcPct val="0"/>
        </a:spcBef>
        <a:buNone/>
        <a:defRPr sz="5867" kern="1200">
          <a:solidFill>
            <a:schemeClr val="tx1"/>
          </a:solidFill>
          <a:latin typeface="+mj-lt"/>
          <a:ea typeface="+mj-ea"/>
          <a:cs typeface="+mj-cs"/>
        </a:defRPr>
      </a:lvl1pPr>
    </p:titleStyle>
    <p:bodyStyle>
      <a:lvl1pPr marL="0" indent="0" algn="l" defTabSz="608835" rtl="0" eaLnBrk="1" latinLnBrk="0" hangingPunct="1">
        <a:spcBef>
          <a:spcPct val="20000"/>
        </a:spcBef>
        <a:buFontTx/>
        <a:buNone/>
        <a:defRPr lang="en-US" sz="3200" kern="1200" dirty="0" smtClean="0">
          <a:solidFill>
            <a:srgbClr val="4E7C92"/>
          </a:solidFill>
          <a:latin typeface="Arial"/>
          <a:ea typeface="+mn-ea"/>
          <a:cs typeface="Arial"/>
        </a:defRPr>
      </a:lvl1pPr>
      <a:lvl2pPr marL="0" indent="0" algn="l" defTabSz="608835" rtl="0" eaLnBrk="1" latinLnBrk="0" hangingPunct="1">
        <a:spcBef>
          <a:spcPct val="20000"/>
        </a:spcBef>
        <a:buFontTx/>
        <a:buNone/>
        <a:defRPr lang="en-US" sz="2933" kern="1200" dirty="0" smtClean="0">
          <a:solidFill>
            <a:srgbClr val="646464"/>
          </a:solidFill>
          <a:latin typeface="Arial"/>
          <a:ea typeface="+mn-ea"/>
          <a:cs typeface="Arial"/>
        </a:defRPr>
      </a:lvl2pPr>
      <a:lvl3pPr marL="1522177" indent="-304416" algn="l" defTabSz="1217760" rtl="0" eaLnBrk="1" latinLnBrk="0" hangingPunct="1">
        <a:spcBef>
          <a:spcPct val="20000"/>
        </a:spcBef>
        <a:buFont typeface="Arial" pitchFamily="34" charset="0"/>
        <a:buChar char="•"/>
        <a:defRPr sz="3200" kern="1200" baseline="0">
          <a:solidFill>
            <a:srgbClr val="646464"/>
          </a:solidFill>
          <a:latin typeface="+mn-lt"/>
          <a:ea typeface="+mn-ea"/>
          <a:cs typeface="+mn-cs"/>
        </a:defRPr>
      </a:lvl3pPr>
      <a:lvl4pPr marL="2131040" indent="-304416" algn="l" defTabSz="1217760" rtl="0" eaLnBrk="1" latinLnBrk="0" hangingPunct="1">
        <a:spcBef>
          <a:spcPct val="20000"/>
        </a:spcBef>
        <a:buFont typeface="Arial" pitchFamily="34" charset="0"/>
        <a:buChar char="–"/>
        <a:defRPr sz="2667" kern="1200" baseline="0">
          <a:solidFill>
            <a:srgbClr val="646464"/>
          </a:solidFill>
          <a:latin typeface="+mn-lt"/>
          <a:ea typeface="+mn-ea"/>
          <a:cs typeface="+mn-cs"/>
        </a:defRPr>
      </a:lvl4pPr>
      <a:lvl5pPr marL="2739934" indent="-304416" algn="l" defTabSz="1217760" rtl="0" eaLnBrk="1" latinLnBrk="0" hangingPunct="1">
        <a:spcBef>
          <a:spcPct val="20000"/>
        </a:spcBef>
        <a:buFont typeface="Arial" pitchFamily="34" charset="0"/>
        <a:buChar char="»"/>
        <a:defRPr sz="2667" kern="1200" baseline="0">
          <a:solidFill>
            <a:srgbClr val="646464"/>
          </a:solidFill>
          <a:latin typeface="+mn-lt"/>
          <a:ea typeface="+mn-ea"/>
          <a:cs typeface="+mn-cs"/>
        </a:defRPr>
      </a:lvl5pPr>
      <a:lvl6pPr marL="3348768" indent="-304416" algn="l" defTabSz="121776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7664" indent="-304416" algn="l" defTabSz="121776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6529" indent="-304416" algn="l" defTabSz="121776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5392" indent="-304416" algn="l" defTabSz="121776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7760" rtl="0" eaLnBrk="1" latinLnBrk="0" hangingPunct="1">
        <a:defRPr sz="2400" kern="1200">
          <a:solidFill>
            <a:schemeClr val="tx1"/>
          </a:solidFill>
          <a:latin typeface="+mn-lt"/>
          <a:ea typeface="+mn-ea"/>
          <a:cs typeface="+mn-cs"/>
        </a:defRPr>
      </a:lvl1pPr>
      <a:lvl2pPr marL="608835" algn="l" defTabSz="1217760" rtl="0" eaLnBrk="1" latinLnBrk="0" hangingPunct="1">
        <a:defRPr sz="2400" kern="1200">
          <a:solidFill>
            <a:schemeClr val="tx1"/>
          </a:solidFill>
          <a:latin typeface="+mn-lt"/>
          <a:ea typeface="+mn-ea"/>
          <a:cs typeface="+mn-cs"/>
        </a:defRPr>
      </a:lvl2pPr>
      <a:lvl3pPr marL="1217760" algn="l" defTabSz="1217760" rtl="0" eaLnBrk="1" latinLnBrk="0" hangingPunct="1">
        <a:defRPr sz="2400" kern="1200">
          <a:solidFill>
            <a:schemeClr val="tx1"/>
          </a:solidFill>
          <a:latin typeface="+mn-lt"/>
          <a:ea typeface="+mn-ea"/>
          <a:cs typeface="+mn-cs"/>
        </a:defRPr>
      </a:lvl3pPr>
      <a:lvl4pPr marL="1826624" algn="l" defTabSz="1217760" rtl="0" eaLnBrk="1" latinLnBrk="0" hangingPunct="1">
        <a:defRPr sz="2400" kern="1200">
          <a:solidFill>
            <a:schemeClr val="tx1"/>
          </a:solidFill>
          <a:latin typeface="+mn-lt"/>
          <a:ea typeface="+mn-ea"/>
          <a:cs typeface="+mn-cs"/>
        </a:defRPr>
      </a:lvl4pPr>
      <a:lvl5pPr marL="2435518" algn="l" defTabSz="1217760" rtl="0" eaLnBrk="1" latinLnBrk="0" hangingPunct="1">
        <a:defRPr sz="2400" kern="1200">
          <a:solidFill>
            <a:schemeClr val="tx1"/>
          </a:solidFill>
          <a:latin typeface="+mn-lt"/>
          <a:ea typeface="+mn-ea"/>
          <a:cs typeface="+mn-cs"/>
        </a:defRPr>
      </a:lvl5pPr>
      <a:lvl6pPr marL="3044352" algn="l" defTabSz="1217760" rtl="0" eaLnBrk="1" latinLnBrk="0" hangingPunct="1">
        <a:defRPr sz="2400" kern="1200">
          <a:solidFill>
            <a:schemeClr val="tx1"/>
          </a:solidFill>
          <a:latin typeface="+mn-lt"/>
          <a:ea typeface="+mn-ea"/>
          <a:cs typeface="+mn-cs"/>
        </a:defRPr>
      </a:lvl6pPr>
      <a:lvl7pPr marL="3653187" algn="l" defTabSz="1217760" rtl="0" eaLnBrk="1" latinLnBrk="0" hangingPunct="1">
        <a:defRPr sz="2400" kern="1200">
          <a:solidFill>
            <a:schemeClr val="tx1"/>
          </a:solidFill>
          <a:latin typeface="+mn-lt"/>
          <a:ea typeface="+mn-ea"/>
          <a:cs typeface="+mn-cs"/>
        </a:defRPr>
      </a:lvl7pPr>
      <a:lvl8pPr marL="4262080" algn="l" defTabSz="1217760" rtl="0" eaLnBrk="1" latinLnBrk="0" hangingPunct="1">
        <a:defRPr sz="2400" kern="1200">
          <a:solidFill>
            <a:schemeClr val="tx1"/>
          </a:solidFill>
          <a:latin typeface="+mn-lt"/>
          <a:ea typeface="+mn-ea"/>
          <a:cs typeface="+mn-cs"/>
        </a:defRPr>
      </a:lvl8pPr>
      <a:lvl9pPr marL="4870957" algn="l" defTabSz="121776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1190115" y="6581544"/>
            <a:ext cx="1001884" cy="276456"/>
          </a:xfrm>
          <a:prstGeom prst="rect">
            <a:avLst/>
          </a:prstGeom>
          <a:solidFill>
            <a:srgbClr val="7F7F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sp>
        <p:nvSpPr>
          <p:cNvPr id="10" name="Rectangle 9"/>
          <p:cNvSpPr/>
          <p:nvPr/>
        </p:nvSpPr>
        <p:spPr>
          <a:xfrm>
            <a:off x="1" y="6581544"/>
            <a:ext cx="11190115" cy="276456"/>
          </a:xfrm>
          <a:prstGeom prst="rect">
            <a:avLst/>
          </a:prstGeom>
          <a:solidFill>
            <a:srgbClr val="BFBF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sp>
        <p:nvSpPr>
          <p:cNvPr id="2" name="Title Placeholder 1"/>
          <p:cNvSpPr>
            <a:spLocks noGrp="1"/>
          </p:cNvSpPr>
          <p:nvPr>
            <p:ph type="title"/>
          </p:nvPr>
        </p:nvSpPr>
        <p:spPr>
          <a:xfrm>
            <a:off x="478369" y="0"/>
            <a:ext cx="8647473" cy="914400"/>
          </a:xfrm>
          <a:prstGeom prst="rect">
            <a:avLst/>
          </a:prstGeom>
        </p:spPr>
        <p:txBody>
          <a:bodyPr vert="horz" lIns="0" tIns="0" rIns="0" bIns="0" rtlCol="0" anchor="b" anchorCtr="0">
            <a:noAutofit/>
          </a:bodyPr>
          <a:lstStyle/>
          <a:p>
            <a:endParaRPr lang="en-US" dirty="0"/>
          </a:p>
        </p:txBody>
      </p:sp>
      <p:sp>
        <p:nvSpPr>
          <p:cNvPr id="3" name="Text Placeholder 2"/>
          <p:cNvSpPr>
            <a:spLocks noGrp="1"/>
          </p:cNvSpPr>
          <p:nvPr>
            <p:ph type="body" idx="1"/>
          </p:nvPr>
        </p:nvSpPr>
        <p:spPr>
          <a:xfrm>
            <a:off x="504000" y="1475234"/>
            <a:ext cx="11184000" cy="4078901"/>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94045" y="6577584"/>
            <a:ext cx="2502753" cy="280416"/>
          </a:xfrm>
          <a:prstGeom prst="rect">
            <a:avLst/>
          </a:prstGeom>
        </p:spPr>
        <p:txBody>
          <a:bodyPr vert="horz" lIns="0" tIns="0" rIns="91440" bIns="0" rtlCol="0" anchor="ctr" anchorCtr="0"/>
          <a:lstStyle>
            <a:lvl1pPr algn="r">
              <a:defRPr sz="800" b="1">
                <a:solidFill>
                  <a:srgbClr val="646472"/>
                </a:solidFill>
                <a:latin typeface="+mn-lt"/>
                <a:cs typeface="Calibri"/>
              </a:defRPr>
            </a:lvl1pPr>
          </a:lstStyle>
          <a:p>
            <a:r>
              <a:rPr lang="en-US"/>
              <a:t>9 January 2019</a:t>
            </a:r>
            <a:endParaRPr lang="en-US" dirty="0"/>
          </a:p>
        </p:txBody>
      </p:sp>
      <p:sp>
        <p:nvSpPr>
          <p:cNvPr id="5"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rgbClr val="646472"/>
                </a:solidFill>
                <a:latin typeface="+mn-lt"/>
                <a:cs typeface="Calibri"/>
              </a:defRPr>
            </a:lvl1pPr>
          </a:lstStyle>
          <a:p>
            <a:r>
              <a:rPr lang="en-US" dirty="0"/>
              <a:t>COMPANY CONFIDENTIAL</a:t>
            </a:r>
          </a:p>
        </p:txBody>
      </p:sp>
      <p:sp>
        <p:nvSpPr>
          <p:cNvPr id="6" name="Slide Number Placeholder 5"/>
          <p:cNvSpPr>
            <a:spLocks noGrp="1"/>
          </p:cNvSpPr>
          <p:nvPr>
            <p:ph type="sldNum" sz="quarter" idx="4"/>
          </p:nvPr>
        </p:nvSpPr>
        <p:spPr>
          <a:xfrm>
            <a:off x="11199431" y="6577584"/>
            <a:ext cx="521407" cy="280416"/>
          </a:xfrm>
          <a:prstGeom prst="rect">
            <a:avLst/>
          </a:prstGeom>
        </p:spPr>
        <p:txBody>
          <a:bodyPr vert="horz" lIns="0" tIns="0" rIns="0" bIns="0" rtlCol="0" anchor="ctr" anchorCtr="0"/>
          <a:lstStyle>
            <a:lvl1pPr algn="r">
              <a:defRPr sz="800" b="1">
                <a:solidFill>
                  <a:schemeClr val="bg1"/>
                </a:solidFill>
                <a:latin typeface="+mn-lt"/>
                <a:cs typeface="Calibri"/>
              </a:defRPr>
            </a:lvl1pPr>
          </a:lstStyle>
          <a:p>
            <a:fld id="{0A0F11D4-4D2F-B044-AC58-2D9204F8F0F5}" type="slidenum">
              <a:rPr lang="en-US" smtClean="0"/>
              <a:pPr/>
              <a:t>‹#›</a:t>
            </a:fld>
            <a:endParaRPr lang="en-US" dirty="0"/>
          </a:p>
        </p:txBody>
      </p:sp>
      <p:cxnSp>
        <p:nvCxnSpPr>
          <p:cNvPr id="20" name="Straight Connector 19"/>
          <p:cNvCxnSpPr/>
          <p:nvPr/>
        </p:nvCxnSpPr>
        <p:spPr>
          <a:xfrm>
            <a:off x="478369" y="1048512"/>
            <a:ext cx="11222567" cy="0"/>
          </a:xfrm>
          <a:prstGeom prst="line">
            <a:avLst/>
          </a:prstGeom>
          <a:ln w="6350" cmpd="sng">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9" name="Picture 8" descr="A close up of a sign&#10;&#10;Description generated with very high confidence">
            <a:extLst>
              <a:ext uri="{FF2B5EF4-FFF2-40B4-BE49-F238E27FC236}">
                <a16:creationId xmlns:a16="http://schemas.microsoft.com/office/drawing/2014/main" id="{650A98B1-0FE4-459F-9A3A-6E78A9D466F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958430" y="88387"/>
            <a:ext cx="1305983" cy="1305983"/>
          </a:xfrm>
          <a:prstGeom prst="rect">
            <a:avLst/>
          </a:prstGeom>
        </p:spPr>
      </p:pic>
    </p:spTree>
    <p:extLst>
      <p:ext uri="{BB962C8B-B14F-4D97-AF65-F5344CB8AC3E}">
        <p14:creationId xmlns:p14="http://schemas.microsoft.com/office/powerpoint/2010/main" val="137269241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786" r:id="rId18"/>
    <p:sldLayoutId id="2147483787" r:id="rId19"/>
    <p:sldLayoutId id="2147483788" r:id="rId20"/>
  </p:sldLayoutIdLst>
  <p:hf hdr="0"/>
  <p:txStyles>
    <p:titleStyle>
      <a:lvl1pPr algn="l" defTabSz="457189" rtl="0" eaLnBrk="1" latinLnBrk="0" hangingPunct="1">
        <a:lnSpc>
          <a:spcPct val="100000"/>
        </a:lnSpc>
        <a:spcBef>
          <a:spcPct val="0"/>
        </a:spcBef>
        <a:buNone/>
        <a:defRPr sz="2000" b="1" kern="1200" spc="0">
          <a:solidFill>
            <a:schemeClr val="tx2"/>
          </a:solidFill>
          <a:latin typeface="+mj-lt"/>
          <a:ea typeface="+mj-ea"/>
          <a:cs typeface="Calibri"/>
        </a:defRPr>
      </a:lvl1pPr>
    </p:titleStyle>
    <p:bodyStyle>
      <a:lvl1pPr marL="0" indent="0" algn="l" defTabSz="457189" rtl="0" eaLnBrk="1" latinLnBrk="0" hangingPunct="1">
        <a:lnSpc>
          <a:spcPts val="2000"/>
        </a:lnSpc>
        <a:spcBef>
          <a:spcPts val="600"/>
        </a:spcBef>
        <a:spcAft>
          <a:spcPts val="300"/>
        </a:spcAft>
        <a:buClrTx/>
        <a:buSzPct val="100000"/>
        <a:buFont typeface="Arial"/>
        <a:buNone/>
        <a:defRPr sz="1400" b="0" kern="1200">
          <a:solidFill>
            <a:schemeClr val="tx1"/>
          </a:solidFill>
          <a:latin typeface="+mn-lt"/>
          <a:ea typeface="+mn-ea"/>
          <a:cs typeface="Calibri"/>
        </a:defRPr>
      </a:lvl1pPr>
      <a:lvl2pPr marL="176209" indent="-176209" algn="l" defTabSz="338129" rtl="0" eaLnBrk="1" latinLnBrk="0" hangingPunct="1">
        <a:lnSpc>
          <a:spcPts val="2000"/>
        </a:lnSpc>
        <a:spcBef>
          <a:spcPts val="0"/>
        </a:spcBef>
        <a:spcAft>
          <a:spcPts val="300"/>
        </a:spcAft>
        <a:buClrTx/>
        <a:buSzPct val="100000"/>
        <a:buFont typeface="Arial"/>
        <a:buChar char="•"/>
        <a:tabLst/>
        <a:defRPr sz="1400" kern="1200">
          <a:solidFill>
            <a:schemeClr val="tx1"/>
          </a:solidFill>
          <a:latin typeface="+mn-lt"/>
          <a:ea typeface="+mn-ea"/>
          <a:cs typeface="Calibri"/>
        </a:defRPr>
      </a:lvl2pPr>
      <a:lvl3pPr marL="354005" indent="-177796" algn="l" defTabSz="457189" rtl="0" eaLnBrk="1" latinLnBrk="0" hangingPunct="1">
        <a:lnSpc>
          <a:spcPts val="1800"/>
        </a:lnSpc>
        <a:spcBef>
          <a:spcPts val="0"/>
        </a:spcBef>
        <a:spcAft>
          <a:spcPts val="300"/>
        </a:spcAft>
        <a:buClrTx/>
        <a:buSzPct val="100000"/>
        <a:buFont typeface="Arial"/>
        <a:buChar char="•"/>
        <a:defRPr sz="1300" kern="1200">
          <a:solidFill>
            <a:schemeClr val="tx1"/>
          </a:solidFill>
          <a:latin typeface="+mn-lt"/>
          <a:ea typeface="+mn-ea"/>
          <a:cs typeface="Calibri"/>
        </a:defRPr>
      </a:lvl3pPr>
      <a:lvl4pPr marL="541325" indent="-198433" algn="l" defTabSz="514337" rtl="0" eaLnBrk="1" latinLnBrk="0" hangingPunct="1">
        <a:lnSpc>
          <a:spcPts val="1700"/>
        </a:lnSpc>
        <a:spcBef>
          <a:spcPts val="0"/>
        </a:spcBef>
        <a:spcAft>
          <a:spcPts val="300"/>
        </a:spcAft>
        <a:buClrTx/>
        <a:buSzPct val="100000"/>
        <a:buFont typeface="Arial" panose="020B0604020202020204" pitchFamily="34" charset="0"/>
        <a:buChar char="•"/>
        <a:defRPr sz="1200" kern="1200" baseline="0">
          <a:solidFill>
            <a:schemeClr val="tx1"/>
          </a:solidFill>
          <a:latin typeface="+mn-lt"/>
          <a:ea typeface="+mn-ea"/>
          <a:cs typeface="Calibri"/>
        </a:defRPr>
      </a:lvl4pPr>
      <a:lvl5pPr marL="717532" indent="-176209" algn="l" defTabSz="169859" rtl="0" eaLnBrk="1" latinLnBrk="0" hangingPunct="1">
        <a:lnSpc>
          <a:spcPts val="1600"/>
        </a:lnSpc>
        <a:spcBef>
          <a:spcPts val="0"/>
        </a:spcBef>
        <a:spcAft>
          <a:spcPts val="300"/>
        </a:spcAft>
        <a:buClrTx/>
        <a:buSzPct val="100000"/>
        <a:buFont typeface="Arial" panose="020B0604020202020204" pitchFamily="34" charset="0"/>
        <a:buChar char="•"/>
        <a:defRPr sz="1100" kern="1200" baseline="0">
          <a:solidFill>
            <a:schemeClr val="tx1"/>
          </a:solidFill>
          <a:latin typeface="+mn-lt"/>
          <a:ea typeface="+mn-ea"/>
          <a:cs typeface="Calibri"/>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1190115" y="6581544"/>
            <a:ext cx="1001884" cy="276456"/>
          </a:xfrm>
          <a:prstGeom prst="rect">
            <a:avLst/>
          </a:prstGeom>
          <a:solidFill>
            <a:srgbClr val="7F7F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sp>
        <p:nvSpPr>
          <p:cNvPr id="10" name="Rectangle 9"/>
          <p:cNvSpPr/>
          <p:nvPr/>
        </p:nvSpPr>
        <p:spPr>
          <a:xfrm>
            <a:off x="1" y="6581544"/>
            <a:ext cx="11190115" cy="276456"/>
          </a:xfrm>
          <a:prstGeom prst="rect">
            <a:avLst/>
          </a:prstGeom>
          <a:solidFill>
            <a:srgbClr val="BFBF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sp>
        <p:nvSpPr>
          <p:cNvPr id="2" name="Title Placeholder 1"/>
          <p:cNvSpPr>
            <a:spLocks noGrp="1"/>
          </p:cNvSpPr>
          <p:nvPr>
            <p:ph type="title"/>
          </p:nvPr>
        </p:nvSpPr>
        <p:spPr>
          <a:xfrm>
            <a:off x="478369" y="0"/>
            <a:ext cx="8647473" cy="914400"/>
          </a:xfrm>
          <a:prstGeom prst="rect">
            <a:avLst/>
          </a:prstGeom>
        </p:spPr>
        <p:txBody>
          <a:bodyPr vert="horz" lIns="0" tIns="0" rIns="0" bIns="0" rtlCol="0" anchor="b" anchorCtr="0">
            <a:noAutofit/>
          </a:bodyPr>
          <a:lstStyle/>
          <a:p>
            <a:endParaRPr lang="en-US" dirty="0"/>
          </a:p>
        </p:txBody>
      </p:sp>
      <p:sp>
        <p:nvSpPr>
          <p:cNvPr id="3" name="Text Placeholder 2"/>
          <p:cNvSpPr>
            <a:spLocks noGrp="1"/>
          </p:cNvSpPr>
          <p:nvPr>
            <p:ph type="body" idx="1"/>
          </p:nvPr>
        </p:nvSpPr>
        <p:spPr>
          <a:xfrm>
            <a:off x="504000" y="1475234"/>
            <a:ext cx="11184000" cy="4078901"/>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94045" y="6577584"/>
            <a:ext cx="2502753" cy="280416"/>
          </a:xfrm>
          <a:prstGeom prst="rect">
            <a:avLst/>
          </a:prstGeom>
        </p:spPr>
        <p:txBody>
          <a:bodyPr vert="horz" lIns="0" tIns="0" rIns="91440" bIns="0" rtlCol="0" anchor="ctr" anchorCtr="0"/>
          <a:lstStyle>
            <a:lvl1pPr algn="r">
              <a:defRPr sz="800" b="1">
                <a:solidFill>
                  <a:srgbClr val="646472"/>
                </a:solidFill>
                <a:latin typeface="+mn-lt"/>
                <a:cs typeface="Calibri"/>
              </a:defRPr>
            </a:lvl1pPr>
          </a:lstStyle>
          <a:p>
            <a:r>
              <a:rPr lang="en-US"/>
              <a:t>9 January 2019</a:t>
            </a:r>
            <a:endParaRPr lang="en-US" dirty="0"/>
          </a:p>
        </p:txBody>
      </p:sp>
      <p:sp>
        <p:nvSpPr>
          <p:cNvPr id="5"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rgbClr val="646472"/>
                </a:solidFill>
                <a:latin typeface="+mn-lt"/>
                <a:cs typeface="Calibri"/>
              </a:defRPr>
            </a:lvl1pPr>
          </a:lstStyle>
          <a:p>
            <a:r>
              <a:rPr lang="en-US" dirty="0"/>
              <a:t>COMPANY CONFIDENTIAL</a:t>
            </a:r>
          </a:p>
        </p:txBody>
      </p:sp>
      <p:sp>
        <p:nvSpPr>
          <p:cNvPr id="6" name="Slide Number Placeholder 5"/>
          <p:cNvSpPr>
            <a:spLocks noGrp="1"/>
          </p:cNvSpPr>
          <p:nvPr>
            <p:ph type="sldNum" sz="quarter" idx="4"/>
          </p:nvPr>
        </p:nvSpPr>
        <p:spPr>
          <a:xfrm>
            <a:off x="11199431" y="6577584"/>
            <a:ext cx="521407" cy="280416"/>
          </a:xfrm>
          <a:prstGeom prst="rect">
            <a:avLst/>
          </a:prstGeom>
        </p:spPr>
        <p:txBody>
          <a:bodyPr vert="horz" lIns="0" tIns="0" rIns="0" bIns="0" rtlCol="0" anchor="ctr" anchorCtr="0"/>
          <a:lstStyle>
            <a:lvl1pPr algn="r">
              <a:defRPr sz="800" b="1">
                <a:solidFill>
                  <a:schemeClr val="bg1"/>
                </a:solidFill>
                <a:latin typeface="+mn-lt"/>
                <a:cs typeface="Calibri"/>
              </a:defRPr>
            </a:lvl1pPr>
          </a:lstStyle>
          <a:p>
            <a:fld id="{0A0F11D4-4D2F-B044-AC58-2D9204F8F0F5}" type="slidenum">
              <a:rPr lang="en-US" smtClean="0"/>
              <a:pPr/>
              <a:t>‹#›</a:t>
            </a:fld>
            <a:endParaRPr lang="en-US" dirty="0"/>
          </a:p>
        </p:txBody>
      </p:sp>
      <p:cxnSp>
        <p:nvCxnSpPr>
          <p:cNvPr id="20" name="Straight Connector 19"/>
          <p:cNvCxnSpPr/>
          <p:nvPr/>
        </p:nvCxnSpPr>
        <p:spPr>
          <a:xfrm>
            <a:off x="478369" y="1048512"/>
            <a:ext cx="11222567" cy="0"/>
          </a:xfrm>
          <a:prstGeom prst="line">
            <a:avLst/>
          </a:prstGeom>
          <a:ln w="6350" cmpd="sng">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9" name="Picture 8" descr="A close up of a sign&#10;&#10;Description generated with very high confidence">
            <a:extLst>
              <a:ext uri="{FF2B5EF4-FFF2-40B4-BE49-F238E27FC236}">
                <a16:creationId xmlns:a16="http://schemas.microsoft.com/office/drawing/2014/main" id="{C4A5E142-7219-48C5-AB77-CCF32B8D226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973165" y="30235"/>
            <a:ext cx="1444999" cy="1444999"/>
          </a:xfrm>
          <a:prstGeom prst="rect">
            <a:avLst/>
          </a:prstGeom>
        </p:spPr>
      </p:pic>
    </p:spTree>
    <p:extLst>
      <p:ext uri="{BB962C8B-B14F-4D97-AF65-F5344CB8AC3E}">
        <p14:creationId xmlns:p14="http://schemas.microsoft.com/office/powerpoint/2010/main" val="21982727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89" r:id="rId13"/>
    <p:sldLayoutId id="2147483790" r:id="rId14"/>
    <p:sldLayoutId id="2147483791" r:id="rId15"/>
  </p:sldLayoutIdLst>
  <p:hf hdr="0"/>
  <p:txStyles>
    <p:titleStyle>
      <a:lvl1pPr algn="l" defTabSz="457189" rtl="0" eaLnBrk="1" latinLnBrk="0" hangingPunct="1">
        <a:lnSpc>
          <a:spcPct val="100000"/>
        </a:lnSpc>
        <a:spcBef>
          <a:spcPct val="0"/>
        </a:spcBef>
        <a:buNone/>
        <a:defRPr sz="2000" b="1" kern="1200" spc="0">
          <a:solidFill>
            <a:schemeClr val="tx2"/>
          </a:solidFill>
          <a:latin typeface="+mj-lt"/>
          <a:ea typeface="+mj-ea"/>
          <a:cs typeface="Calibri"/>
        </a:defRPr>
      </a:lvl1pPr>
    </p:titleStyle>
    <p:bodyStyle>
      <a:lvl1pPr marL="0" indent="0" algn="l" defTabSz="457189" rtl="0" eaLnBrk="1" latinLnBrk="0" hangingPunct="1">
        <a:lnSpc>
          <a:spcPts val="2000"/>
        </a:lnSpc>
        <a:spcBef>
          <a:spcPts val="600"/>
        </a:spcBef>
        <a:spcAft>
          <a:spcPts val="300"/>
        </a:spcAft>
        <a:buClrTx/>
        <a:buSzPct val="100000"/>
        <a:buFont typeface="Arial"/>
        <a:buNone/>
        <a:defRPr sz="1400" b="0" kern="1200">
          <a:solidFill>
            <a:schemeClr val="tx1"/>
          </a:solidFill>
          <a:latin typeface="+mn-lt"/>
          <a:ea typeface="+mn-ea"/>
          <a:cs typeface="Calibri"/>
        </a:defRPr>
      </a:lvl1pPr>
      <a:lvl2pPr marL="176209" indent="-176209" algn="l" defTabSz="338129" rtl="0" eaLnBrk="1" latinLnBrk="0" hangingPunct="1">
        <a:lnSpc>
          <a:spcPts val="2000"/>
        </a:lnSpc>
        <a:spcBef>
          <a:spcPts val="0"/>
        </a:spcBef>
        <a:spcAft>
          <a:spcPts val="300"/>
        </a:spcAft>
        <a:buClrTx/>
        <a:buSzPct val="100000"/>
        <a:buFont typeface="Arial"/>
        <a:buChar char="•"/>
        <a:tabLst/>
        <a:defRPr sz="1400" kern="1200">
          <a:solidFill>
            <a:schemeClr val="tx1"/>
          </a:solidFill>
          <a:latin typeface="+mn-lt"/>
          <a:ea typeface="+mn-ea"/>
          <a:cs typeface="Calibri"/>
        </a:defRPr>
      </a:lvl2pPr>
      <a:lvl3pPr marL="354005" indent="-177796" algn="l" defTabSz="457189" rtl="0" eaLnBrk="1" latinLnBrk="0" hangingPunct="1">
        <a:lnSpc>
          <a:spcPts val="1800"/>
        </a:lnSpc>
        <a:spcBef>
          <a:spcPts val="0"/>
        </a:spcBef>
        <a:spcAft>
          <a:spcPts val="300"/>
        </a:spcAft>
        <a:buClrTx/>
        <a:buSzPct val="100000"/>
        <a:buFont typeface="Arial"/>
        <a:buChar char="•"/>
        <a:defRPr sz="1300" kern="1200">
          <a:solidFill>
            <a:schemeClr val="tx1"/>
          </a:solidFill>
          <a:latin typeface="+mn-lt"/>
          <a:ea typeface="+mn-ea"/>
          <a:cs typeface="Calibri"/>
        </a:defRPr>
      </a:lvl3pPr>
      <a:lvl4pPr marL="541325" indent="-198433" algn="l" defTabSz="514337" rtl="0" eaLnBrk="1" latinLnBrk="0" hangingPunct="1">
        <a:lnSpc>
          <a:spcPts val="1700"/>
        </a:lnSpc>
        <a:spcBef>
          <a:spcPts val="0"/>
        </a:spcBef>
        <a:spcAft>
          <a:spcPts val="300"/>
        </a:spcAft>
        <a:buClrTx/>
        <a:buSzPct val="100000"/>
        <a:buFont typeface="Arial" panose="020B0604020202020204" pitchFamily="34" charset="0"/>
        <a:buChar char="•"/>
        <a:defRPr sz="1200" kern="1200" baseline="0">
          <a:solidFill>
            <a:schemeClr val="tx1"/>
          </a:solidFill>
          <a:latin typeface="+mn-lt"/>
          <a:ea typeface="+mn-ea"/>
          <a:cs typeface="Calibri"/>
        </a:defRPr>
      </a:lvl4pPr>
      <a:lvl5pPr marL="717532" indent="-176209" algn="l" defTabSz="169859" rtl="0" eaLnBrk="1" latinLnBrk="0" hangingPunct="1">
        <a:lnSpc>
          <a:spcPts val="1600"/>
        </a:lnSpc>
        <a:spcBef>
          <a:spcPts val="0"/>
        </a:spcBef>
        <a:spcAft>
          <a:spcPts val="300"/>
        </a:spcAft>
        <a:buClrTx/>
        <a:buSzPct val="100000"/>
        <a:buFont typeface="Arial" panose="020B0604020202020204" pitchFamily="34" charset="0"/>
        <a:buChar char="•"/>
        <a:defRPr sz="1100" kern="1200" baseline="0">
          <a:solidFill>
            <a:schemeClr val="tx1"/>
          </a:solidFill>
          <a:latin typeface="+mn-lt"/>
          <a:ea typeface="+mn-ea"/>
          <a:cs typeface="Calibri"/>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625278" y="6455835"/>
            <a:ext cx="767644" cy="180979"/>
          </a:xfrm>
          <a:prstGeom prst="rect">
            <a:avLst/>
          </a:prstGeom>
        </p:spPr>
        <p:txBody>
          <a:bodyPr vert="horz" lIns="0" tIns="0" rIns="0" bIns="0" rtlCol="0" anchor="b" anchorCtr="0"/>
          <a:lstStyle>
            <a:lvl1pPr algn="l">
              <a:defRPr sz="800" b="1">
                <a:solidFill>
                  <a:schemeClr val="tx1"/>
                </a:solidFill>
                <a:latin typeface="+mn-lt"/>
                <a:cs typeface="Arial"/>
              </a:defRPr>
            </a:lvl1pPr>
          </a:lstStyle>
          <a:p>
            <a:pPr defTabSz="457189"/>
            <a:r>
              <a:rPr lang="en-US">
                <a:solidFill>
                  <a:srgbClr val="002F6C"/>
                </a:solidFill>
              </a:rPr>
              <a:t>9 January 2019</a:t>
            </a:r>
            <a:endParaRPr lang="en-US" dirty="0">
              <a:solidFill>
                <a:srgbClr val="002F6C"/>
              </a:solidFill>
            </a:endParaRPr>
          </a:p>
        </p:txBody>
      </p:sp>
      <p:sp>
        <p:nvSpPr>
          <p:cNvPr id="5" name="Footer Placeholder 4"/>
          <p:cNvSpPr>
            <a:spLocks noGrp="1"/>
          </p:cNvSpPr>
          <p:nvPr>
            <p:ph type="ftr" sz="quarter" idx="3"/>
          </p:nvPr>
        </p:nvSpPr>
        <p:spPr>
          <a:xfrm>
            <a:off x="478368" y="6455835"/>
            <a:ext cx="4261437" cy="180979"/>
          </a:xfrm>
          <a:prstGeom prst="rect">
            <a:avLst/>
          </a:prstGeom>
        </p:spPr>
        <p:txBody>
          <a:bodyPr vert="horz" lIns="0" tIns="0" rIns="0" bIns="0" rtlCol="0" anchor="b" anchorCtr="0"/>
          <a:lstStyle>
            <a:lvl1pPr algn="l">
              <a:defRPr sz="800" b="1">
                <a:solidFill>
                  <a:srgbClr val="002F6C"/>
                </a:solidFill>
                <a:latin typeface="+mn-lt"/>
                <a:cs typeface="Arial"/>
              </a:defRPr>
            </a:lvl1pPr>
          </a:lstStyle>
          <a:p>
            <a:pPr defTabSz="457189"/>
            <a:r>
              <a:rPr lang="en-US"/>
              <a:t>COMPANY CONFIDENTIAL</a:t>
            </a:r>
            <a:endParaRPr lang="en-US" dirty="0"/>
          </a:p>
        </p:txBody>
      </p:sp>
      <p:sp>
        <p:nvSpPr>
          <p:cNvPr id="6" name="Slide Number Placeholder 5"/>
          <p:cNvSpPr>
            <a:spLocks noGrp="1"/>
          </p:cNvSpPr>
          <p:nvPr>
            <p:ph type="sldNum" sz="quarter" idx="4"/>
          </p:nvPr>
        </p:nvSpPr>
        <p:spPr>
          <a:xfrm>
            <a:off x="11190129" y="6455835"/>
            <a:ext cx="521407" cy="180979"/>
          </a:xfrm>
          <a:prstGeom prst="rect">
            <a:avLst/>
          </a:prstGeom>
        </p:spPr>
        <p:txBody>
          <a:bodyPr vert="horz" lIns="0" tIns="0" rIns="0" bIns="0" rtlCol="0" anchor="b" anchorCtr="0"/>
          <a:lstStyle>
            <a:lvl1pPr algn="r">
              <a:defRPr sz="800" b="1">
                <a:solidFill>
                  <a:schemeClr val="tx1"/>
                </a:solidFill>
                <a:latin typeface="+mn-lt"/>
                <a:cs typeface="Arial"/>
              </a:defRPr>
            </a:lvl1pPr>
          </a:lstStyle>
          <a:p>
            <a:pPr defTabSz="457189"/>
            <a:fld id="{0A0F11D4-4D2F-B044-AC58-2D9204F8F0F5}" type="slidenum">
              <a:rPr lang="en-US" smtClean="0">
                <a:solidFill>
                  <a:srgbClr val="002F6C"/>
                </a:solidFill>
              </a:rPr>
              <a:pPr defTabSz="457189"/>
              <a:t>‹#›</a:t>
            </a:fld>
            <a:endParaRPr lang="en-US" dirty="0">
              <a:solidFill>
                <a:srgbClr val="002F6C"/>
              </a:solidFill>
            </a:endParaRPr>
          </a:p>
        </p:txBody>
      </p:sp>
    </p:spTree>
    <p:extLst>
      <p:ext uri="{BB962C8B-B14F-4D97-AF65-F5344CB8AC3E}">
        <p14:creationId xmlns:p14="http://schemas.microsoft.com/office/powerpoint/2010/main" val="2832897205"/>
      </p:ext>
    </p:extLst>
  </p:cSld>
  <p:clrMap bg1="lt1" tx1="dk1" bg2="lt2" tx2="dk2" accent1="accent1" accent2="accent2" accent3="accent3" accent4="accent4" accent5="accent5" accent6="accent6" hlink="hlink" folHlink="folHlink"/>
  <p:sldLayoutIdLst>
    <p:sldLayoutId id="2147483712" r:id="rId1"/>
  </p:sldLayoutIdLst>
  <p:hf hdr="0"/>
  <p:txStyles>
    <p:titleStyle>
      <a:lvl1pPr algn="l" defTabSz="457189" rtl="0" eaLnBrk="1" latinLnBrk="0" hangingPunct="1">
        <a:lnSpc>
          <a:spcPct val="100000"/>
        </a:lnSpc>
        <a:spcBef>
          <a:spcPct val="0"/>
        </a:spcBef>
        <a:buNone/>
        <a:defRPr sz="2400" b="0" kern="1200" spc="-20">
          <a:solidFill>
            <a:schemeClr val="tx2"/>
          </a:solidFill>
          <a:latin typeface="Arial"/>
          <a:ea typeface="+mj-ea"/>
          <a:cs typeface="Arial"/>
        </a:defRPr>
      </a:lvl1pPr>
    </p:titleStyle>
    <p:bodyStyle>
      <a:lvl1pPr marL="0" indent="0" algn="l" defTabSz="457189" rtl="0" eaLnBrk="1" latinLnBrk="0" hangingPunct="1">
        <a:lnSpc>
          <a:spcPct val="100000"/>
        </a:lnSpc>
        <a:spcBef>
          <a:spcPts val="0"/>
        </a:spcBef>
        <a:spcAft>
          <a:spcPts val="1000"/>
        </a:spcAft>
        <a:buClr>
          <a:schemeClr val="tx1"/>
        </a:buClr>
        <a:buSzPct val="100000"/>
        <a:buFont typeface="Arial"/>
        <a:buNone/>
        <a:defRPr sz="1200" kern="1200">
          <a:solidFill>
            <a:schemeClr val="tx2"/>
          </a:solidFill>
          <a:latin typeface="Arial"/>
          <a:ea typeface="+mn-ea"/>
          <a:cs typeface="Arial"/>
        </a:defRPr>
      </a:lvl1pPr>
      <a:lvl2pPr marL="233357" indent="-233357" algn="l" defTabSz="338129" rtl="0" eaLnBrk="1" latinLnBrk="0" hangingPunct="1">
        <a:lnSpc>
          <a:spcPct val="100000"/>
        </a:lnSpc>
        <a:spcBef>
          <a:spcPts val="0"/>
        </a:spcBef>
        <a:spcAft>
          <a:spcPts val="1000"/>
        </a:spcAft>
        <a:buClr>
          <a:srgbClr val="004C97"/>
        </a:buClr>
        <a:buSzPct val="100000"/>
        <a:buFont typeface="Arial"/>
        <a:buChar char="•"/>
        <a:defRPr sz="1200" kern="1200">
          <a:solidFill>
            <a:srgbClr val="004C97"/>
          </a:solidFill>
          <a:latin typeface="Arial"/>
          <a:ea typeface="+mn-ea"/>
          <a:cs typeface="Arial"/>
        </a:defRPr>
      </a:lvl2pPr>
      <a:lvl3pPr marL="455602" indent="-220658" algn="l" defTabSz="457189" rtl="0" eaLnBrk="1" latinLnBrk="0" hangingPunct="1">
        <a:lnSpc>
          <a:spcPct val="100000"/>
        </a:lnSpc>
        <a:spcBef>
          <a:spcPts val="0"/>
        </a:spcBef>
        <a:spcAft>
          <a:spcPts val="1000"/>
        </a:spcAft>
        <a:buClr>
          <a:schemeClr val="accent1"/>
        </a:buClr>
        <a:buSzPct val="100000"/>
        <a:buFont typeface="Arial"/>
        <a:buChar char="•"/>
        <a:defRPr sz="1200" kern="1200">
          <a:solidFill>
            <a:schemeClr val="accent1"/>
          </a:solidFill>
          <a:latin typeface="Arial"/>
          <a:ea typeface="+mn-ea"/>
          <a:cs typeface="Arial"/>
        </a:defRPr>
      </a:lvl3pPr>
      <a:lvl4pPr marL="233357" indent="-233357" algn="l" defTabSz="514337" rtl="0" eaLnBrk="1" latinLnBrk="0" hangingPunct="1">
        <a:lnSpc>
          <a:spcPct val="100000"/>
        </a:lnSpc>
        <a:spcBef>
          <a:spcPts val="0"/>
        </a:spcBef>
        <a:spcAft>
          <a:spcPts val="1000"/>
        </a:spcAft>
        <a:buClr>
          <a:srgbClr val="004C97"/>
        </a:buClr>
        <a:buSzPct val="100000"/>
        <a:buFont typeface="+mj-lt"/>
        <a:buAutoNum type="arabicPeriod"/>
        <a:defRPr sz="1200" kern="1200" baseline="0">
          <a:solidFill>
            <a:schemeClr val="tx2"/>
          </a:solidFill>
          <a:latin typeface="Arial"/>
          <a:ea typeface="+mn-ea"/>
          <a:cs typeface="Arial"/>
        </a:defRPr>
      </a:lvl4pPr>
      <a:lvl5pPr marL="455602" indent="-222245" algn="l" defTabSz="169859" rtl="0" eaLnBrk="1" latinLnBrk="0" hangingPunct="1">
        <a:lnSpc>
          <a:spcPct val="100000"/>
        </a:lnSpc>
        <a:spcBef>
          <a:spcPts val="0"/>
        </a:spcBef>
        <a:spcAft>
          <a:spcPts val="1000"/>
        </a:spcAft>
        <a:buClr>
          <a:schemeClr val="accent1"/>
        </a:buClr>
        <a:buSzPct val="100000"/>
        <a:buFont typeface="+mj-lt"/>
        <a:buAutoNum type="romanLcPeriod"/>
        <a:defRPr sz="1200" kern="1200" baseline="0">
          <a:solidFill>
            <a:schemeClr val="accent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4349" name="think-cell Slide" r:id="rId9" imgW="384" imgH="385" progId="TCLayout.ActiveDocument.1">
                  <p:embed/>
                </p:oleObj>
              </mc:Choice>
              <mc:Fallback>
                <p:oleObj name="think-cell Slide" r:id="rId9" imgW="384" imgH="385" progId="TCLayout.ActiveDocument.1">
                  <p:embed/>
                  <p:pic>
                    <p:nvPicPr>
                      <p:cNvPr id="2" name="Object 1" hidden="1"/>
                      <p:cNvPicPr/>
                      <p:nvPr/>
                    </p:nvPicPr>
                    <p:blipFill>
                      <a:blip r:embed="rId10"/>
                      <a:stretch>
                        <a:fillRect/>
                      </a:stretch>
                    </p:blipFill>
                    <p:spPr>
                      <a:xfrm>
                        <a:off x="1589" y="1590"/>
                        <a:ext cx="1587" cy="1587"/>
                      </a:xfrm>
                      <a:prstGeom prst="rect">
                        <a:avLst/>
                      </a:prstGeom>
                    </p:spPr>
                  </p:pic>
                </p:oleObj>
              </mc:Fallback>
            </mc:AlternateContent>
          </a:graphicData>
        </a:graphic>
      </p:graphicFrame>
      <p:sp>
        <p:nvSpPr>
          <p:cNvPr id="11" name="Text Placeholder 2"/>
          <p:cNvSpPr>
            <a:spLocks noGrp="1"/>
          </p:cNvSpPr>
          <p:nvPr>
            <p:ph type="body" idx="1"/>
          </p:nvPr>
        </p:nvSpPr>
        <p:spPr>
          <a:xfrm>
            <a:off x="609610" y="1498600"/>
            <a:ext cx="10802031" cy="4572000"/>
          </a:xfrm>
          <a:prstGeom prst="rect">
            <a:avLst/>
          </a:prstGeom>
        </p:spPr>
        <p:txBody>
          <a:bodyPr vert="horz" lIns="91346" tIns="45673" rIns="91346" bIns="4567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599189" y="6647611"/>
            <a:ext cx="2305417" cy="215349"/>
          </a:xfrm>
          <a:prstGeom prst="rect">
            <a:avLst/>
          </a:prstGeom>
        </p:spPr>
        <p:txBody>
          <a:bodyPr wrap="square" lIns="91346" tIns="45673" rIns="91346" bIns="45673">
            <a:spAutoFit/>
          </a:bodyPr>
          <a:lstStyle>
            <a:lvl1pPr algn="l">
              <a:defRPr sz="800" b="1">
                <a:solidFill>
                  <a:srgbClr val="262626"/>
                </a:solidFill>
                <a:latin typeface="Arial"/>
                <a:cs typeface="Arial"/>
              </a:defRPr>
            </a:lvl1pPr>
          </a:lstStyle>
          <a:p>
            <a:pPr defTabSz="913320"/>
            <a:r>
              <a:rPr lang="en-US"/>
              <a:t>COMPANY CONFIDENTIAL</a:t>
            </a:r>
            <a:endParaRPr lang="en-US" dirty="0"/>
          </a:p>
        </p:txBody>
      </p:sp>
      <p:sp>
        <p:nvSpPr>
          <p:cNvPr id="5" name="Date Placeholder 3"/>
          <p:cNvSpPr>
            <a:spLocks noGrp="1"/>
          </p:cNvSpPr>
          <p:nvPr>
            <p:ph type="dt" sz="half" idx="2"/>
          </p:nvPr>
        </p:nvSpPr>
        <p:spPr>
          <a:xfrm>
            <a:off x="9745628" y="6722464"/>
            <a:ext cx="1905549" cy="219456"/>
          </a:xfrm>
          <a:prstGeom prst="rect">
            <a:avLst/>
          </a:prstGeom>
        </p:spPr>
        <p:txBody>
          <a:bodyPr wrap="none" lIns="91346" tIns="45673" rIns="91346" bIns="45673" anchor="b">
            <a:noAutofit/>
          </a:bodyPr>
          <a:lstStyle>
            <a:lvl1pPr algn="r">
              <a:defRPr sz="900" b="1">
                <a:solidFill>
                  <a:srgbClr val="262626"/>
                </a:solidFill>
                <a:latin typeface="Arial "/>
                <a:cs typeface="Arial "/>
              </a:defRPr>
            </a:lvl1pPr>
          </a:lstStyle>
          <a:p>
            <a:pPr defTabSz="913320"/>
            <a:r>
              <a:rPr lang="en-US"/>
              <a:t>9 January 2019</a:t>
            </a:r>
            <a:endParaRPr lang="en-US" dirty="0"/>
          </a:p>
        </p:txBody>
      </p:sp>
      <p:sp>
        <p:nvSpPr>
          <p:cNvPr id="7" name="Slide Number Placeholder 5"/>
          <p:cNvSpPr>
            <a:spLocks noGrp="1"/>
          </p:cNvSpPr>
          <p:nvPr>
            <p:ph type="sldNum" sz="quarter" idx="4"/>
          </p:nvPr>
        </p:nvSpPr>
        <p:spPr>
          <a:xfrm>
            <a:off x="11775157" y="6672587"/>
            <a:ext cx="416843" cy="263692"/>
          </a:xfrm>
          <a:prstGeom prst="rect">
            <a:avLst/>
          </a:prstGeom>
        </p:spPr>
        <p:txBody>
          <a:bodyPr wrap="none" lIns="91346" tIns="45673" rIns="91346" bIns="45673" anchor="b">
            <a:noAutofit/>
          </a:bodyPr>
          <a:lstStyle>
            <a:lvl1pPr algn="ctr">
              <a:defRPr sz="900" b="1">
                <a:solidFill>
                  <a:srgbClr val="FFFFFF"/>
                </a:solidFill>
                <a:latin typeface="Arial"/>
                <a:cs typeface="Arial"/>
              </a:defRPr>
            </a:lvl1pPr>
          </a:lstStyle>
          <a:p>
            <a:pPr defTabSz="913320"/>
            <a:fld id="{C541DA18-E70F-7542-80A5-B450E6BE054F}" type="slidenum">
              <a:rPr lang="en-US" smtClean="0"/>
              <a:pPr defTabSz="913320"/>
              <a:t>‹#›</a:t>
            </a:fld>
            <a:endParaRPr lang="en-US" dirty="0"/>
          </a:p>
        </p:txBody>
      </p:sp>
    </p:spTree>
    <p:extLst>
      <p:ext uri="{BB962C8B-B14F-4D97-AF65-F5344CB8AC3E}">
        <p14:creationId xmlns:p14="http://schemas.microsoft.com/office/powerpoint/2010/main" val="138427668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83" r:id="rId3"/>
    <p:sldLayoutId id="2147483784" r:id="rId4"/>
    <p:sldLayoutId id="2147483785" r:id="rId5"/>
  </p:sldLayoutIdLst>
  <p:hf hdr="0"/>
  <p:txStyles>
    <p:titleStyle>
      <a:lvl1pPr algn="ctr" defTabSz="913320" rtl="0" eaLnBrk="1" latinLnBrk="0" hangingPunct="1">
        <a:spcBef>
          <a:spcPct val="0"/>
        </a:spcBef>
        <a:buNone/>
        <a:defRPr sz="4400" kern="1200">
          <a:solidFill>
            <a:schemeClr val="tx1"/>
          </a:solidFill>
          <a:latin typeface="+mj-lt"/>
          <a:ea typeface="+mj-ea"/>
          <a:cs typeface="+mj-cs"/>
        </a:defRPr>
      </a:lvl1pPr>
    </p:titleStyle>
    <p:bodyStyle>
      <a:lvl1pPr marL="0" indent="0" algn="l" defTabSz="456626" rtl="0" eaLnBrk="1" latinLnBrk="0" hangingPunct="1">
        <a:spcBef>
          <a:spcPct val="20000"/>
        </a:spcBef>
        <a:buFontTx/>
        <a:buNone/>
        <a:defRPr lang="en-US" sz="2400" kern="1200" dirty="0" smtClean="0">
          <a:solidFill>
            <a:srgbClr val="4E7C92"/>
          </a:solidFill>
          <a:latin typeface="Arial"/>
          <a:ea typeface="+mn-ea"/>
          <a:cs typeface="Arial"/>
        </a:defRPr>
      </a:lvl1pPr>
      <a:lvl2pPr marL="0" indent="0" algn="l" defTabSz="456626" rtl="0" eaLnBrk="1" latinLnBrk="0" hangingPunct="1">
        <a:spcBef>
          <a:spcPct val="20000"/>
        </a:spcBef>
        <a:buFontTx/>
        <a:buNone/>
        <a:defRPr lang="en-US" sz="2200" kern="1200" dirty="0" smtClean="0">
          <a:solidFill>
            <a:srgbClr val="646464"/>
          </a:solidFill>
          <a:latin typeface="Arial"/>
          <a:ea typeface="+mn-ea"/>
          <a:cs typeface="Arial"/>
        </a:defRPr>
      </a:lvl2pPr>
      <a:lvl3pPr marL="1141633" indent="-228312" algn="l" defTabSz="913320" rtl="0" eaLnBrk="1" latinLnBrk="0" hangingPunct="1">
        <a:spcBef>
          <a:spcPct val="20000"/>
        </a:spcBef>
        <a:buFont typeface="Arial" pitchFamily="34" charset="0"/>
        <a:buChar char="•"/>
        <a:defRPr sz="2400" kern="1200" baseline="0">
          <a:solidFill>
            <a:srgbClr val="646464"/>
          </a:solidFill>
          <a:latin typeface="+mn-lt"/>
          <a:ea typeface="+mn-ea"/>
          <a:cs typeface="+mn-cs"/>
        </a:defRPr>
      </a:lvl3pPr>
      <a:lvl4pPr marL="1598280" indent="-228312" algn="l" defTabSz="913320" rtl="0" eaLnBrk="1" latinLnBrk="0" hangingPunct="1">
        <a:spcBef>
          <a:spcPct val="20000"/>
        </a:spcBef>
        <a:buFont typeface="Arial" pitchFamily="34" charset="0"/>
        <a:buChar char="–"/>
        <a:defRPr sz="2000" kern="1200" baseline="0">
          <a:solidFill>
            <a:srgbClr val="646464"/>
          </a:solidFill>
          <a:latin typeface="+mn-lt"/>
          <a:ea typeface="+mn-ea"/>
          <a:cs typeface="+mn-cs"/>
        </a:defRPr>
      </a:lvl4pPr>
      <a:lvl5pPr marL="2054951" indent="-228312" algn="l" defTabSz="913320" rtl="0" eaLnBrk="1" latinLnBrk="0" hangingPunct="1">
        <a:spcBef>
          <a:spcPct val="20000"/>
        </a:spcBef>
        <a:buFont typeface="Arial" pitchFamily="34" charset="0"/>
        <a:buChar char="»"/>
        <a:defRPr sz="2000" kern="1200" baseline="0">
          <a:solidFill>
            <a:srgbClr val="646464"/>
          </a:solidFill>
          <a:latin typeface="+mn-lt"/>
          <a:ea typeface="+mn-ea"/>
          <a:cs typeface="+mn-cs"/>
        </a:defRPr>
      </a:lvl5pPr>
      <a:lvl6pPr marL="2511576" indent="-228312" algn="l" defTabSz="9133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248" indent="-228312" algn="l" defTabSz="9133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897" indent="-228312" algn="l" defTabSz="9133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544" indent="-228312" algn="l" defTabSz="9133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20" rtl="0" eaLnBrk="1" latinLnBrk="0" hangingPunct="1">
        <a:defRPr sz="1800" kern="1200">
          <a:solidFill>
            <a:schemeClr val="tx1"/>
          </a:solidFill>
          <a:latin typeface="+mn-lt"/>
          <a:ea typeface="+mn-ea"/>
          <a:cs typeface="+mn-cs"/>
        </a:defRPr>
      </a:lvl1pPr>
      <a:lvl2pPr marL="456626" algn="l" defTabSz="913320" rtl="0" eaLnBrk="1" latinLnBrk="0" hangingPunct="1">
        <a:defRPr sz="1800" kern="1200">
          <a:solidFill>
            <a:schemeClr val="tx1"/>
          </a:solidFill>
          <a:latin typeface="+mn-lt"/>
          <a:ea typeface="+mn-ea"/>
          <a:cs typeface="+mn-cs"/>
        </a:defRPr>
      </a:lvl2pPr>
      <a:lvl3pPr marL="913320" algn="l" defTabSz="913320" rtl="0" eaLnBrk="1" latinLnBrk="0" hangingPunct="1">
        <a:defRPr sz="1800" kern="1200">
          <a:solidFill>
            <a:schemeClr val="tx1"/>
          </a:solidFill>
          <a:latin typeface="+mn-lt"/>
          <a:ea typeface="+mn-ea"/>
          <a:cs typeface="+mn-cs"/>
        </a:defRPr>
      </a:lvl3pPr>
      <a:lvl4pPr marL="1369968" algn="l" defTabSz="913320" rtl="0" eaLnBrk="1" latinLnBrk="0" hangingPunct="1">
        <a:defRPr sz="1800" kern="1200">
          <a:solidFill>
            <a:schemeClr val="tx1"/>
          </a:solidFill>
          <a:latin typeface="+mn-lt"/>
          <a:ea typeface="+mn-ea"/>
          <a:cs typeface="+mn-cs"/>
        </a:defRPr>
      </a:lvl4pPr>
      <a:lvl5pPr marL="1826639" algn="l" defTabSz="913320" rtl="0" eaLnBrk="1" latinLnBrk="0" hangingPunct="1">
        <a:defRPr sz="1800" kern="1200">
          <a:solidFill>
            <a:schemeClr val="tx1"/>
          </a:solidFill>
          <a:latin typeface="+mn-lt"/>
          <a:ea typeface="+mn-ea"/>
          <a:cs typeface="+mn-cs"/>
        </a:defRPr>
      </a:lvl5pPr>
      <a:lvl6pPr marL="2283264" algn="l" defTabSz="913320" rtl="0" eaLnBrk="1" latinLnBrk="0" hangingPunct="1">
        <a:defRPr sz="1800" kern="1200">
          <a:solidFill>
            <a:schemeClr val="tx1"/>
          </a:solidFill>
          <a:latin typeface="+mn-lt"/>
          <a:ea typeface="+mn-ea"/>
          <a:cs typeface="+mn-cs"/>
        </a:defRPr>
      </a:lvl6pPr>
      <a:lvl7pPr marL="2739890" algn="l" defTabSz="913320" rtl="0" eaLnBrk="1" latinLnBrk="0" hangingPunct="1">
        <a:defRPr sz="1800" kern="1200">
          <a:solidFill>
            <a:schemeClr val="tx1"/>
          </a:solidFill>
          <a:latin typeface="+mn-lt"/>
          <a:ea typeface="+mn-ea"/>
          <a:cs typeface="+mn-cs"/>
        </a:defRPr>
      </a:lvl7pPr>
      <a:lvl8pPr marL="3196560" algn="l" defTabSz="913320" rtl="0" eaLnBrk="1" latinLnBrk="0" hangingPunct="1">
        <a:defRPr sz="1800" kern="1200">
          <a:solidFill>
            <a:schemeClr val="tx1"/>
          </a:solidFill>
          <a:latin typeface="+mn-lt"/>
          <a:ea typeface="+mn-ea"/>
          <a:cs typeface="+mn-cs"/>
        </a:defRPr>
      </a:lvl8pPr>
      <a:lvl9pPr marL="3653218" algn="l" defTabSz="91332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183111721"/>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15373" name="think-cell Slide" r:id="rId5" imgW="381" imgH="381" progId="TCLayout.ActiveDocument.1">
                  <p:embed/>
                </p:oleObj>
              </mc:Choice>
              <mc:Fallback>
                <p:oleObj name="think-cell Slide" r:id="rId5" imgW="381" imgH="381" progId="TCLayout.ActiveDocument.1">
                  <p:embed/>
                  <p:pic>
                    <p:nvPicPr>
                      <p:cNvPr id="2" name="Object 1" hidden="1"/>
                      <p:cNvPicPr/>
                      <p:nvPr/>
                    </p:nvPicPr>
                    <p:blipFill>
                      <a:blip r:embed="rId6"/>
                      <a:stretch>
                        <a:fillRect/>
                      </a:stretch>
                    </p:blipFill>
                    <p:spPr>
                      <a:xfrm>
                        <a:off x="2119" y="2118"/>
                        <a:ext cx="2116" cy="2116"/>
                      </a:xfrm>
                      <a:prstGeom prst="rect">
                        <a:avLst/>
                      </a:prstGeom>
                    </p:spPr>
                  </p:pic>
                </p:oleObj>
              </mc:Fallback>
            </mc:AlternateContent>
          </a:graphicData>
        </a:graphic>
      </p:graphicFrame>
      <p:sp>
        <p:nvSpPr>
          <p:cNvPr id="4" name="Date Placeholder 3"/>
          <p:cNvSpPr>
            <a:spLocks noGrp="1"/>
          </p:cNvSpPr>
          <p:nvPr>
            <p:ph type="dt" sz="half" idx="2"/>
          </p:nvPr>
        </p:nvSpPr>
        <p:spPr>
          <a:xfrm>
            <a:off x="10625278" y="6455835"/>
            <a:ext cx="767644" cy="180979"/>
          </a:xfrm>
          <a:prstGeom prst="rect">
            <a:avLst/>
          </a:prstGeom>
        </p:spPr>
        <p:txBody>
          <a:bodyPr vert="horz" lIns="0" tIns="0" rIns="0" bIns="0" rtlCol="0" anchor="b" anchorCtr="0"/>
          <a:lstStyle>
            <a:lvl1pPr algn="l">
              <a:defRPr sz="800" b="1">
                <a:solidFill>
                  <a:schemeClr val="tx1"/>
                </a:solidFill>
                <a:latin typeface="+mn-lt"/>
                <a:cs typeface="Arial"/>
              </a:defRPr>
            </a:lvl1pPr>
          </a:lstStyle>
          <a:p>
            <a:pPr defTabSz="457189"/>
            <a:r>
              <a:rPr lang="en-US">
                <a:solidFill>
                  <a:srgbClr val="002F6C"/>
                </a:solidFill>
              </a:rPr>
              <a:t>9 January 2019</a:t>
            </a:r>
            <a:endParaRPr lang="en-US" dirty="0">
              <a:solidFill>
                <a:srgbClr val="002F6C"/>
              </a:solidFill>
            </a:endParaRPr>
          </a:p>
        </p:txBody>
      </p:sp>
      <p:sp>
        <p:nvSpPr>
          <p:cNvPr id="5" name="Footer Placeholder 4"/>
          <p:cNvSpPr>
            <a:spLocks noGrp="1"/>
          </p:cNvSpPr>
          <p:nvPr>
            <p:ph type="ftr" sz="quarter" idx="3"/>
          </p:nvPr>
        </p:nvSpPr>
        <p:spPr>
          <a:xfrm>
            <a:off x="478368" y="6455835"/>
            <a:ext cx="4261437" cy="180979"/>
          </a:xfrm>
          <a:prstGeom prst="rect">
            <a:avLst/>
          </a:prstGeom>
        </p:spPr>
        <p:txBody>
          <a:bodyPr vert="horz" lIns="0" tIns="0" rIns="0" bIns="0" rtlCol="0" anchor="b" anchorCtr="0"/>
          <a:lstStyle>
            <a:lvl1pPr algn="l">
              <a:defRPr sz="800" b="1">
                <a:solidFill>
                  <a:srgbClr val="002F6C"/>
                </a:solidFill>
                <a:latin typeface="+mn-lt"/>
                <a:cs typeface="Arial"/>
              </a:defRPr>
            </a:lvl1pPr>
          </a:lstStyle>
          <a:p>
            <a:pPr defTabSz="457189"/>
            <a:r>
              <a:rPr lang="en-US"/>
              <a:t>COMPANY CONFIDENTIAL</a:t>
            </a:r>
            <a:endParaRPr lang="en-US" dirty="0"/>
          </a:p>
        </p:txBody>
      </p:sp>
      <p:sp>
        <p:nvSpPr>
          <p:cNvPr id="6" name="Slide Number Placeholder 5"/>
          <p:cNvSpPr>
            <a:spLocks noGrp="1"/>
          </p:cNvSpPr>
          <p:nvPr>
            <p:ph type="sldNum" sz="quarter" idx="4"/>
          </p:nvPr>
        </p:nvSpPr>
        <p:spPr>
          <a:xfrm>
            <a:off x="11190129" y="6455835"/>
            <a:ext cx="521407" cy="180979"/>
          </a:xfrm>
          <a:prstGeom prst="rect">
            <a:avLst/>
          </a:prstGeom>
        </p:spPr>
        <p:txBody>
          <a:bodyPr vert="horz" lIns="0" tIns="0" rIns="0" bIns="0" rtlCol="0" anchor="b" anchorCtr="0"/>
          <a:lstStyle>
            <a:lvl1pPr algn="r">
              <a:defRPr sz="800" b="1">
                <a:solidFill>
                  <a:schemeClr val="tx1"/>
                </a:solidFill>
                <a:latin typeface="+mn-lt"/>
                <a:cs typeface="Arial"/>
              </a:defRPr>
            </a:lvl1pPr>
          </a:lstStyle>
          <a:p>
            <a:pPr defTabSz="457189"/>
            <a:fld id="{0A0F11D4-4D2F-B044-AC58-2D9204F8F0F5}" type="slidenum">
              <a:rPr lang="en-US" smtClean="0">
                <a:solidFill>
                  <a:srgbClr val="002F6C"/>
                </a:solidFill>
              </a:rPr>
              <a:pPr defTabSz="457189"/>
              <a:t>‹#›</a:t>
            </a:fld>
            <a:endParaRPr lang="en-US" dirty="0">
              <a:solidFill>
                <a:srgbClr val="002F6C"/>
              </a:solidFill>
            </a:endParaRPr>
          </a:p>
        </p:txBody>
      </p:sp>
    </p:spTree>
    <p:extLst>
      <p:ext uri="{BB962C8B-B14F-4D97-AF65-F5344CB8AC3E}">
        <p14:creationId xmlns:p14="http://schemas.microsoft.com/office/powerpoint/2010/main" val="453185963"/>
      </p:ext>
    </p:extLst>
  </p:cSld>
  <p:clrMap bg1="lt1" tx1="dk1" bg2="lt2" tx2="dk2" accent1="accent1" accent2="accent2" accent3="accent3" accent4="accent4" accent5="accent5" accent6="accent6" hlink="hlink" folHlink="folHlink"/>
  <p:sldLayoutIdLst>
    <p:sldLayoutId id="2147483717" r:id="rId1"/>
  </p:sldLayoutIdLst>
  <p:hf hdr="0"/>
  <p:txStyles>
    <p:titleStyle>
      <a:lvl1pPr algn="l" defTabSz="457189" rtl="0" eaLnBrk="1" latinLnBrk="0" hangingPunct="1">
        <a:lnSpc>
          <a:spcPct val="100000"/>
        </a:lnSpc>
        <a:spcBef>
          <a:spcPct val="0"/>
        </a:spcBef>
        <a:buNone/>
        <a:defRPr sz="2400" b="0" kern="1200" spc="-20">
          <a:solidFill>
            <a:schemeClr val="tx2"/>
          </a:solidFill>
          <a:latin typeface="Arial"/>
          <a:ea typeface="+mj-ea"/>
          <a:cs typeface="Arial"/>
        </a:defRPr>
      </a:lvl1pPr>
    </p:titleStyle>
    <p:bodyStyle>
      <a:lvl1pPr marL="0" indent="0" algn="l" defTabSz="457189" rtl="0" eaLnBrk="1" latinLnBrk="0" hangingPunct="1">
        <a:lnSpc>
          <a:spcPct val="100000"/>
        </a:lnSpc>
        <a:spcBef>
          <a:spcPts val="0"/>
        </a:spcBef>
        <a:spcAft>
          <a:spcPts val="1000"/>
        </a:spcAft>
        <a:buClr>
          <a:schemeClr val="tx1"/>
        </a:buClr>
        <a:buSzPct val="100000"/>
        <a:buFont typeface="Arial"/>
        <a:buNone/>
        <a:defRPr sz="1200" kern="1200">
          <a:solidFill>
            <a:schemeClr val="tx2"/>
          </a:solidFill>
          <a:latin typeface="Arial"/>
          <a:ea typeface="+mn-ea"/>
          <a:cs typeface="Arial"/>
        </a:defRPr>
      </a:lvl1pPr>
      <a:lvl2pPr marL="233357" indent="-233357" algn="l" defTabSz="338129" rtl="0" eaLnBrk="1" latinLnBrk="0" hangingPunct="1">
        <a:lnSpc>
          <a:spcPct val="100000"/>
        </a:lnSpc>
        <a:spcBef>
          <a:spcPts val="0"/>
        </a:spcBef>
        <a:spcAft>
          <a:spcPts val="1000"/>
        </a:spcAft>
        <a:buClr>
          <a:srgbClr val="004C97"/>
        </a:buClr>
        <a:buSzPct val="100000"/>
        <a:buFont typeface="Arial"/>
        <a:buChar char="•"/>
        <a:defRPr sz="1200" kern="1200">
          <a:solidFill>
            <a:srgbClr val="004C97"/>
          </a:solidFill>
          <a:latin typeface="Arial"/>
          <a:ea typeface="+mn-ea"/>
          <a:cs typeface="Arial"/>
        </a:defRPr>
      </a:lvl2pPr>
      <a:lvl3pPr marL="455602" indent="-220658" algn="l" defTabSz="457189" rtl="0" eaLnBrk="1" latinLnBrk="0" hangingPunct="1">
        <a:lnSpc>
          <a:spcPct val="100000"/>
        </a:lnSpc>
        <a:spcBef>
          <a:spcPts val="0"/>
        </a:spcBef>
        <a:spcAft>
          <a:spcPts val="1000"/>
        </a:spcAft>
        <a:buClr>
          <a:schemeClr val="accent1"/>
        </a:buClr>
        <a:buSzPct val="100000"/>
        <a:buFont typeface="Arial"/>
        <a:buChar char="•"/>
        <a:defRPr sz="1200" kern="1200">
          <a:solidFill>
            <a:schemeClr val="accent1"/>
          </a:solidFill>
          <a:latin typeface="Arial"/>
          <a:ea typeface="+mn-ea"/>
          <a:cs typeface="Arial"/>
        </a:defRPr>
      </a:lvl3pPr>
      <a:lvl4pPr marL="233357" indent="-233357" algn="l" defTabSz="514337" rtl="0" eaLnBrk="1" latinLnBrk="0" hangingPunct="1">
        <a:lnSpc>
          <a:spcPct val="100000"/>
        </a:lnSpc>
        <a:spcBef>
          <a:spcPts val="0"/>
        </a:spcBef>
        <a:spcAft>
          <a:spcPts val="1000"/>
        </a:spcAft>
        <a:buClr>
          <a:srgbClr val="004C97"/>
        </a:buClr>
        <a:buSzPct val="100000"/>
        <a:buFont typeface="+mj-lt"/>
        <a:buAutoNum type="arabicPeriod"/>
        <a:defRPr sz="1200" kern="1200" baseline="0">
          <a:solidFill>
            <a:schemeClr val="tx2"/>
          </a:solidFill>
          <a:latin typeface="Arial"/>
          <a:ea typeface="+mn-ea"/>
          <a:cs typeface="Arial"/>
        </a:defRPr>
      </a:lvl4pPr>
      <a:lvl5pPr marL="455602" indent="-222245" algn="l" defTabSz="169859" rtl="0" eaLnBrk="1" latinLnBrk="0" hangingPunct="1">
        <a:lnSpc>
          <a:spcPct val="100000"/>
        </a:lnSpc>
        <a:spcBef>
          <a:spcPts val="0"/>
        </a:spcBef>
        <a:spcAft>
          <a:spcPts val="1000"/>
        </a:spcAft>
        <a:buClr>
          <a:schemeClr val="accent1"/>
        </a:buClr>
        <a:buSzPct val="100000"/>
        <a:buFont typeface="+mj-lt"/>
        <a:buAutoNum type="romanLcPeriod"/>
        <a:defRPr sz="1200" kern="1200" baseline="0">
          <a:solidFill>
            <a:schemeClr val="accent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0"/>
            <a:ext cx="9902493" cy="91440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75488" y="1475233"/>
            <a:ext cx="11216640" cy="40789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694045" y="6577584"/>
            <a:ext cx="2502753" cy="280416"/>
          </a:xfrm>
          <a:prstGeom prst="rect">
            <a:avLst/>
          </a:prstGeom>
        </p:spPr>
        <p:txBody>
          <a:bodyPr vert="horz" lIns="0" tIns="0" rIns="91440" bIns="0" rtlCol="0" anchor="ctr" anchorCtr="0"/>
          <a:lstStyle>
            <a:lvl1pPr algn="r">
              <a:defRPr sz="800" b="1">
                <a:solidFill>
                  <a:srgbClr val="646472"/>
                </a:solidFill>
                <a:latin typeface="Calibri"/>
                <a:cs typeface="Calibri"/>
              </a:defRPr>
            </a:lvl1pPr>
          </a:lstStyle>
          <a:p>
            <a:pPr defTabSz="457189"/>
            <a:r>
              <a:rPr lang="en-US"/>
              <a:t>9 January 2019</a:t>
            </a:r>
            <a:endParaRPr lang="en-US" dirty="0"/>
          </a:p>
        </p:txBody>
      </p:sp>
      <p:sp>
        <p:nvSpPr>
          <p:cNvPr id="8" name="Footer Placeholder 4"/>
          <p:cNvSpPr>
            <a:spLocks noGrp="1"/>
          </p:cNvSpPr>
          <p:nvPr>
            <p:ph type="ftr" sz="quarter" idx="3"/>
          </p:nvPr>
        </p:nvSpPr>
        <p:spPr>
          <a:xfrm>
            <a:off x="487680" y="6577584"/>
            <a:ext cx="4261437" cy="280416"/>
          </a:xfrm>
          <a:prstGeom prst="rect">
            <a:avLst/>
          </a:prstGeom>
        </p:spPr>
        <p:txBody>
          <a:bodyPr vert="horz" lIns="0" tIns="0" rIns="0" bIns="0" rtlCol="0" anchor="ctr" anchorCtr="0"/>
          <a:lstStyle>
            <a:lvl1pPr algn="l">
              <a:defRPr sz="800" b="1">
                <a:solidFill>
                  <a:srgbClr val="646472"/>
                </a:solidFill>
                <a:latin typeface="Calibri"/>
                <a:cs typeface="Calibri"/>
              </a:defRPr>
            </a:lvl1pPr>
          </a:lstStyle>
          <a:p>
            <a:pPr defTabSz="457189"/>
            <a:r>
              <a:rPr lang="en-US"/>
              <a:t>COMPANY CONFIDENTIAL</a:t>
            </a:r>
            <a:endParaRPr lang="en-US" dirty="0"/>
          </a:p>
        </p:txBody>
      </p:sp>
      <p:sp>
        <p:nvSpPr>
          <p:cNvPr id="9" name="Slide Number Placeholder 5"/>
          <p:cNvSpPr>
            <a:spLocks noGrp="1"/>
          </p:cNvSpPr>
          <p:nvPr>
            <p:ph type="sldNum" sz="quarter" idx="4"/>
          </p:nvPr>
        </p:nvSpPr>
        <p:spPr>
          <a:xfrm>
            <a:off x="11199431" y="6577584"/>
            <a:ext cx="521407" cy="280416"/>
          </a:xfrm>
          <a:prstGeom prst="rect">
            <a:avLst/>
          </a:prstGeom>
        </p:spPr>
        <p:txBody>
          <a:bodyPr vert="horz" lIns="0" tIns="0" rIns="0" bIns="0" rtlCol="0" anchor="ctr" anchorCtr="0"/>
          <a:lstStyle>
            <a:lvl1pPr algn="r">
              <a:defRPr sz="800" b="1">
                <a:solidFill>
                  <a:srgbClr val="646472"/>
                </a:solidFill>
                <a:latin typeface="Calibri"/>
                <a:cs typeface="Calibri"/>
              </a:defRPr>
            </a:lvl1pPr>
          </a:lstStyle>
          <a:p>
            <a:pPr defTabSz="457189"/>
            <a:fld id="{0A0F11D4-4D2F-B044-AC58-2D9204F8F0F5}" type="slidenum">
              <a:rPr lang="en-US" smtClean="0"/>
              <a:pPr defTabSz="457189"/>
              <a:t>‹#›</a:t>
            </a:fld>
            <a:endParaRPr lang="en-US" dirty="0"/>
          </a:p>
        </p:txBody>
      </p:sp>
    </p:spTree>
    <p:extLst>
      <p:ext uri="{BB962C8B-B14F-4D97-AF65-F5344CB8AC3E}">
        <p14:creationId xmlns:p14="http://schemas.microsoft.com/office/powerpoint/2010/main" val="411011700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hf hdr="0"/>
  <p:txStyles>
    <p:titleStyle>
      <a:lvl1pPr algn="l" defTabSz="457189" rtl="0" eaLnBrk="1" latinLnBrk="0" hangingPunct="1">
        <a:spcBef>
          <a:spcPct val="0"/>
        </a:spcBef>
        <a:buNone/>
        <a:defRPr sz="2000" b="1" kern="1200" spc="0">
          <a:solidFill>
            <a:srgbClr val="004C97"/>
          </a:solidFill>
          <a:latin typeface="Calibri"/>
          <a:ea typeface="+mj-ea"/>
          <a:cs typeface="Calibri"/>
        </a:defRPr>
      </a:lvl1pPr>
    </p:titleStyle>
    <p:bodyStyle>
      <a:lvl1pPr marL="0" indent="0" algn="l" defTabSz="457189" rtl="0" eaLnBrk="1" latinLnBrk="0" hangingPunct="1">
        <a:spcBef>
          <a:spcPts val="0"/>
        </a:spcBef>
        <a:spcAft>
          <a:spcPts val="1000"/>
        </a:spcAft>
        <a:buFont typeface="Arial"/>
        <a:buNone/>
        <a:defRPr sz="1400" kern="1200">
          <a:solidFill>
            <a:srgbClr val="646464"/>
          </a:solidFill>
          <a:latin typeface="Calibri"/>
          <a:ea typeface="+mn-ea"/>
          <a:cs typeface="Calibri"/>
        </a:defRPr>
      </a:lvl1pPr>
      <a:lvl2pPr marL="227007" indent="-227007" algn="l" defTabSz="457189" rtl="0" eaLnBrk="1" latinLnBrk="0" hangingPunct="1">
        <a:spcBef>
          <a:spcPts val="0"/>
        </a:spcBef>
        <a:spcAft>
          <a:spcPts val="1000"/>
        </a:spcAft>
        <a:buFont typeface="Arial"/>
        <a:buChar char="•"/>
        <a:defRPr sz="1200" kern="1200">
          <a:solidFill>
            <a:srgbClr val="646464"/>
          </a:solidFill>
          <a:latin typeface="Calibri"/>
          <a:ea typeface="+mn-ea"/>
          <a:cs typeface="Calibri"/>
        </a:defRPr>
      </a:lvl2pPr>
      <a:lvl3pPr marL="454014" indent="-228594" algn="l" defTabSz="457189" rtl="0" eaLnBrk="1" latinLnBrk="0" hangingPunct="1">
        <a:spcBef>
          <a:spcPts val="0"/>
        </a:spcBef>
        <a:spcAft>
          <a:spcPts val="1000"/>
        </a:spcAft>
        <a:buFont typeface="Arial"/>
        <a:buChar char="•"/>
        <a:defRPr sz="1200" kern="1200">
          <a:solidFill>
            <a:srgbClr val="646464"/>
          </a:solidFill>
          <a:latin typeface="Calibri"/>
          <a:ea typeface="+mn-ea"/>
          <a:cs typeface="Calibri"/>
        </a:defRPr>
      </a:lvl3pPr>
      <a:lvl4pPr marL="228594" indent="-228594" algn="l" defTabSz="457189" rtl="0" eaLnBrk="1" latinLnBrk="0" hangingPunct="1">
        <a:spcBef>
          <a:spcPts val="0"/>
        </a:spcBef>
        <a:spcAft>
          <a:spcPts val="1000"/>
        </a:spcAft>
        <a:buFont typeface="+mj-lt"/>
        <a:buAutoNum type="arabicPeriod"/>
        <a:defRPr sz="1400" kern="1200">
          <a:solidFill>
            <a:srgbClr val="646464"/>
          </a:solidFill>
          <a:latin typeface="Calibri"/>
          <a:ea typeface="+mn-ea"/>
          <a:cs typeface="Calibri"/>
        </a:defRPr>
      </a:lvl4pPr>
      <a:lvl5pPr marL="454014" indent="-228594" algn="l" defTabSz="457189" rtl="0" eaLnBrk="1" latinLnBrk="0" hangingPunct="1">
        <a:spcBef>
          <a:spcPts val="0"/>
        </a:spcBef>
        <a:spcAft>
          <a:spcPts val="1000"/>
        </a:spcAft>
        <a:buFont typeface="+mj-lt"/>
        <a:buAutoNum type="romanLcPeriod"/>
        <a:defRPr sz="1200" kern="1200">
          <a:solidFill>
            <a:srgbClr val="646464"/>
          </a:solidFill>
          <a:latin typeface="Calibri"/>
          <a:ea typeface="+mn-ea"/>
          <a:cs typeface="Calibri"/>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6397" name="think-cell Slide" r:id="rId4" imgW="384" imgH="385" progId="TCLayout.ActiveDocument.1">
                  <p:embed/>
                </p:oleObj>
              </mc:Choice>
              <mc:Fallback>
                <p:oleObj name="think-cell Slide" r:id="rId4" imgW="384" imgH="385" progId="TCLayout.ActiveDocument.1">
                  <p:embed/>
                  <p:pic>
                    <p:nvPicPr>
                      <p:cNvPr id="2" name="Object 1"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11" name="Text Placeholder 2"/>
          <p:cNvSpPr>
            <a:spLocks noGrp="1"/>
          </p:cNvSpPr>
          <p:nvPr>
            <p:ph type="body" idx="1"/>
          </p:nvPr>
        </p:nvSpPr>
        <p:spPr>
          <a:xfrm>
            <a:off x="609610" y="1498600"/>
            <a:ext cx="10802031" cy="4572000"/>
          </a:xfrm>
          <a:prstGeom prst="rect">
            <a:avLst/>
          </a:prstGeom>
        </p:spPr>
        <p:txBody>
          <a:bodyPr vert="horz" lIns="91346" tIns="45673" rIns="91346" bIns="4567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599189" y="6647611"/>
            <a:ext cx="2305417" cy="215349"/>
          </a:xfrm>
          <a:prstGeom prst="rect">
            <a:avLst/>
          </a:prstGeom>
        </p:spPr>
        <p:txBody>
          <a:bodyPr wrap="square" lIns="91346" tIns="45673" rIns="91346" bIns="45673">
            <a:spAutoFit/>
          </a:bodyPr>
          <a:lstStyle>
            <a:lvl1pPr algn="l">
              <a:defRPr sz="800" b="1">
                <a:solidFill>
                  <a:srgbClr val="262626"/>
                </a:solidFill>
                <a:latin typeface="Arial"/>
                <a:cs typeface="Arial"/>
              </a:defRPr>
            </a:lvl1pPr>
          </a:lstStyle>
          <a:p>
            <a:pPr defTabSz="913320"/>
            <a:r>
              <a:rPr lang="en-US"/>
              <a:t>COMPANY CONFIDENTIAL</a:t>
            </a:r>
            <a:endParaRPr lang="en-US" dirty="0"/>
          </a:p>
        </p:txBody>
      </p:sp>
      <p:sp>
        <p:nvSpPr>
          <p:cNvPr id="5" name="Date Placeholder 3"/>
          <p:cNvSpPr>
            <a:spLocks noGrp="1"/>
          </p:cNvSpPr>
          <p:nvPr>
            <p:ph type="dt" sz="half" idx="2"/>
          </p:nvPr>
        </p:nvSpPr>
        <p:spPr>
          <a:xfrm>
            <a:off x="9745628" y="6722464"/>
            <a:ext cx="1905549" cy="219456"/>
          </a:xfrm>
          <a:prstGeom prst="rect">
            <a:avLst/>
          </a:prstGeom>
        </p:spPr>
        <p:txBody>
          <a:bodyPr wrap="none" lIns="91346" tIns="45673" rIns="91346" bIns="45673" anchor="b">
            <a:noAutofit/>
          </a:bodyPr>
          <a:lstStyle>
            <a:lvl1pPr algn="r">
              <a:defRPr sz="900" b="1">
                <a:solidFill>
                  <a:srgbClr val="262626"/>
                </a:solidFill>
                <a:latin typeface="Arial "/>
                <a:cs typeface="Arial "/>
              </a:defRPr>
            </a:lvl1pPr>
          </a:lstStyle>
          <a:p>
            <a:pPr defTabSz="913320"/>
            <a:r>
              <a:rPr lang="en-US"/>
              <a:t>9 January 2019</a:t>
            </a:r>
            <a:endParaRPr lang="en-US" dirty="0"/>
          </a:p>
        </p:txBody>
      </p:sp>
      <p:sp>
        <p:nvSpPr>
          <p:cNvPr id="7" name="Slide Number Placeholder 5"/>
          <p:cNvSpPr>
            <a:spLocks noGrp="1"/>
          </p:cNvSpPr>
          <p:nvPr>
            <p:ph type="sldNum" sz="quarter" idx="4"/>
          </p:nvPr>
        </p:nvSpPr>
        <p:spPr>
          <a:xfrm>
            <a:off x="11775157" y="6672587"/>
            <a:ext cx="416843" cy="263692"/>
          </a:xfrm>
          <a:prstGeom prst="rect">
            <a:avLst/>
          </a:prstGeom>
        </p:spPr>
        <p:txBody>
          <a:bodyPr wrap="none" lIns="91346" tIns="45673" rIns="91346" bIns="45673" anchor="b">
            <a:noAutofit/>
          </a:bodyPr>
          <a:lstStyle>
            <a:lvl1pPr algn="ctr">
              <a:defRPr sz="900" b="1">
                <a:solidFill>
                  <a:srgbClr val="FFFFFF"/>
                </a:solidFill>
                <a:latin typeface="Arial"/>
                <a:cs typeface="Arial"/>
              </a:defRPr>
            </a:lvl1pPr>
          </a:lstStyle>
          <a:p>
            <a:pPr defTabSz="913320"/>
            <a:fld id="{C541DA18-E70F-7542-80A5-B450E6BE054F}" type="slidenum">
              <a:rPr lang="en-US" smtClean="0"/>
              <a:pPr defTabSz="913320"/>
              <a:t>‹#›</a:t>
            </a:fld>
            <a:endParaRPr lang="en-US" dirty="0"/>
          </a:p>
        </p:txBody>
      </p:sp>
    </p:spTree>
    <p:extLst>
      <p:ext uri="{BB962C8B-B14F-4D97-AF65-F5344CB8AC3E}">
        <p14:creationId xmlns:p14="http://schemas.microsoft.com/office/powerpoint/2010/main" val="2106966816"/>
      </p:ext>
    </p:extLst>
  </p:cSld>
  <p:clrMap bg1="lt1" tx1="dk1" bg2="lt2" tx2="dk2" accent1="accent1" accent2="accent2" accent3="accent3" accent4="accent4" accent5="accent5" accent6="accent6" hlink="hlink" folHlink="folHlink"/>
  <p:hf hdr="0"/>
  <p:txStyles>
    <p:titleStyle>
      <a:lvl1pPr algn="ctr" defTabSz="913320" rtl="0" eaLnBrk="1" latinLnBrk="0" hangingPunct="1">
        <a:spcBef>
          <a:spcPct val="0"/>
        </a:spcBef>
        <a:buNone/>
        <a:defRPr sz="4400" kern="1200">
          <a:solidFill>
            <a:schemeClr val="tx1"/>
          </a:solidFill>
          <a:latin typeface="+mj-lt"/>
          <a:ea typeface="+mj-ea"/>
          <a:cs typeface="+mj-cs"/>
        </a:defRPr>
      </a:lvl1pPr>
    </p:titleStyle>
    <p:bodyStyle>
      <a:lvl1pPr marL="0" indent="0" algn="l" defTabSz="456626" rtl="0" eaLnBrk="1" latinLnBrk="0" hangingPunct="1">
        <a:spcBef>
          <a:spcPct val="20000"/>
        </a:spcBef>
        <a:buFontTx/>
        <a:buNone/>
        <a:defRPr lang="en-US" sz="2400" kern="1200" dirty="0" smtClean="0">
          <a:solidFill>
            <a:srgbClr val="4E7C92"/>
          </a:solidFill>
          <a:latin typeface="Arial"/>
          <a:ea typeface="+mn-ea"/>
          <a:cs typeface="Arial"/>
        </a:defRPr>
      </a:lvl1pPr>
      <a:lvl2pPr marL="0" indent="0" algn="l" defTabSz="456626" rtl="0" eaLnBrk="1" latinLnBrk="0" hangingPunct="1">
        <a:spcBef>
          <a:spcPct val="20000"/>
        </a:spcBef>
        <a:buFontTx/>
        <a:buNone/>
        <a:defRPr lang="en-US" sz="2200" kern="1200" dirty="0" smtClean="0">
          <a:solidFill>
            <a:srgbClr val="646464"/>
          </a:solidFill>
          <a:latin typeface="Arial"/>
          <a:ea typeface="+mn-ea"/>
          <a:cs typeface="Arial"/>
        </a:defRPr>
      </a:lvl2pPr>
      <a:lvl3pPr marL="1141633" indent="-228312" algn="l" defTabSz="913320" rtl="0" eaLnBrk="1" latinLnBrk="0" hangingPunct="1">
        <a:spcBef>
          <a:spcPct val="20000"/>
        </a:spcBef>
        <a:buFont typeface="Arial" pitchFamily="34" charset="0"/>
        <a:buChar char="•"/>
        <a:defRPr sz="2400" kern="1200" baseline="0">
          <a:solidFill>
            <a:srgbClr val="646464"/>
          </a:solidFill>
          <a:latin typeface="+mn-lt"/>
          <a:ea typeface="+mn-ea"/>
          <a:cs typeface="+mn-cs"/>
        </a:defRPr>
      </a:lvl3pPr>
      <a:lvl4pPr marL="1598280" indent="-228312" algn="l" defTabSz="913320" rtl="0" eaLnBrk="1" latinLnBrk="0" hangingPunct="1">
        <a:spcBef>
          <a:spcPct val="20000"/>
        </a:spcBef>
        <a:buFont typeface="Arial" pitchFamily="34" charset="0"/>
        <a:buChar char="–"/>
        <a:defRPr sz="2000" kern="1200" baseline="0">
          <a:solidFill>
            <a:srgbClr val="646464"/>
          </a:solidFill>
          <a:latin typeface="+mn-lt"/>
          <a:ea typeface="+mn-ea"/>
          <a:cs typeface="+mn-cs"/>
        </a:defRPr>
      </a:lvl4pPr>
      <a:lvl5pPr marL="2054951" indent="-228312" algn="l" defTabSz="913320" rtl="0" eaLnBrk="1" latinLnBrk="0" hangingPunct="1">
        <a:spcBef>
          <a:spcPct val="20000"/>
        </a:spcBef>
        <a:buFont typeface="Arial" pitchFamily="34" charset="0"/>
        <a:buChar char="»"/>
        <a:defRPr sz="2000" kern="1200" baseline="0">
          <a:solidFill>
            <a:srgbClr val="646464"/>
          </a:solidFill>
          <a:latin typeface="+mn-lt"/>
          <a:ea typeface="+mn-ea"/>
          <a:cs typeface="+mn-cs"/>
        </a:defRPr>
      </a:lvl5pPr>
      <a:lvl6pPr marL="2511576" indent="-228312" algn="l" defTabSz="9133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248" indent="-228312" algn="l" defTabSz="9133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897" indent="-228312" algn="l" defTabSz="9133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544" indent="-228312" algn="l" defTabSz="9133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20" rtl="0" eaLnBrk="1" latinLnBrk="0" hangingPunct="1">
        <a:defRPr sz="1800" kern="1200">
          <a:solidFill>
            <a:schemeClr val="tx1"/>
          </a:solidFill>
          <a:latin typeface="+mn-lt"/>
          <a:ea typeface="+mn-ea"/>
          <a:cs typeface="+mn-cs"/>
        </a:defRPr>
      </a:lvl1pPr>
      <a:lvl2pPr marL="456626" algn="l" defTabSz="913320" rtl="0" eaLnBrk="1" latinLnBrk="0" hangingPunct="1">
        <a:defRPr sz="1800" kern="1200">
          <a:solidFill>
            <a:schemeClr val="tx1"/>
          </a:solidFill>
          <a:latin typeface="+mn-lt"/>
          <a:ea typeface="+mn-ea"/>
          <a:cs typeface="+mn-cs"/>
        </a:defRPr>
      </a:lvl2pPr>
      <a:lvl3pPr marL="913320" algn="l" defTabSz="913320" rtl="0" eaLnBrk="1" latinLnBrk="0" hangingPunct="1">
        <a:defRPr sz="1800" kern="1200">
          <a:solidFill>
            <a:schemeClr val="tx1"/>
          </a:solidFill>
          <a:latin typeface="+mn-lt"/>
          <a:ea typeface="+mn-ea"/>
          <a:cs typeface="+mn-cs"/>
        </a:defRPr>
      </a:lvl3pPr>
      <a:lvl4pPr marL="1369968" algn="l" defTabSz="913320" rtl="0" eaLnBrk="1" latinLnBrk="0" hangingPunct="1">
        <a:defRPr sz="1800" kern="1200">
          <a:solidFill>
            <a:schemeClr val="tx1"/>
          </a:solidFill>
          <a:latin typeface="+mn-lt"/>
          <a:ea typeface="+mn-ea"/>
          <a:cs typeface="+mn-cs"/>
        </a:defRPr>
      </a:lvl4pPr>
      <a:lvl5pPr marL="1826639" algn="l" defTabSz="913320" rtl="0" eaLnBrk="1" latinLnBrk="0" hangingPunct="1">
        <a:defRPr sz="1800" kern="1200">
          <a:solidFill>
            <a:schemeClr val="tx1"/>
          </a:solidFill>
          <a:latin typeface="+mn-lt"/>
          <a:ea typeface="+mn-ea"/>
          <a:cs typeface="+mn-cs"/>
        </a:defRPr>
      </a:lvl5pPr>
      <a:lvl6pPr marL="2283264" algn="l" defTabSz="913320" rtl="0" eaLnBrk="1" latinLnBrk="0" hangingPunct="1">
        <a:defRPr sz="1800" kern="1200">
          <a:solidFill>
            <a:schemeClr val="tx1"/>
          </a:solidFill>
          <a:latin typeface="+mn-lt"/>
          <a:ea typeface="+mn-ea"/>
          <a:cs typeface="+mn-cs"/>
        </a:defRPr>
      </a:lvl6pPr>
      <a:lvl7pPr marL="2739890" algn="l" defTabSz="913320" rtl="0" eaLnBrk="1" latinLnBrk="0" hangingPunct="1">
        <a:defRPr sz="1800" kern="1200">
          <a:solidFill>
            <a:schemeClr val="tx1"/>
          </a:solidFill>
          <a:latin typeface="+mn-lt"/>
          <a:ea typeface="+mn-ea"/>
          <a:cs typeface="+mn-cs"/>
        </a:defRPr>
      </a:lvl7pPr>
      <a:lvl8pPr marL="3196560" algn="l" defTabSz="913320" rtl="0" eaLnBrk="1" latinLnBrk="0" hangingPunct="1">
        <a:defRPr sz="1800" kern="1200">
          <a:solidFill>
            <a:schemeClr val="tx1"/>
          </a:solidFill>
          <a:latin typeface="+mn-lt"/>
          <a:ea typeface="+mn-ea"/>
          <a:cs typeface="+mn-cs"/>
        </a:defRPr>
      </a:lvl8pPr>
      <a:lvl9pPr marL="3653218" algn="l" defTabSz="91332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5"/>
            </p:custDataLst>
            <p:extLst>
              <p:ext uri="{D42A27DB-BD31-4B8C-83A1-F6EECF244321}">
                <p14:modId xmlns:p14="http://schemas.microsoft.com/office/powerpoint/2010/main" val="41326552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21" name="think-cell Slide" r:id="rId16" imgW="384" imgH="385" progId="TCLayout.ActiveDocument.1">
                  <p:embed/>
                </p:oleObj>
              </mc:Choice>
              <mc:Fallback>
                <p:oleObj name="think-cell Slide" r:id="rId16" imgW="384" imgH="385" progId="TCLayout.ActiveDocument.1">
                  <p:embed/>
                  <p:pic>
                    <p:nvPicPr>
                      <p:cNvPr id="2" name="Object 1" hidden="1"/>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1" name="Text Placeholder 2"/>
          <p:cNvSpPr>
            <a:spLocks noGrp="1"/>
          </p:cNvSpPr>
          <p:nvPr>
            <p:ph type="body" idx="1"/>
          </p:nvPr>
        </p:nvSpPr>
        <p:spPr>
          <a:xfrm>
            <a:off x="609609" y="1498600"/>
            <a:ext cx="10802031" cy="4572000"/>
          </a:xfrm>
          <a:prstGeom prst="rect">
            <a:avLst/>
          </a:prstGeom>
        </p:spPr>
        <p:txBody>
          <a:bodyPr vert="horz" lIns="91346" tIns="45673" rIns="91346" bIns="4567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599187" y="6647609"/>
            <a:ext cx="2305417" cy="256450"/>
          </a:xfrm>
          <a:prstGeom prst="rect">
            <a:avLst/>
          </a:prstGeom>
        </p:spPr>
        <p:txBody>
          <a:bodyPr wrap="square" lIns="91346" tIns="45673" rIns="91346" bIns="45673">
            <a:spAutoFit/>
          </a:bodyPr>
          <a:lstStyle>
            <a:lvl1pPr algn="l">
              <a:defRPr sz="1067" b="1">
                <a:solidFill>
                  <a:srgbClr val="262626"/>
                </a:solidFill>
                <a:latin typeface="Arial"/>
                <a:cs typeface="Arial"/>
              </a:defRPr>
            </a:lvl1pPr>
          </a:lstStyle>
          <a:p>
            <a:pPr>
              <a:defRPr/>
            </a:pPr>
            <a:endParaRPr lang="en-US" altLang="en-US"/>
          </a:p>
        </p:txBody>
      </p:sp>
      <p:sp>
        <p:nvSpPr>
          <p:cNvPr id="5" name="Date Placeholder 3"/>
          <p:cNvSpPr>
            <a:spLocks noGrp="1"/>
          </p:cNvSpPr>
          <p:nvPr>
            <p:ph type="dt" sz="half" idx="2"/>
          </p:nvPr>
        </p:nvSpPr>
        <p:spPr>
          <a:xfrm>
            <a:off x="9745628" y="6722464"/>
            <a:ext cx="1905549" cy="219456"/>
          </a:xfrm>
          <a:prstGeom prst="rect">
            <a:avLst/>
          </a:prstGeom>
        </p:spPr>
        <p:txBody>
          <a:bodyPr wrap="none" lIns="91346" tIns="45673" rIns="91346" bIns="45673" anchor="b">
            <a:noAutofit/>
          </a:bodyPr>
          <a:lstStyle>
            <a:lvl1pPr algn="r">
              <a:defRPr sz="1200" b="1">
                <a:solidFill>
                  <a:srgbClr val="262626"/>
                </a:solidFill>
                <a:latin typeface="Arial "/>
                <a:cs typeface="Arial "/>
              </a:defRPr>
            </a:lvl1pPr>
          </a:lstStyle>
          <a:p>
            <a:pPr>
              <a:defRPr/>
            </a:pPr>
            <a:r>
              <a:rPr lang="en-US"/>
              <a:t>© 2009 Harsco Industrial, Patterson-Kelley</a:t>
            </a:r>
            <a:endParaRPr lang="en-US" altLang="en-US"/>
          </a:p>
        </p:txBody>
      </p:sp>
      <p:sp>
        <p:nvSpPr>
          <p:cNvPr id="7" name="Slide Number Placeholder 5"/>
          <p:cNvSpPr>
            <a:spLocks noGrp="1"/>
          </p:cNvSpPr>
          <p:nvPr>
            <p:ph type="sldNum" sz="quarter" idx="4"/>
          </p:nvPr>
        </p:nvSpPr>
        <p:spPr>
          <a:xfrm>
            <a:off x="11775157" y="6672587"/>
            <a:ext cx="416843" cy="263692"/>
          </a:xfrm>
          <a:prstGeom prst="rect">
            <a:avLst/>
          </a:prstGeom>
        </p:spPr>
        <p:txBody>
          <a:bodyPr wrap="none" lIns="91346" tIns="45673" rIns="91346" bIns="45673" anchor="b">
            <a:noAutofit/>
          </a:bodyPr>
          <a:lstStyle>
            <a:lvl1pPr algn="ctr">
              <a:defRPr sz="1200" b="1">
                <a:solidFill>
                  <a:srgbClr val="FFFFFF"/>
                </a:solidFill>
                <a:latin typeface="Arial"/>
                <a:cs typeface="Arial"/>
              </a:defRPr>
            </a:lvl1pPr>
          </a:lstStyle>
          <a:p>
            <a:fld id="{01948D12-30DF-4674-A2B3-C553FC407E0E}" type="slidenum">
              <a:rPr lang="en-US" altLang="en-US" smtClean="0"/>
              <a:pPr/>
              <a:t>‹#›</a:t>
            </a:fld>
            <a:endParaRPr lang="en-US" altLang="en-US"/>
          </a:p>
        </p:txBody>
      </p:sp>
    </p:spTree>
    <p:extLst>
      <p:ext uri="{BB962C8B-B14F-4D97-AF65-F5344CB8AC3E}">
        <p14:creationId xmlns:p14="http://schemas.microsoft.com/office/powerpoint/2010/main" val="78149981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defTabSz="1217760" rtl="0" eaLnBrk="1" latinLnBrk="0" hangingPunct="1">
        <a:spcBef>
          <a:spcPct val="0"/>
        </a:spcBef>
        <a:buNone/>
        <a:defRPr sz="5867" kern="1200">
          <a:solidFill>
            <a:schemeClr val="tx1"/>
          </a:solidFill>
          <a:latin typeface="+mj-lt"/>
          <a:ea typeface="+mj-ea"/>
          <a:cs typeface="+mj-cs"/>
        </a:defRPr>
      </a:lvl1pPr>
    </p:titleStyle>
    <p:bodyStyle>
      <a:lvl1pPr marL="0" indent="0" algn="l" defTabSz="608835" rtl="0" eaLnBrk="1" latinLnBrk="0" hangingPunct="1">
        <a:spcBef>
          <a:spcPct val="20000"/>
        </a:spcBef>
        <a:buFontTx/>
        <a:buNone/>
        <a:defRPr lang="en-US" sz="3200" kern="1200" dirty="0" smtClean="0">
          <a:solidFill>
            <a:srgbClr val="4E7C92"/>
          </a:solidFill>
          <a:latin typeface="Arial"/>
          <a:ea typeface="+mn-ea"/>
          <a:cs typeface="Arial"/>
        </a:defRPr>
      </a:lvl1pPr>
      <a:lvl2pPr marL="0" indent="0" algn="l" defTabSz="608835" rtl="0" eaLnBrk="1" latinLnBrk="0" hangingPunct="1">
        <a:spcBef>
          <a:spcPct val="20000"/>
        </a:spcBef>
        <a:buFontTx/>
        <a:buNone/>
        <a:defRPr lang="en-US" sz="2933" kern="1200" dirty="0" smtClean="0">
          <a:solidFill>
            <a:srgbClr val="646464"/>
          </a:solidFill>
          <a:latin typeface="Arial"/>
          <a:ea typeface="+mn-ea"/>
          <a:cs typeface="Arial"/>
        </a:defRPr>
      </a:lvl2pPr>
      <a:lvl3pPr marL="1522177" indent="-304416" algn="l" defTabSz="1217760" rtl="0" eaLnBrk="1" latinLnBrk="0" hangingPunct="1">
        <a:spcBef>
          <a:spcPct val="20000"/>
        </a:spcBef>
        <a:buFont typeface="Arial" pitchFamily="34" charset="0"/>
        <a:buChar char="•"/>
        <a:defRPr sz="3200" kern="1200" baseline="0">
          <a:solidFill>
            <a:srgbClr val="646464"/>
          </a:solidFill>
          <a:latin typeface="+mn-lt"/>
          <a:ea typeface="+mn-ea"/>
          <a:cs typeface="+mn-cs"/>
        </a:defRPr>
      </a:lvl3pPr>
      <a:lvl4pPr marL="2131040" indent="-304416" algn="l" defTabSz="1217760" rtl="0" eaLnBrk="1" latinLnBrk="0" hangingPunct="1">
        <a:spcBef>
          <a:spcPct val="20000"/>
        </a:spcBef>
        <a:buFont typeface="Arial" pitchFamily="34" charset="0"/>
        <a:buChar char="–"/>
        <a:defRPr sz="2667" kern="1200" baseline="0">
          <a:solidFill>
            <a:srgbClr val="646464"/>
          </a:solidFill>
          <a:latin typeface="+mn-lt"/>
          <a:ea typeface="+mn-ea"/>
          <a:cs typeface="+mn-cs"/>
        </a:defRPr>
      </a:lvl4pPr>
      <a:lvl5pPr marL="2739934" indent="-304416" algn="l" defTabSz="1217760" rtl="0" eaLnBrk="1" latinLnBrk="0" hangingPunct="1">
        <a:spcBef>
          <a:spcPct val="20000"/>
        </a:spcBef>
        <a:buFont typeface="Arial" pitchFamily="34" charset="0"/>
        <a:buChar char="»"/>
        <a:defRPr sz="2667" kern="1200" baseline="0">
          <a:solidFill>
            <a:srgbClr val="646464"/>
          </a:solidFill>
          <a:latin typeface="+mn-lt"/>
          <a:ea typeface="+mn-ea"/>
          <a:cs typeface="+mn-cs"/>
        </a:defRPr>
      </a:lvl5pPr>
      <a:lvl6pPr marL="3348768" indent="-304416" algn="l" defTabSz="121776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7664" indent="-304416" algn="l" defTabSz="121776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6529" indent="-304416" algn="l" defTabSz="121776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5392" indent="-304416" algn="l" defTabSz="121776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7760" rtl="0" eaLnBrk="1" latinLnBrk="0" hangingPunct="1">
        <a:defRPr sz="2400" kern="1200">
          <a:solidFill>
            <a:schemeClr val="tx1"/>
          </a:solidFill>
          <a:latin typeface="+mn-lt"/>
          <a:ea typeface="+mn-ea"/>
          <a:cs typeface="+mn-cs"/>
        </a:defRPr>
      </a:lvl1pPr>
      <a:lvl2pPr marL="608835" algn="l" defTabSz="1217760" rtl="0" eaLnBrk="1" latinLnBrk="0" hangingPunct="1">
        <a:defRPr sz="2400" kern="1200">
          <a:solidFill>
            <a:schemeClr val="tx1"/>
          </a:solidFill>
          <a:latin typeface="+mn-lt"/>
          <a:ea typeface="+mn-ea"/>
          <a:cs typeface="+mn-cs"/>
        </a:defRPr>
      </a:lvl2pPr>
      <a:lvl3pPr marL="1217760" algn="l" defTabSz="1217760" rtl="0" eaLnBrk="1" latinLnBrk="0" hangingPunct="1">
        <a:defRPr sz="2400" kern="1200">
          <a:solidFill>
            <a:schemeClr val="tx1"/>
          </a:solidFill>
          <a:latin typeface="+mn-lt"/>
          <a:ea typeface="+mn-ea"/>
          <a:cs typeface="+mn-cs"/>
        </a:defRPr>
      </a:lvl3pPr>
      <a:lvl4pPr marL="1826624" algn="l" defTabSz="1217760" rtl="0" eaLnBrk="1" latinLnBrk="0" hangingPunct="1">
        <a:defRPr sz="2400" kern="1200">
          <a:solidFill>
            <a:schemeClr val="tx1"/>
          </a:solidFill>
          <a:latin typeface="+mn-lt"/>
          <a:ea typeface="+mn-ea"/>
          <a:cs typeface="+mn-cs"/>
        </a:defRPr>
      </a:lvl4pPr>
      <a:lvl5pPr marL="2435518" algn="l" defTabSz="1217760" rtl="0" eaLnBrk="1" latinLnBrk="0" hangingPunct="1">
        <a:defRPr sz="2400" kern="1200">
          <a:solidFill>
            <a:schemeClr val="tx1"/>
          </a:solidFill>
          <a:latin typeface="+mn-lt"/>
          <a:ea typeface="+mn-ea"/>
          <a:cs typeface="+mn-cs"/>
        </a:defRPr>
      </a:lvl5pPr>
      <a:lvl6pPr marL="3044352" algn="l" defTabSz="1217760" rtl="0" eaLnBrk="1" latinLnBrk="0" hangingPunct="1">
        <a:defRPr sz="2400" kern="1200">
          <a:solidFill>
            <a:schemeClr val="tx1"/>
          </a:solidFill>
          <a:latin typeface="+mn-lt"/>
          <a:ea typeface="+mn-ea"/>
          <a:cs typeface="+mn-cs"/>
        </a:defRPr>
      </a:lvl6pPr>
      <a:lvl7pPr marL="3653187" algn="l" defTabSz="1217760" rtl="0" eaLnBrk="1" latinLnBrk="0" hangingPunct="1">
        <a:defRPr sz="2400" kern="1200">
          <a:solidFill>
            <a:schemeClr val="tx1"/>
          </a:solidFill>
          <a:latin typeface="+mn-lt"/>
          <a:ea typeface="+mn-ea"/>
          <a:cs typeface="+mn-cs"/>
        </a:defRPr>
      </a:lvl7pPr>
      <a:lvl8pPr marL="4262080" algn="l" defTabSz="1217760" rtl="0" eaLnBrk="1" latinLnBrk="0" hangingPunct="1">
        <a:defRPr sz="2400" kern="1200">
          <a:solidFill>
            <a:schemeClr val="tx1"/>
          </a:solidFill>
          <a:latin typeface="+mn-lt"/>
          <a:ea typeface="+mn-ea"/>
          <a:cs typeface="+mn-cs"/>
        </a:defRPr>
      </a:lvl8pPr>
      <a:lvl9pPr marL="4870957" algn="l" defTabSz="121776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4.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5.xml"/><Relationship Id="rId1" Type="http://schemas.openxmlformats.org/officeDocument/2006/relationships/vmlDrawing" Target="../drawings/vmlDrawing9.vml"/><Relationship Id="rId4" Type="http://schemas.openxmlformats.org/officeDocument/2006/relationships/image" Target="../media/image44.emf"/></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5.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7.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304800" y="304801"/>
            <a:ext cx="9569451" cy="1219200"/>
          </a:xfrm>
        </p:spPr>
        <p:txBody>
          <a:bodyPr/>
          <a:lstStyle/>
          <a:p>
            <a:r>
              <a:rPr lang="en-US" i="1" dirty="0"/>
              <a:t>Please Read. Legal Disclaimer. </a:t>
            </a:r>
            <a:r>
              <a:rPr lang="en-US" dirty="0"/>
              <a:t/>
            </a:r>
            <a:br>
              <a:rPr lang="en-US" dirty="0"/>
            </a:br>
            <a:r>
              <a:rPr lang="en-US" i="1" dirty="0"/>
              <a:t>We promise this is the only </a:t>
            </a:r>
            <a:r>
              <a:rPr lang="en-US" i="1" dirty="0" smtClean="0"/>
              <a:t>legal slide</a:t>
            </a:r>
            <a:r>
              <a:rPr lang="en-US" i="1" dirty="0"/>
              <a:t>!</a:t>
            </a:r>
            <a:endParaRPr lang="en-US" dirty="0"/>
          </a:p>
        </p:txBody>
      </p:sp>
      <p:sp>
        <p:nvSpPr>
          <p:cNvPr id="5" name="Footer Placeholder 4"/>
          <p:cNvSpPr>
            <a:spLocks noGrp="1"/>
          </p:cNvSpPr>
          <p:nvPr>
            <p:ph type="ftr" sz="quarter" idx="4294967295"/>
          </p:nvPr>
        </p:nvSpPr>
        <p:spPr>
          <a:xfrm>
            <a:off x="762000" y="6343031"/>
            <a:ext cx="11049000" cy="381000"/>
          </a:xfrm>
        </p:spPr>
        <p:txBody>
          <a:bodyPr/>
          <a:lstStyle/>
          <a:p>
            <a:r>
              <a:rPr lang="en-US" dirty="0" smtClean="0"/>
              <a:t>COMPANY CONFIDENTIAL									</a:t>
            </a:r>
            <a:fld id="{2C39F903-1B46-4C0C-98C8-BAAAABBCE9E2}" type="datetime2">
              <a:rPr lang="en-US" smtClean="0"/>
              <a:t>Tuesday, April 28, 2020</a:t>
            </a:fld>
            <a:endParaRPr lang="en-US" dirty="0"/>
          </a:p>
        </p:txBody>
      </p:sp>
      <p:sp>
        <p:nvSpPr>
          <p:cNvPr id="7" name="TextBox 6"/>
          <p:cNvSpPr txBox="1"/>
          <p:nvPr/>
        </p:nvSpPr>
        <p:spPr>
          <a:xfrm>
            <a:off x="304800" y="1261001"/>
            <a:ext cx="9372600" cy="5078313"/>
          </a:xfrm>
          <a:prstGeom prst="rect">
            <a:avLst/>
          </a:prstGeom>
          <a:noFill/>
        </p:spPr>
        <p:txBody>
          <a:bodyPr wrap="square" rtlCol="0">
            <a:spAutoFit/>
          </a:bodyPr>
          <a:lstStyle/>
          <a:p>
            <a:r>
              <a:rPr lang="en-US" b="1" dirty="0"/>
              <a:t> </a:t>
            </a:r>
            <a:endParaRPr lang="en-US" dirty="0"/>
          </a:p>
          <a:p>
            <a:r>
              <a:rPr lang="en-US" b="1" dirty="0">
                <a:solidFill>
                  <a:srgbClr val="000000"/>
                </a:solidFill>
              </a:rPr>
              <a:t>NO WARRANTY </a:t>
            </a:r>
            <a:r>
              <a:rPr lang="en-US" b="1" dirty="0" smtClean="0">
                <a:solidFill>
                  <a:srgbClr val="000000"/>
                </a:solidFill>
              </a:rPr>
              <a:t>WEBINAR </a:t>
            </a:r>
            <a:r>
              <a:rPr lang="en-US" b="1" dirty="0">
                <a:solidFill>
                  <a:srgbClr val="000000"/>
                </a:solidFill>
              </a:rPr>
              <a:t>CONTENT IS INTENDED FOR GENERAL PURPOSES </a:t>
            </a:r>
            <a:r>
              <a:rPr lang="en-US" b="1" dirty="0" smtClean="0">
                <a:solidFill>
                  <a:srgbClr val="000000"/>
                </a:solidFill>
              </a:rPr>
              <a:t>ONLY</a:t>
            </a:r>
            <a:endParaRPr lang="en-US" dirty="0">
              <a:solidFill>
                <a:srgbClr val="000000"/>
              </a:solidFill>
            </a:endParaRPr>
          </a:p>
          <a:p>
            <a:r>
              <a:rPr lang="en-US" b="1" dirty="0"/>
              <a:t>This Patterson-Kelley, LLC (“P-K”) webinar and the information contained within it are not directed to or intended for use by any person. The information presented in this webinar is collected, maintained and provided purely for the convenience of each P-K supporting business (</a:t>
            </a:r>
            <a:r>
              <a:rPr lang="en-US" b="1" dirty="0" err="1"/>
              <a:t>eg</a:t>
            </a:r>
            <a:r>
              <a:rPr lang="en-US" b="1" dirty="0"/>
              <a:t>. Manufacturer Representatives). We have made every attempt to ensure that the information contained in this site has been obtained from reliable sources and P-K is not responsible for any errors, decisions or omissions of the information. The information in this webinar is not universal in its application, has been incorporated in good faith, and it is for general purposes only. It should not be relied upon for any specific purpose and no representation or warranty is given for its accuracy or completeness.</a:t>
            </a:r>
            <a:endParaRPr lang="en-US" dirty="0"/>
          </a:p>
          <a:p>
            <a:endParaRPr lang="en-US" b="1" dirty="0" smtClean="0"/>
          </a:p>
          <a:p>
            <a:r>
              <a:rPr lang="en-US" b="1" dirty="0" smtClean="0">
                <a:solidFill>
                  <a:srgbClr val="000000"/>
                </a:solidFill>
              </a:rPr>
              <a:t>RECORDING </a:t>
            </a:r>
            <a:r>
              <a:rPr lang="en-US" b="1" dirty="0">
                <a:solidFill>
                  <a:srgbClr val="000000"/>
                </a:solidFill>
              </a:rPr>
              <a:t>AND/OR REDISTRIBUTION IS STRICTLY </a:t>
            </a:r>
            <a:r>
              <a:rPr lang="en-US" b="1" dirty="0" smtClean="0">
                <a:solidFill>
                  <a:srgbClr val="000000"/>
                </a:solidFill>
              </a:rPr>
              <a:t>PROHIBITED</a:t>
            </a:r>
            <a:endParaRPr lang="en-US" dirty="0">
              <a:solidFill>
                <a:srgbClr val="000000"/>
              </a:solidFill>
            </a:endParaRPr>
          </a:p>
          <a:p>
            <a:r>
              <a:rPr lang="en-US" b="1" dirty="0"/>
              <a:t>By participating or viewing this webinar, you agree that P-K will not be liable for any loss incurred due to the use of the information and the material contained in this webinar and that you will not record or redistribute this information. The copyright in the material contained in the webinar solely belongs to P-K and any access to it by P-K supporting businesses or the general public does not imply free license to use it, unless otherwise expressly permitted by law</a:t>
            </a:r>
            <a:r>
              <a:rPr lang="en-US" b="1" dirty="0" smtClean="0"/>
              <a:t>.</a:t>
            </a:r>
            <a:endParaRPr lang="en-US" dirty="0"/>
          </a:p>
        </p:txBody>
      </p:sp>
    </p:spTree>
    <p:extLst>
      <p:ext uri="{BB962C8B-B14F-4D97-AF65-F5344CB8AC3E}">
        <p14:creationId xmlns:p14="http://schemas.microsoft.com/office/powerpoint/2010/main" val="360467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3850"/>
            <a:ext cx="8001000" cy="1162050"/>
          </a:xfrm>
        </p:spPr>
        <p:txBody>
          <a:bodyPr/>
          <a:lstStyle/>
          <a:p>
            <a:r>
              <a:rPr lang="en-US" sz="3000" dirty="0"/>
              <a:t>Pump Configurations</a:t>
            </a:r>
          </a:p>
        </p:txBody>
      </p:sp>
      <p:sp>
        <p:nvSpPr>
          <p:cNvPr id="4" name="Content Placeholder 3"/>
          <p:cNvSpPr>
            <a:spLocks noGrp="1"/>
          </p:cNvSpPr>
          <p:nvPr>
            <p:ph idx="1"/>
          </p:nvPr>
        </p:nvSpPr>
        <p:spPr>
          <a:xfrm>
            <a:off x="5099050" y="1756611"/>
            <a:ext cx="5111750" cy="4369552"/>
          </a:xfrm>
        </p:spPr>
        <p:txBody>
          <a:bodyPr>
            <a:normAutofit/>
          </a:bodyPr>
          <a:lstStyle/>
          <a:p>
            <a:pPr>
              <a:buClr>
                <a:schemeClr val="tx2">
                  <a:lumMod val="40000"/>
                  <a:lumOff val="60000"/>
                </a:schemeClr>
              </a:buClr>
              <a:buFont typeface="Wingdings" pitchFamily="2" charset="2"/>
              <a:buChar char="S"/>
            </a:pPr>
            <a:r>
              <a:rPr lang="en-US" sz="2000" b="1" dirty="0"/>
              <a:t>Standard</a:t>
            </a:r>
          </a:p>
          <a:p>
            <a:pPr lvl="1">
              <a:buClr>
                <a:schemeClr val="tx2">
                  <a:lumMod val="40000"/>
                  <a:lumOff val="60000"/>
                </a:schemeClr>
              </a:buClr>
              <a:buFont typeface="Wingdings" pitchFamily="2" charset="2"/>
              <a:buChar char="S"/>
            </a:pPr>
            <a:r>
              <a:rPr lang="en-US" sz="1800" b="1" dirty="0"/>
              <a:t>Includes a B&amp;G PL30B all bronze pump</a:t>
            </a:r>
          </a:p>
          <a:p>
            <a:pPr lvl="1">
              <a:buClr>
                <a:schemeClr val="tx2">
                  <a:lumMod val="40000"/>
                  <a:lumOff val="60000"/>
                </a:schemeClr>
              </a:buClr>
              <a:buFont typeface="Wingdings" pitchFamily="2" charset="2"/>
              <a:buChar char="S"/>
            </a:pPr>
            <a:r>
              <a:rPr lang="en-US" sz="1800" b="1" dirty="0">
                <a:solidFill>
                  <a:srgbClr val="FF0000"/>
                </a:solidFill>
              </a:rPr>
              <a:t>WITH ISOLATION FLANGES</a:t>
            </a:r>
          </a:p>
          <a:p>
            <a:pPr>
              <a:buClr>
                <a:schemeClr val="tx2">
                  <a:lumMod val="40000"/>
                  <a:lumOff val="60000"/>
                </a:schemeClr>
              </a:buClr>
              <a:buFont typeface="Wingdings" pitchFamily="2" charset="2"/>
              <a:buChar char="S"/>
            </a:pPr>
            <a:r>
              <a:rPr lang="en-US" sz="2000" b="1" dirty="0"/>
              <a:t>NY-Trim</a:t>
            </a:r>
          </a:p>
          <a:p>
            <a:pPr lvl="1">
              <a:buClr>
                <a:schemeClr val="tx2">
                  <a:lumMod val="40000"/>
                  <a:lumOff val="60000"/>
                </a:schemeClr>
              </a:buClr>
              <a:buFont typeface="Wingdings" pitchFamily="2" charset="2"/>
              <a:buChar char="S"/>
            </a:pPr>
            <a:r>
              <a:rPr lang="en-US" sz="1800" b="1" dirty="0"/>
              <a:t>Three different pump choices</a:t>
            </a:r>
          </a:p>
          <a:p>
            <a:pPr lvl="2">
              <a:buClr>
                <a:schemeClr val="tx2">
                  <a:lumMod val="40000"/>
                  <a:lumOff val="60000"/>
                </a:schemeClr>
              </a:buClr>
              <a:buFont typeface="Wingdings" pitchFamily="2" charset="2"/>
              <a:buChar char="S"/>
            </a:pPr>
            <a:r>
              <a:rPr lang="en-US" sz="1800" b="1" dirty="0"/>
              <a:t>B&amp;G PL30B –</a:t>
            </a:r>
            <a:r>
              <a:rPr lang="en-US" sz="1800" b="1" dirty="0">
                <a:solidFill>
                  <a:srgbClr val="FF0000"/>
                </a:solidFill>
              </a:rPr>
              <a:t> 1/12HP</a:t>
            </a:r>
          </a:p>
          <a:p>
            <a:pPr lvl="2">
              <a:buClr>
                <a:schemeClr val="tx2">
                  <a:lumMod val="40000"/>
                  <a:lumOff val="60000"/>
                </a:schemeClr>
              </a:buClr>
              <a:buFont typeface="Wingdings" pitchFamily="2" charset="2"/>
              <a:buChar char="S"/>
            </a:pPr>
            <a:r>
              <a:rPr lang="en-US" sz="1800" b="1" dirty="0"/>
              <a:t>B&amp;G PL36B – </a:t>
            </a:r>
            <a:r>
              <a:rPr lang="en-US" sz="1800" b="1" dirty="0">
                <a:solidFill>
                  <a:srgbClr val="FF0000"/>
                </a:solidFill>
              </a:rPr>
              <a:t>1/6 HP</a:t>
            </a:r>
          </a:p>
          <a:p>
            <a:pPr lvl="2">
              <a:buClr>
                <a:schemeClr val="tx2">
                  <a:lumMod val="40000"/>
                  <a:lumOff val="60000"/>
                </a:schemeClr>
              </a:buClr>
              <a:buFont typeface="Wingdings" pitchFamily="2" charset="2"/>
              <a:buChar char="S"/>
            </a:pPr>
            <a:r>
              <a:rPr lang="en-US" sz="1800" b="1" dirty="0"/>
              <a:t>B&amp;G PL50B – </a:t>
            </a:r>
            <a:r>
              <a:rPr lang="en-US" sz="1800" b="1" dirty="0">
                <a:solidFill>
                  <a:srgbClr val="FF0000"/>
                </a:solidFill>
              </a:rPr>
              <a:t>1/4 HP</a:t>
            </a:r>
          </a:p>
        </p:txBody>
      </p:sp>
      <p:pic>
        <p:nvPicPr>
          <p:cNvPr id="7" name="Picture 6" descr="Campact NYTrim.4.jpg"/>
          <p:cNvPicPr>
            <a:picLocks noChangeAspect="1"/>
          </p:cNvPicPr>
          <p:nvPr/>
        </p:nvPicPr>
        <p:blipFill>
          <a:blip r:embed="rId2" cstate="print"/>
          <a:srcRect l="26667" r="33333"/>
          <a:stretch>
            <a:fillRect/>
          </a:stretch>
        </p:blipFill>
        <p:spPr>
          <a:xfrm>
            <a:off x="1600200" y="1524000"/>
            <a:ext cx="2826102" cy="4434184"/>
          </a:xfrm>
          <a:prstGeom prst="rect">
            <a:avLst/>
          </a:prstGeom>
        </p:spPr>
      </p:pic>
      <p:sp>
        <p:nvSpPr>
          <p:cNvPr id="5" name="Footer Placeholder 4">
            <a:extLst>
              <a:ext uri="{FF2B5EF4-FFF2-40B4-BE49-F238E27FC236}">
                <a16:creationId xmlns:a16="http://schemas.microsoft.com/office/drawing/2014/main" id="{40B86F8F-E11D-43A7-98C5-9CB4A7B159FB}"/>
              </a:ext>
            </a:extLst>
          </p:cNvPr>
          <p:cNvSpPr>
            <a:spLocks noGrp="1"/>
          </p:cNvSpPr>
          <p:nvPr>
            <p:ph type="ftr" sz="quarter" idx="4294967295"/>
          </p:nvPr>
        </p:nvSpPr>
        <p:spPr>
          <a:xfrm>
            <a:off x="457202" y="6629400"/>
            <a:ext cx="4261437" cy="280416"/>
          </a:xfrm>
          <a:prstGeom prst="rect">
            <a:avLst/>
          </a:prstGeom>
        </p:spPr>
        <p:txBody>
          <a:bodyPr/>
          <a:lstStyle/>
          <a:p>
            <a:r>
              <a:rPr lang="en-US" sz="800" dirty="0"/>
              <a:t>COMPANY CONFIDENTIAL</a:t>
            </a:r>
          </a:p>
        </p:txBody>
      </p:sp>
    </p:spTree>
    <p:extLst>
      <p:ext uri="{BB962C8B-B14F-4D97-AF65-F5344CB8AC3E}">
        <p14:creationId xmlns:p14="http://schemas.microsoft.com/office/powerpoint/2010/main" val="384933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Compact Piping Diagram</a:t>
            </a:r>
          </a:p>
        </p:txBody>
      </p:sp>
      <p:sp>
        <p:nvSpPr>
          <p:cNvPr id="4" name="Slide Number Placeholder 3"/>
          <p:cNvSpPr>
            <a:spLocks noGrp="1"/>
          </p:cNvSpPr>
          <p:nvPr>
            <p:ph type="sldNum" sz="quarter" idx="12"/>
          </p:nvPr>
        </p:nvSpPr>
        <p:spPr/>
        <p:txBody>
          <a:bodyPr/>
          <a:lstStyle/>
          <a:p>
            <a:fld id="{5DC88599-55B9-4EFA-80F6-BF47143280DE}" type="slidenum">
              <a:rPr lang="en-US" altLang="en-US" smtClean="0"/>
              <a:pPr/>
              <a:t>11</a:t>
            </a:fld>
            <a:endParaRPr lang="en-US" altLang="en-US"/>
          </a:p>
        </p:txBody>
      </p:sp>
      <p:pic>
        <p:nvPicPr>
          <p:cNvPr id="5" name="Picture 4"/>
          <p:cNvPicPr>
            <a:picLocks noChangeAspect="1"/>
          </p:cNvPicPr>
          <p:nvPr/>
        </p:nvPicPr>
        <p:blipFill>
          <a:blip r:embed="rId2"/>
          <a:stretch>
            <a:fillRect/>
          </a:stretch>
        </p:blipFill>
        <p:spPr>
          <a:xfrm>
            <a:off x="5791200" y="1346833"/>
            <a:ext cx="4331974" cy="4710430"/>
          </a:xfrm>
          <a:prstGeom prst="rect">
            <a:avLst/>
          </a:prstGeom>
        </p:spPr>
      </p:pic>
      <p:pic>
        <p:nvPicPr>
          <p:cNvPr id="6" name="Picture 5"/>
          <p:cNvPicPr>
            <a:picLocks noChangeAspect="1"/>
          </p:cNvPicPr>
          <p:nvPr/>
        </p:nvPicPr>
        <p:blipFill>
          <a:blip r:embed="rId3"/>
          <a:stretch>
            <a:fillRect/>
          </a:stretch>
        </p:blipFill>
        <p:spPr>
          <a:xfrm>
            <a:off x="990600" y="1346833"/>
            <a:ext cx="4206645" cy="4508496"/>
          </a:xfrm>
          <a:prstGeom prst="rect">
            <a:avLst/>
          </a:prstGeom>
        </p:spPr>
      </p:pic>
      <p:sp>
        <p:nvSpPr>
          <p:cNvPr id="7" name="Footer Placeholder 4">
            <a:extLst>
              <a:ext uri="{FF2B5EF4-FFF2-40B4-BE49-F238E27FC236}">
                <a16:creationId xmlns:a16="http://schemas.microsoft.com/office/drawing/2014/main" id="{40B86F8F-E11D-43A7-98C5-9CB4A7B159FB}"/>
              </a:ext>
            </a:extLst>
          </p:cNvPr>
          <p:cNvSpPr>
            <a:spLocks noGrp="1"/>
          </p:cNvSpPr>
          <p:nvPr>
            <p:ph type="ftr" sz="quarter" idx="4294967295"/>
          </p:nvPr>
        </p:nvSpPr>
        <p:spPr>
          <a:xfrm>
            <a:off x="457202" y="6629400"/>
            <a:ext cx="4261437" cy="280416"/>
          </a:xfrm>
          <a:prstGeom prst="rect">
            <a:avLst/>
          </a:prstGeom>
        </p:spPr>
        <p:txBody>
          <a:bodyPr/>
          <a:lstStyle/>
          <a:p>
            <a:r>
              <a:rPr lang="en-US" sz="800" dirty="0"/>
              <a:t>COMPANY CONFIDENTIAL</a:t>
            </a:r>
          </a:p>
        </p:txBody>
      </p:sp>
    </p:spTree>
    <p:extLst>
      <p:ext uri="{BB962C8B-B14F-4D97-AF65-F5344CB8AC3E}">
        <p14:creationId xmlns:p14="http://schemas.microsoft.com/office/powerpoint/2010/main" val="413398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Compact Piping Diagram</a:t>
            </a:r>
          </a:p>
        </p:txBody>
      </p:sp>
      <p:sp>
        <p:nvSpPr>
          <p:cNvPr id="4" name="Slide Number Placeholder 3"/>
          <p:cNvSpPr>
            <a:spLocks noGrp="1"/>
          </p:cNvSpPr>
          <p:nvPr>
            <p:ph type="sldNum" sz="quarter" idx="12"/>
          </p:nvPr>
        </p:nvSpPr>
        <p:spPr/>
        <p:txBody>
          <a:bodyPr/>
          <a:lstStyle/>
          <a:p>
            <a:fld id="{5DC88599-55B9-4EFA-80F6-BF47143280DE}" type="slidenum">
              <a:rPr lang="en-US" altLang="en-US" smtClean="0"/>
              <a:pPr/>
              <a:t>12</a:t>
            </a:fld>
            <a:endParaRPr lang="en-US" altLang="en-US"/>
          </a:p>
        </p:txBody>
      </p:sp>
      <p:sp>
        <p:nvSpPr>
          <p:cNvPr id="5" name="Rectangle 2"/>
          <p:cNvSpPr>
            <a:spLocks noChangeArrowheads="1"/>
          </p:cNvSpPr>
          <p:nvPr/>
        </p:nvSpPr>
        <p:spPr bwMode="auto">
          <a:xfrm>
            <a:off x="2343254" y="980154"/>
            <a:ext cx="104130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19718636"/>
              </p:ext>
            </p:extLst>
          </p:nvPr>
        </p:nvGraphicFramePr>
        <p:xfrm>
          <a:off x="1981200" y="1164820"/>
          <a:ext cx="7532370" cy="5257800"/>
        </p:xfrm>
        <a:graphic>
          <a:graphicData uri="http://schemas.openxmlformats.org/presentationml/2006/ole">
            <mc:AlternateContent xmlns:mc="http://schemas.openxmlformats.org/markup-compatibility/2006">
              <mc:Choice xmlns:v="urn:schemas-microsoft-com:vml" Requires="v">
                <p:oleObj spid="_x0000_s12313" name="Visio" r:id="rId3" imgW="8518322" imgH="5942800" progId="Visio.Drawing.11">
                  <p:embed/>
                </p:oleObj>
              </mc:Choice>
              <mc:Fallback>
                <p:oleObj name="Visio" r:id="rId3" imgW="8518322" imgH="594280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164820"/>
                        <a:ext cx="7532370" cy="5257800"/>
                      </a:xfrm>
                      <a:prstGeom prst="rect">
                        <a:avLst/>
                      </a:prstGeom>
                      <a:solidFill>
                        <a:srgbClr val="FFFFFF"/>
                      </a:solidFill>
                    </p:spPr>
                  </p:pic>
                </p:oleObj>
              </mc:Fallback>
            </mc:AlternateContent>
          </a:graphicData>
        </a:graphic>
      </p:graphicFrame>
      <p:sp>
        <p:nvSpPr>
          <p:cNvPr id="7" name="Footer Placeholder 4">
            <a:extLst>
              <a:ext uri="{FF2B5EF4-FFF2-40B4-BE49-F238E27FC236}">
                <a16:creationId xmlns:a16="http://schemas.microsoft.com/office/drawing/2014/main" id="{40B86F8F-E11D-43A7-98C5-9CB4A7B159FB}"/>
              </a:ext>
            </a:extLst>
          </p:cNvPr>
          <p:cNvSpPr>
            <a:spLocks noGrp="1"/>
          </p:cNvSpPr>
          <p:nvPr>
            <p:ph type="ftr" sz="quarter" idx="4294967295"/>
          </p:nvPr>
        </p:nvSpPr>
        <p:spPr>
          <a:xfrm>
            <a:off x="457202" y="6629400"/>
            <a:ext cx="4261437" cy="280416"/>
          </a:xfrm>
          <a:prstGeom prst="rect">
            <a:avLst/>
          </a:prstGeom>
        </p:spPr>
        <p:txBody>
          <a:bodyPr/>
          <a:lstStyle/>
          <a:p>
            <a:r>
              <a:rPr lang="en-US" sz="800" dirty="0"/>
              <a:t>COMPANY CONFIDENTIAL</a:t>
            </a:r>
          </a:p>
        </p:txBody>
      </p:sp>
    </p:spTree>
    <p:extLst>
      <p:ext uri="{BB962C8B-B14F-4D97-AF65-F5344CB8AC3E}">
        <p14:creationId xmlns:p14="http://schemas.microsoft.com/office/powerpoint/2010/main" val="1000629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0" name="Straight Connector 139">
            <a:extLst>
              <a:ext uri="{FF2B5EF4-FFF2-40B4-BE49-F238E27FC236}">
                <a16:creationId xmlns:a16="http://schemas.microsoft.com/office/drawing/2014/main" id="{E36FF087-7546-49DA-AF26-DD685A8EB955}"/>
              </a:ext>
            </a:extLst>
          </p:cNvPr>
          <p:cNvCxnSpPr/>
          <p:nvPr/>
        </p:nvCxnSpPr>
        <p:spPr bwMode="auto">
          <a:xfrm flipV="1">
            <a:off x="2590800" y="1905000"/>
            <a:ext cx="4052102" cy="17346"/>
          </a:xfrm>
          <a:prstGeom prst="line">
            <a:avLst/>
          </a:prstGeom>
          <a:ln>
            <a:solidFill>
              <a:srgbClr val="004B87"/>
            </a:solidFill>
            <a:headEnd type="stealth" w="med" len="med"/>
            <a:tailEnd type="non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CE1709F2-6B4A-4769-8DC0-CA3C5F908CD5}"/>
              </a:ext>
            </a:extLst>
          </p:cNvPr>
          <p:cNvCxnSpPr/>
          <p:nvPr/>
        </p:nvCxnSpPr>
        <p:spPr bwMode="auto">
          <a:xfrm flipV="1">
            <a:off x="6244307" y="2101416"/>
            <a:ext cx="521460" cy="24439"/>
          </a:xfrm>
          <a:prstGeom prst="line">
            <a:avLst/>
          </a:prstGeom>
          <a:ln>
            <a:solidFill>
              <a:srgbClr val="004B87"/>
            </a:solidFill>
            <a:headEnd type="none" w="med" len="med"/>
            <a:tailEnd type="non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nvGrpSpPr>
          <p:cNvPr id="142" name="Group 141">
            <a:extLst>
              <a:ext uri="{FF2B5EF4-FFF2-40B4-BE49-F238E27FC236}">
                <a16:creationId xmlns:a16="http://schemas.microsoft.com/office/drawing/2014/main" id="{2125F703-B7D9-42FD-A287-56799741935B}"/>
              </a:ext>
            </a:extLst>
          </p:cNvPr>
          <p:cNvGrpSpPr/>
          <p:nvPr/>
        </p:nvGrpSpPr>
        <p:grpSpPr>
          <a:xfrm>
            <a:off x="6034270" y="2017223"/>
            <a:ext cx="200311" cy="253463"/>
            <a:chOff x="1866900" y="3463663"/>
            <a:chExt cx="204788" cy="203462"/>
          </a:xfrm>
          <a:effectLst>
            <a:outerShdw blurRad="50800" dist="38100" dir="2700000" algn="tl" rotWithShape="0">
              <a:prstClr val="black">
                <a:alpha val="40000"/>
              </a:prstClr>
            </a:outerShdw>
          </a:effectLst>
        </p:grpSpPr>
        <p:sp>
          <p:nvSpPr>
            <p:cNvPr id="143" name="Oval 142">
              <a:extLst>
                <a:ext uri="{FF2B5EF4-FFF2-40B4-BE49-F238E27FC236}">
                  <a16:creationId xmlns:a16="http://schemas.microsoft.com/office/drawing/2014/main" id="{9543CA51-C150-4CDA-84A4-998D205AB47B}"/>
                </a:ext>
              </a:extLst>
            </p:cNvPr>
            <p:cNvSpPr/>
            <p:nvPr/>
          </p:nvSpPr>
          <p:spPr bwMode="auto">
            <a:xfrm>
              <a:off x="1866900" y="3463663"/>
              <a:ext cx="204788" cy="203462"/>
            </a:xfrm>
            <a:prstGeom prst="ellipse">
              <a:avLst/>
            </a:prstGeom>
            <a:ln>
              <a:solidFill>
                <a:srgbClr val="004B87"/>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a:endParaRPr lang="en-US" sz="1350">
                <a:solidFill>
                  <a:schemeClr val="tx1"/>
                </a:solidFill>
                <a:latin typeface="Arial" charset="0"/>
              </a:endParaRPr>
            </a:p>
          </p:txBody>
        </p:sp>
        <p:cxnSp>
          <p:nvCxnSpPr>
            <p:cNvPr id="144" name="Straight Connector 143">
              <a:extLst>
                <a:ext uri="{FF2B5EF4-FFF2-40B4-BE49-F238E27FC236}">
                  <a16:creationId xmlns:a16="http://schemas.microsoft.com/office/drawing/2014/main" id="{66415418-751E-4AE2-BDD6-E9FA8DBEE638}"/>
                </a:ext>
              </a:extLst>
            </p:cNvPr>
            <p:cNvCxnSpPr>
              <a:stCxn id="143" idx="6"/>
              <a:endCxn id="143" idx="1"/>
            </p:cNvCxnSpPr>
            <p:nvPr/>
          </p:nvCxnSpPr>
          <p:spPr bwMode="auto">
            <a:xfrm flipH="1" flipV="1">
              <a:off x="1896891" y="3493459"/>
              <a:ext cx="174797" cy="71935"/>
            </a:xfrm>
            <a:prstGeom prst="line">
              <a:avLst/>
            </a:prstGeom>
            <a:ln>
              <a:solidFill>
                <a:srgbClr val="004B87"/>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27656840-376F-409C-A7D6-8F800B1E14AB}"/>
                </a:ext>
              </a:extLst>
            </p:cNvPr>
            <p:cNvCxnSpPr>
              <a:stCxn id="143" idx="6"/>
              <a:endCxn id="143" idx="3"/>
            </p:cNvCxnSpPr>
            <p:nvPr/>
          </p:nvCxnSpPr>
          <p:spPr bwMode="auto">
            <a:xfrm flipH="1">
              <a:off x="1896891" y="3565394"/>
              <a:ext cx="174797" cy="71935"/>
            </a:xfrm>
            <a:prstGeom prst="line">
              <a:avLst/>
            </a:prstGeom>
            <a:ln>
              <a:solidFill>
                <a:srgbClr val="004B87"/>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6D8669FB-B104-45FC-8B20-11E2A09C5DCD}"/>
                </a:ext>
              </a:extLst>
            </p:cNvPr>
            <p:cNvCxnSpPr>
              <a:stCxn id="143" idx="1"/>
              <a:endCxn id="143" idx="3"/>
            </p:cNvCxnSpPr>
            <p:nvPr/>
          </p:nvCxnSpPr>
          <p:spPr bwMode="auto">
            <a:xfrm>
              <a:off x="1896891" y="3493459"/>
              <a:ext cx="0" cy="143870"/>
            </a:xfrm>
            <a:prstGeom prst="line">
              <a:avLst/>
            </a:prstGeom>
            <a:ln>
              <a:solidFill>
                <a:srgbClr val="004B87"/>
              </a:solidFill>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147" name="Straight Connector 146">
            <a:extLst>
              <a:ext uri="{FF2B5EF4-FFF2-40B4-BE49-F238E27FC236}">
                <a16:creationId xmlns:a16="http://schemas.microsoft.com/office/drawing/2014/main" id="{58DA33DF-C76C-4C4E-A3A7-1A45241A5B7A}"/>
              </a:ext>
            </a:extLst>
          </p:cNvPr>
          <p:cNvCxnSpPr>
            <a:stCxn id="143" idx="2"/>
          </p:cNvCxnSpPr>
          <p:nvPr/>
        </p:nvCxnSpPr>
        <p:spPr bwMode="auto">
          <a:xfrm flipH="1">
            <a:off x="2988823" y="2143954"/>
            <a:ext cx="3045446" cy="18388"/>
          </a:xfrm>
          <a:prstGeom prst="line">
            <a:avLst/>
          </a:prstGeom>
          <a:ln>
            <a:solidFill>
              <a:srgbClr val="004B87"/>
            </a:solidFill>
            <a:headEnd type="stealth" w="med" len="med"/>
            <a:tailEnd type="non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48" name="TextBox 147">
            <a:extLst>
              <a:ext uri="{FF2B5EF4-FFF2-40B4-BE49-F238E27FC236}">
                <a16:creationId xmlns:a16="http://schemas.microsoft.com/office/drawing/2014/main" id="{893F87A2-F713-4C4D-B5E8-0E8E4E0439A8}"/>
              </a:ext>
            </a:extLst>
          </p:cNvPr>
          <p:cNvSpPr txBox="1"/>
          <p:nvPr/>
        </p:nvSpPr>
        <p:spPr>
          <a:xfrm>
            <a:off x="2130837" y="2017224"/>
            <a:ext cx="471604" cy="207749"/>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sz="750" dirty="0">
                <a:solidFill>
                  <a:srgbClr val="004B87"/>
                </a:solidFill>
                <a:latin typeface="SansSerif" panose="00000400000000000000" pitchFamily="2" charset="2"/>
              </a:rPr>
              <a:t>Return</a:t>
            </a:r>
          </a:p>
        </p:txBody>
      </p:sp>
      <p:sp>
        <p:nvSpPr>
          <p:cNvPr id="149" name="TextBox 148">
            <a:extLst>
              <a:ext uri="{FF2B5EF4-FFF2-40B4-BE49-F238E27FC236}">
                <a16:creationId xmlns:a16="http://schemas.microsoft.com/office/drawing/2014/main" id="{5A1212DC-011B-4A39-ADF4-6168712CEDCD}"/>
              </a:ext>
            </a:extLst>
          </p:cNvPr>
          <p:cNvSpPr txBox="1"/>
          <p:nvPr/>
        </p:nvSpPr>
        <p:spPr>
          <a:xfrm>
            <a:off x="2321300" y="1494807"/>
            <a:ext cx="476412" cy="207749"/>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sz="750" dirty="0">
                <a:solidFill>
                  <a:srgbClr val="004B87"/>
                </a:solidFill>
                <a:latin typeface="SansSerif" panose="00000400000000000000" pitchFamily="2" charset="2"/>
              </a:rPr>
              <a:t>Supply</a:t>
            </a:r>
          </a:p>
        </p:txBody>
      </p:sp>
      <p:pic>
        <p:nvPicPr>
          <p:cNvPr id="151" name="Picture 150">
            <a:extLst>
              <a:ext uri="{FF2B5EF4-FFF2-40B4-BE49-F238E27FC236}">
                <a16:creationId xmlns:a16="http://schemas.microsoft.com/office/drawing/2014/main" id="{6F723BFA-FFD3-405C-90F4-59E5F2E3BF3D}"/>
              </a:ext>
            </a:extLst>
          </p:cNvPr>
          <p:cNvPicPr>
            <a:picLocks noChangeAspect="1"/>
          </p:cNvPicPr>
          <p:nvPr/>
        </p:nvPicPr>
        <p:blipFill>
          <a:blip r:embed="rId2"/>
          <a:stretch>
            <a:fillRect/>
          </a:stretch>
        </p:blipFill>
        <p:spPr>
          <a:xfrm>
            <a:off x="6176215" y="2576268"/>
            <a:ext cx="1387550" cy="1897113"/>
          </a:xfrm>
          <a:prstGeom prst="roundRect">
            <a:avLst/>
          </a:prstGeom>
          <a:effectLst>
            <a:outerShdw blurRad="50800" dist="38100" dir="2700000" algn="tl" rotWithShape="0">
              <a:prstClr val="black">
                <a:alpha val="40000"/>
              </a:prstClr>
            </a:outerShdw>
          </a:effectLst>
        </p:spPr>
      </p:pic>
      <p:cxnSp>
        <p:nvCxnSpPr>
          <p:cNvPr id="152" name="Straight Connector 151">
            <a:extLst>
              <a:ext uri="{FF2B5EF4-FFF2-40B4-BE49-F238E27FC236}">
                <a16:creationId xmlns:a16="http://schemas.microsoft.com/office/drawing/2014/main" id="{0466A42E-3A0D-4521-9702-F3E501AABFAA}"/>
              </a:ext>
            </a:extLst>
          </p:cNvPr>
          <p:cNvCxnSpPr/>
          <p:nvPr/>
        </p:nvCxnSpPr>
        <p:spPr bwMode="auto">
          <a:xfrm>
            <a:off x="3191830" y="1928898"/>
            <a:ext cx="7370" cy="1720790"/>
          </a:xfrm>
          <a:prstGeom prst="line">
            <a:avLst/>
          </a:prstGeom>
          <a:ln>
            <a:solidFill>
              <a:srgbClr val="004B87"/>
            </a:solidFill>
            <a:headEnd type="none" w="med" len="med"/>
            <a:tailEnd type="non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576863B-5EA6-4987-A1B2-01D7A05BDD7A}"/>
              </a:ext>
            </a:extLst>
          </p:cNvPr>
          <p:cNvCxnSpPr/>
          <p:nvPr/>
        </p:nvCxnSpPr>
        <p:spPr bwMode="auto">
          <a:xfrm>
            <a:off x="3208950" y="3649689"/>
            <a:ext cx="1117188" cy="0"/>
          </a:xfrm>
          <a:prstGeom prst="line">
            <a:avLst/>
          </a:prstGeom>
          <a:ln>
            <a:solidFill>
              <a:srgbClr val="004B87"/>
            </a:solidFill>
            <a:headEnd type="none" w="med" len="med"/>
            <a:tailEnd type="non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72BD0F17-AC2D-44B5-B33B-AAA717A2545C}"/>
              </a:ext>
            </a:extLst>
          </p:cNvPr>
          <p:cNvCxnSpPr/>
          <p:nvPr/>
        </p:nvCxnSpPr>
        <p:spPr bwMode="auto">
          <a:xfrm flipH="1">
            <a:off x="3725556" y="4252286"/>
            <a:ext cx="582224" cy="18674"/>
          </a:xfrm>
          <a:prstGeom prst="line">
            <a:avLst/>
          </a:prstGeom>
          <a:ln>
            <a:solidFill>
              <a:srgbClr val="004B87"/>
            </a:solidFill>
            <a:headEnd type="none" w="med" len="med"/>
            <a:tailEnd type="non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6258F0A2-6030-4B88-BBCC-C02EFCCEAD13}"/>
              </a:ext>
            </a:extLst>
          </p:cNvPr>
          <p:cNvCxnSpPr/>
          <p:nvPr/>
        </p:nvCxnSpPr>
        <p:spPr bwMode="auto">
          <a:xfrm flipH="1" flipV="1">
            <a:off x="3720557" y="2162342"/>
            <a:ext cx="4998" cy="2108619"/>
          </a:xfrm>
          <a:prstGeom prst="line">
            <a:avLst/>
          </a:prstGeom>
          <a:ln>
            <a:solidFill>
              <a:srgbClr val="004B87"/>
            </a:solidFill>
            <a:headEnd type="none" w="med" len="med"/>
            <a:tailEnd type="non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23" name="Picture 22" descr="Compact Recirc.6.jpg">
            <a:extLst>
              <a:ext uri="{FF2B5EF4-FFF2-40B4-BE49-F238E27FC236}">
                <a16:creationId xmlns:a16="http://schemas.microsoft.com/office/drawing/2014/main" id="{4F705165-BD7D-4DE0-8CF5-6C71EFA94952}"/>
              </a:ext>
            </a:extLst>
          </p:cNvPr>
          <p:cNvPicPr>
            <a:picLocks noChangeAspect="1"/>
          </p:cNvPicPr>
          <p:nvPr/>
        </p:nvPicPr>
        <p:blipFill>
          <a:blip r:embed="rId3" cstate="print"/>
          <a:srcRect l="33976" r="36338"/>
          <a:stretch>
            <a:fillRect/>
          </a:stretch>
        </p:blipFill>
        <p:spPr>
          <a:xfrm>
            <a:off x="4511545" y="2383950"/>
            <a:ext cx="1187404" cy="2510438"/>
          </a:xfrm>
          <a:prstGeom prst="rect">
            <a:avLst/>
          </a:prstGeom>
          <a:effectLst>
            <a:outerShdw blurRad="50800" dist="38100" dir="2700000" algn="tl" rotWithShape="0">
              <a:prstClr val="black">
                <a:alpha val="40000"/>
              </a:prstClr>
            </a:outerShdw>
          </a:effectLst>
        </p:spPr>
      </p:pic>
      <p:sp>
        <p:nvSpPr>
          <p:cNvPr id="24" name="Title 1"/>
          <p:cNvSpPr>
            <a:spLocks noGrp="1"/>
          </p:cNvSpPr>
          <p:nvPr>
            <p:ph type="title"/>
          </p:nvPr>
        </p:nvSpPr>
        <p:spPr>
          <a:xfrm>
            <a:off x="478369" y="0"/>
            <a:ext cx="8647473" cy="914400"/>
          </a:xfrm>
        </p:spPr>
        <p:txBody>
          <a:bodyPr/>
          <a:lstStyle/>
          <a:p>
            <a:r>
              <a:rPr lang="en-US" sz="2800" dirty="0"/>
              <a:t>LOVE Controller</a:t>
            </a:r>
          </a:p>
        </p:txBody>
      </p:sp>
      <p:sp>
        <p:nvSpPr>
          <p:cNvPr id="19" name="Footer Placeholder 4">
            <a:extLst>
              <a:ext uri="{FF2B5EF4-FFF2-40B4-BE49-F238E27FC236}">
                <a16:creationId xmlns:a16="http://schemas.microsoft.com/office/drawing/2014/main" id="{40B86F8F-E11D-43A7-98C5-9CB4A7B159FB}"/>
              </a:ext>
            </a:extLst>
          </p:cNvPr>
          <p:cNvSpPr>
            <a:spLocks noGrp="1"/>
          </p:cNvSpPr>
          <p:nvPr>
            <p:ph type="ftr" sz="quarter" idx="4294967295"/>
          </p:nvPr>
        </p:nvSpPr>
        <p:spPr>
          <a:xfrm>
            <a:off x="457202" y="6629400"/>
            <a:ext cx="4261437" cy="280416"/>
          </a:xfrm>
          <a:prstGeom prst="rect">
            <a:avLst/>
          </a:prstGeom>
        </p:spPr>
        <p:txBody>
          <a:bodyPr/>
          <a:lstStyle/>
          <a:p>
            <a:r>
              <a:rPr lang="en-US" sz="800" dirty="0"/>
              <a:t>COMPANY CONFIDENTIAL</a:t>
            </a:r>
          </a:p>
        </p:txBody>
      </p:sp>
    </p:spTree>
    <p:extLst>
      <p:ext uri="{BB962C8B-B14F-4D97-AF65-F5344CB8AC3E}">
        <p14:creationId xmlns:p14="http://schemas.microsoft.com/office/powerpoint/2010/main" val="35958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3EEAE9-9B34-47A3-9E40-CAB6CEF74720}"/>
              </a:ext>
            </a:extLst>
          </p:cNvPr>
          <p:cNvSpPr/>
          <p:nvPr/>
        </p:nvSpPr>
        <p:spPr>
          <a:xfrm>
            <a:off x="838200" y="1202296"/>
            <a:ext cx="6262008" cy="4475071"/>
          </a:xfrm>
          <a:prstGeom prst="rect">
            <a:avLst/>
          </a:prstGeom>
        </p:spPr>
        <p:txBody>
          <a:bodyPr wrap="square">
            <a:spAutoFit/>
          </a:bodyPr>
          <a:lstStyle/>
          <a:p>
            <a:pPr marL="257175" indent="-257175">
              <a:spcBef>
                <a:spcPct val="20000"/>
              </a:spcBef>
              <a:buClr>
                <a:srgbClr val="004B87"/>
              </a:buClr>
              <a:buFont typeface="Wingdings" panose="05000000000000000000" pitchFamily="2" charset="2"/>
              <a:buChar char="q"/>
            </a:pPr>
            <a:r>
              <a:rPr lang="en-US" sz="1600" b="1" dirty="0">
                <a:solidFill>
                  <a:srgbClr val="004B87"/>
                </a:solidFill>
                <a:latin typeface="SansSerif" panose="00000400000000000000" pitchFamily="2" charset="2"/>
              </a:rPr>
              <a:t>Compact Water Heater Controller &amp; Duration III</a:t>
            </a:r>
          </a:p>
          <a:p>
            <a:pPr marL="257175" indent="-257175">
              <a:spcBef>
                <a:spcPct val="20000"/>
              </a:spcBef>
              <a:buClr>
                <a:srgbClr val="004B87"/>
              </a:buClr>
              <a:buFont typeface="Wingdings" panose="05000000000000000000" pitchFamily="2" charset="2"/>
              <a:buChar char="q"/>
            </a:pPr>
            <a:r>
              <a:rPr lang="en-US" sz="1600" b="1" dirty="0">
                <a:solidFill>
                  <a:srgbClr val="004B87"/>
                </a:solidFill>
                <a:latin typeface="SansSerif" panose="00000400000000000000" pitchFamily="2" charset="2"/>
              </a:rPr>
              <a:t>Configurable Single Loop Temperature PID Controller </a:t>
            </a:r>
          </a:p>
          <a:p>
            <a:pPr marL="600075" lvl="1" indent="-257175">
              <a:spcBef>
                <a:spcPct val="20000"/>
              </a:spcBef>
              <a:buClr>
                <a:srgbClr val="004B87"/>
              </a:buClr>
              <a:buFont typeface="Wingdings" panose="05000000000000000000" pitchFamily="2" charset="2"/>
              <a:buChar char="q"/>
            </a:pPr>
            <a:r>
              <a:rPr lang="en-US" sz="1600" b="1" dirty="0">
                <a:solidFill>
                  <a:srgbClr val="4E4E4E"/>
                </a:solidFill>
                <a:latin typeface="SansSerif" panose="00000400000000000000" pitchFamily="2" charset="2"/>
              </a:rPr>
              <a:t>J-type Thermocouple or RTD</a:t>
            </a:r>
          </a:p>
          <a:p>
            <a:pPr marL="600075" lvl="1" indent="-257175">
              <a:spcBef>
                <a:spcPct val="20000"/>
              </a:spcBef>
              <a:buClr>
                <a:srgbClr val="004B87"/>
              </a:buClr>
              <a:buFont typeface="Wingdings" panose="05000000000000000000" pitchFamily="2" charset="2"/>
              <a:buChar char="q"/>
            </a:pPr>
            <a:r>
              <a:rPr lang="en-US" sz="1600" b="1" dirty="0">
                <a:solidFill>
                  <a:srgbClr val="4E4E4E"/>
                </a:solidFill>
                <a:latin typeface="SansSerif" panose="00000400000000000000" pitchFamily="2" charset="2"/>
              </a:rPr>
              <a:t>Steam Valve Control</a:t>
            </a:r>
          </a:p>
          <a:p>
            <a:pPr marL="600075" lvl="1" indent="-257175">
              <a:spcBef>
                <a:spcPct val="20000"/>
              </a:spcBef>
              <a:buClr>
                <a:srgbClr val="004B87"/>
              </a:buClr>
              <a:buFont typeface="Wingdings" panose="05000000000000000000" pitchFamily="2" charset="2"/>
              <a:buChar char="q"/>
            </a:pPr>
            <a:r>
              <a:rPr lang="en-US" sz="1600" b="1" dirty="0">
                <a:solidFill>
                  <a:srgbClr val="4E4E4E"/>
                </a:solidFill>
                <a:latin typeface="SansSerif" panose="00000400000000000000" pitchFamily="2" charset="2"/>
              </a:rPr>
              <a:t>Water Valve Control</a:t>
            </a:r>
          </a:p>
          <a:p>
            <a:pPr marL="257175" indent="-257175">
              <a:spcBef>
                <a:spcPct val="20000"/>
              </a:spcBef>
              <a:buClr>
                <a:srgbClr val="004B87"/>
              </a:buClr>
              <a:buFont typeface="Wingdings" panose="05000000000000000000" pitchFamily="2" charset="2"/>
              <a:buChar char="q"/>
            </a:pPr>
            <a:r>
              <a:rPr lang="en-US" sz="1600" b="1" dirty="0">
                <a:solidFill>
                  <a:srgbClr val="004B87"/>
                </a:solidFill>
                <a:latin typeface="SansSerif" panose="00000400000000000000" pitchFamily="2" charset="2"/>
              </a:rPr>
              <a:t>Modbus communication available</a:t>
            </a:r>
          </a:p>
          <a:p>
            <a:pPr marL="600075" lvl="1" indent="-257175">
              <a:spcBef>
                <a:spcPct val="20000"/>
              </a:spcBef>
              <a:buClr>
                <a:srgbClr val="004B87"/>
              </a:buClr>
              <a:buFont typeface="Wingdings" panose="05000000000000000000" pitchFamily="2" charset="2"/>
              <a:buChar char="q"/>
            </a:pPr>
            <a:r>
              <a:rPr lang="en-US" sz="1600" b="1" dirty="0">
                <a:solidFill>
                  <a:srgbClr val="4E4E4E"/>
                </a:solidFill>
                <a:latin typeface="SansSerif" panose="00000400000000000000" pitchFamily="2" charset="2"/>
              </a:rPr>
              <a:t>Direct Modbus Protocol</a:t>
            </a:r>
          </a:p>
          <a:p>
            <a:pPr marL="600075" lvl="1" indent="-257175">
              <a:spcBef>
                <a:spcPct val="20000"/>
              </a:spcBef>
              <a:buClr>
                <a:srgbClr val="004B87"/>
              </a:buClr>
              <a:buFont typeface="Wingdings" panose="05000000000000000000" pitchFamily="2" charset="2"/>
              <a:buChar char="q"/>
            </a:pPr>
            <a:r>
              <a:rPr lang="en-US" sz="1600" b="1" dirty="0">
                <a:solidFill>
                  <a:srgbClr val="4E4E4E"/>
                </a:solidFill>
                <a:latin typeface="SansSerif" panose="00000400000000000000" pitchFamily="2" charset="2"/>
              </a:rPr>
              <a:t>Connection to BMS through </a:t>
            </a:r>
            <a:r>
              <a:rPr lang="en-US" sz="1600" b="1" dirty="0" err="1">
                <a:solidFill>
                  <a:srgbClr val="4E4E4E"/>
                </a:solidFill>
                <a:latin typeface="SansSerif" panose="00000400000000000000" pitchFamily="2" charset="2"/>
              </a:rPr>
              <a:t>Protonode</a:t>
            </a:r>
            <a:r>
              <a:rPr lang="en-US" sz="1600" b="1" dirty="0">
                <a:solidFill>
                  <a:srgbClr val="4E4E4E"/>
                </a:solidFill>
                <a:latin typeface="SansSerif" panose="00000400000000000000" pitchFamily="2" charset="2"/>
              </a:rPr>
              <a:t> </a:t>
            </a:r>
          </a:p>
          <a:p>
            <a:pPr marL="942975" lvl="2" indent="-257175">
              <a:spcBef>
                <a:spcPct val="20000"/>
              </a:spcBef>
              <a:buClr>
                <a:srgbClr val="C3F22E"/>
              </a:buClr>
              <a:buFont typeface="Wingdings" panose="05000000000000000000" pitchFamily="2" charset="2"/>
              <a:buChar char="ü"/>
            </a:pPr>
            <a:r>
              <a:rPr lang="en-US" sz="1600" b="1" dirty="0">
                <a:solidFill>
                  <a:srgbClr val="4E4E4E"/>
                </a:solidFill>
                <a:latin typeface="SansSerif" panose="00000400000000000000" pitchFamily="2" charset="2"/>
              </a:rPr>
              <a:t>BACnet</a:t>
            </a:r>
          </a:p>
          <a:p>
            <a:pPr marL="942975" lvl="2" indent="-257175">
              <a:spcBef>
                <a:spcPct val="20000"/>
              </a:spcBef>
              <a:buClr>
                <a:srgbClr val="C3F22E"/>
              </a:buClr>
              <a:buFont typeface="Wingdings" panose="05000000000000000000" pitchFamily="2" charset="2"/>
              <a:buChar char="ü"/>
            </a:pPr>
            <a:r>
              <a:rPr lang="en-US" sz="1600" b="1" dirty="0" err="1">
                <a:solidFill>
                  <a:srgbClr val="4E4E4E"/>
                </a:solidFill>
                <a:latin typeface="SansSerif" panose="00000400000000000000" pitchFamily="2" charset="2"/>
              </a:rPr>
              <a:t>MetaSys</a:t>
            </a:r>
            <a:r>
              <a:rPr lang="en-US" sz="1600" b="1" dirty="0">
                <a:solidFill>
                  <a:srgbClr val="4E4E4E"/>
                </a:solidFill>
                <a:latin typeface="SansSerif" panose="00000400000000000000" pitchFamily="2" charset="2"/>
              </a:rPr>
              <a:t>/N2</a:t>
            </a:r>
          </a:p>
          <a:p>
            <a:pPr marL="942975" lvl="2" indent="-257175">
              <a:spcBef>
                <a:spcPct val="20000"/>
              </a:spcBef>
              <a:buClr>
                <a:srgbClr val="C3F22E"/>
              </a:buClr>
              <a:buFont typeface="Wingdings" panose="05000000000000000000" pitchFamily="2" charset="2"/>
              <a:buChar char="ü"/>
            </a:pPr>
            <a:r>
              <a:rPr lang="en-US" sz="1600" b="1" dirty="0" err="1">
                <a:solidFill>
                  <a:srgbClr val="4E4E4E"/>
                </a:solidFill>
                <a:latin typeface="SansSerif" panose="00000400000000000000" pitchFamily="2" charset="2"/>
              </a:rPr>
              <a:t>LonWorks</a:t>
            </a:r>
            <a:endParaRPr lang="en-US" sz="1600" b="1" dirty="0">
              <a:solidFill>
                <a:srgbClr val="4E4E4E"/>
              </a:solidFill>
              <a:latin typeface="SansSerif" panose="00000400000000000000" pitchFamily="2" charset="2"/>
            </a:endParaRPr>
          </a:p>
          <a:p>
            <a:pPr marL="257175" indent="-257175">
              <a:spcBef>
                <a:spcPct val="20000"/>
              </a:spcBef>
              <a:buClr>
                <a:srgbClr val="004B87"/>
              </a:buClr>
              <a:buFont typeface="Wingdings" panose="05000000000000000000" pitchFamily="2" charset="2"/>
              <a:buChar char="q"/>
            </a:pPr>
            <a:r>
              <a:rPr lang="en-US" sz="1600" b="1" dirty="0">
                <a:solidFill>
                  <a:srgbClr val="004B87"/>
                </a:solidFill>
                <a:latin typeface="SansSerif" panose="00000400000000000000" pitchFamily="2" charset="2"/>
              </a:rPr>
              <a:t>1 Current Output and 1 Relay Output	</a:t>
            </a:r>
          </a:p>
          <a:p>
            <a:pPr marL="557213" lvl="1" indent="-214313">
              <a:spcBef>
                <a:spcPct val="20000"/>
              </a:spcBef>
              <a:buClr>
                <a:srgbClr val="C3F22E"/>
              </a:buClr>
              <a:buFont typeface="Wingdings" panose="05000000000000000000" pitchFamily="2" charset="2"/>
              <a:buChar char="ü"/>
            </a:pPr>
            <a:r>
              <a:rPr lang="en-US" sz="1600" b="1" dirty="0">
                <a:solidFill>
                  <a:srgbClr val="4E4E4E"/>
                </a:solidFill>
                <a:latin typeface="SansSerif" panose="00000400000000000000" pitchFamily="2" charset="2"/>
              </a:rPr>
              <a:t>Current Output is for Valve</a:t>
            </a:r>
          </a:p>
          <a:p>
            <a:pPr marL="257175" indent="-257175">
              <a:spcBef>
                <a:spcPct val="20000"/>
              </a:spcBef>
              <a:buClr>
                <a:srgbClr val="004B87"/>
              </a:buClr>
              <a:buFont typeface="Wingdings" panose="05000000000000000000" pitchFamily="2" charset="2"/>
              <a:buChar char="q"/>
            </a:pPr>
            <a:r>
              <a:rPr lang="en-US" sz="1600" b="1" dirty="0">
                <a:solidFill>
                  <a:srgbClr val="004B87"/>
                </a:solidFill>
                <a:latin typeface="SansSerif" panose="00000400000000000000" pitchFamily="2" charset="2"/>
              </a:rPr>
              <a:t>Power Requirement</a:t>
            </a:r>
          </a:p>
          <a:p>
            <a:pPr marL="600075" lvl="1" indent="-257175">
              <a:spcBef>
                <a:spcPct val="20000"/>
              </a:spcBef>
              <a:buClr>
                <a:srgbClr val="C3F22E"/>
              </a:buClr>
              <a:buFont typeface="Wingdings" panose="05000000000000000000" pitchFamily="2" charset="2"/>
              <a:buChar char="ü"/>
            </a:pPr>
            <a:r>
              <a:rPr lang="en-US" sz="1600" b="1" dirty="0">
                <a:solidFill>
                  <a:srgbClr val="4E4E4E"/>
                </a:solidFill>
                <a:latin typeface="SansSerif" panose="00000400000000000000" pitchFamily="2" charset="2"/>
              </a:rPr>
              <a:t>120 VAC</a:t>
            </a:r>
          </a:p>
        </p:txBody>
      </p:sp>
      <p:pic>
        <p:nvPicPr>
          <p:cNvPr id="10" name="Picture 9">
            <a:extLst>
              <a:ext uri="{FF2B5EF4-FFF2-40B4-BE49-F238E27FC236}">
                <a16:creationId xmlns:a16="http://schemas.microsoft.com/office/drawing/2014/main" id="{4A61B1C6-6945-4A69-9211-CD01A4743253}"/>
              </a:ext>
            </a:extLst>
          </p:cNvPr>
          <p:cNvPicPr>
            <a:picLocks noChangeAspect="1"/>
          </p:cNvPicPr>
          <p:nvPr/>
        </p:nvPicPr>
        <p:blipFill>
          <a:blip r:embed="rId2"/>
          <a:stretch>
            <a:fillRect/>
          </a:stretch>
        </p:blipFill>
        <p:spPr>
          <a:xfrm>
            <a:off x="6172200" y="3200400"/>
            <a:ext cx="3932949" cy="3323282"/>
          </a:xfrm>
          <a:prstGeom prst="roundRect">
            <a:avLst/>
          </a:prstGeom>
          <a:effectLst/>
        </p:spPr>
      </p:pic>
      <p:pic>
        <p:nvPicPr>
          <p:cNvPr id="11" name="Picture 10">
            <a:extLst>
              <a:ext uri="{FF2B5EF4-FFF2-40B4-BE49-F238E27FC236}">
                <a16:creationId xmlns:a16="http://schemas.microsoft.com/office/drawing/2014/main" id="{53EB81B4-1367-47C9-9586-5E4AE8AE5E6E}"/>
              </a:ext>
            </a:extLst>
          </p:cNvPr>
          <p:cNvPicPr>
            <a:picLocks noChangeAspect="1"/>
          </p:cNvPicPr>
          <p:nvPr/>
        </p:nvPicPr>
        <p:blipFill>
          <a:blip r:embed="rId3"/>
          <a:stretch>
            <a:fillRect/>
          </a:stretch>
        </p:blipFill>
        <p:spPr>
          <a:xfrm>
            <a:off x="8534400" y="1371600"/>
            <a:ext cx="2018108" cy="2166498"/>
          </a:xfrm>
          <a:prstGeom prst="roundRect">
            <a:avLst/>
          </a:prstGeom>
          <a:effectLst/>
        </p:spPr>
      </p:pic>
      <p:sp>
        <p:nvSpPr>
          <p:cNvPr id="12" name="Title 1"/>
          <p:cNvSpPr>
            <a:spLocks noGrp="1"/>
          </p:cNvSpPr>
          <p:nvPr>
            <p:ph type="title"/>
          </p:nvPr>
        </p:nvSpPr>
        <p:spPr>
          <a:xfrm>
            <a:off x="478369" y="0"/>
            <a:ext cx="8647473" cy="914400"/>
          </a:xfrm>
        </p:spPr>
        <p:txBody>
          <a:bodyPr/>
          <a:lstStyle/>
          <a:p>
            <a:r>
              <a:rPr lang="en-US" sz="2800" dirty="0"/>
              <a:t>LOVE Controller: 16B – 5.3 Overview</a:t>
            </a:r>
          </a:p>
        </p:txBody>
      </p:sp>
      <p:sp>
        <p:nvSpPr>
          <p:cNvPr id="6" name="Footer Placeholder 4">
            <a:extLst>
              <a:ext uri="{FF2B5EF4-FFF2-40B4-BE49-F238E27FC236}">
                <a16:creationId xmlns:a16="http://schemas.microsoft.com/office/drawing/2014/main" id="{40B86F8F-E11D-43A7-98C5-9CB4A7B159FB}"/>
              </a:ext>
            </a:extLst>
          </p:cNvPr>
          <p:cNvSpPr>
            <a:spLocks noGrp="1"/>
          </p:cNvSpPr>
          <p:nvPr>
            <p:ph type="ftr" sz="quarter" idx="4294967295"/>
          </p:nvPr>
        </p:nvSpPr>
        <p:spPr>
          <a:xfrm>
            <a:off x="457202" y="6629400"/>
            <a:ext cx="4261437" cy="280416"/>
          </a:xfrm>
          <a:prstGeom prst="rect">
            <a:avLst/>
          </a:prstGeom>
        </p:spPr>
        <p:txBody>
          <a:bodyPr/>
          <a:lstStyle/>
          <a:p>
            <a:r>
              <a:rPr lang="en-US" sz="800" dirty="0"/>
              <a:t>COMPANY CONFIDENTIAL</a:t>
            </a:r>
          </a:p>
        </p:txBody>
      </p:sp>
    </p:spTree>
    <p:extLst>
      <p:ext uri="{BB962C8B-B14F-4D97-AF65-F5344CB8AC3E}">
        <p14:creationId xmlns:p14="http://schemas.microsoft.com/office/powerpoint/2010/main" val="375406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
            <a:extLst>
              <a:ext uri="{FF2B5EF4-FFF2-40B4-BE49-F238E27FC236}">
                <a16:creationId xmlns:a16="http://schemas.microsoft.com/office/drawing/2014/main" id="{DA09CE99-8048-42B5-8B60-D439EE6C6DCC}"/>
              </a:ext>
            </a:extLst>
          </p:cNvPr>
          <p:cNvGraphicFramePr>
            <a:graphicFrameLocks/>
          </p:cNvGraphicFramePr>
          <p:nvPr>
            <p:extLst>
              <p:ext uri="{D42A27DB-BD31-4B8C-83A1-F6EECF244321}">
                <p14:modId xmlns:p14="http://schemas.microsoft.com/office/powerpoint/2010/main" val="3718557553"/>
              </p:ext>
            </p:extLst>
          </p:nvPr>
        </p:nvGraphicFramePr>
        <p:xfrm>
          <a:off x="1828800" y="1676400"/>
          <a:ext cx="8229600" cy="4020588"/>
        </p:xfrm>
        <a:graphic>
          <a:graphicData uri="http://schemas.openxmlformats.org/drawingml/2006/table">
            <a:tbl>
              <a:tblPr firstRow="1" bandRow="1">
                <a:effectLst>
                  <a:outerShdw blurRad="50800" dist="38100" dir="2700000" algn="tl" rotWithShape="0">
                    <a:prstClr val="black">
                      <a:alpha val="40000"/>
                    </a:prstClr>
                  </a:outerShdw>
                </a:effectLst>
                <a:tableStyleId>{BDBED569-4797-4DF1-A0F4-6AAB3CD982D8}</a:tableStyleId>
              </a:tblPr>
              <a:tblGrid>
                <a:gridCol w="4467622">
                  <a:extLst>
                    <a:ext uri="{9D8B030D-6E8A-4147-A177-3AD203B41FA5}">
                      <a16:colId xmlns:a16="http://schemas.microsoft.com/office/drawing/2014/main" val="20000"/>
                    </a:ext>
                  </a:extLst>
                </a:gridCol>
                <a:gridCol w="3761978">
                  <a:extLst>
                    <a:ext uri="{9D8B030D-6E8A-4147-A177-3AD203B41FA5}">
                      <a16:colId xmlns:a16="http://schemas.microsoft.com/office/drawing/2014/main" val="20001"/>
                    </a:ext>
                  </a:extLst>
                </a:gridCol>
              </a:tblGrid>
              <a:tr h="381440">
                <a:tc>
                  <a:txBody>
                    <a:bodyPr/>
                    <a:lstStyle/>
                    <a:p>
                      <a:r>
                        <a:rPr lang="en-US" sz="1400" dirty="0">
                          <a:solidFill>
                            <a:srgbClr val="4E4E4E"/>
                          </a:solidFill>
                          <a:effectLst>
                            <a:outerShdw blurRad="38100" dist="38100" dir="2700000" algn="tl">
                              <a:srgbClr val="000000">
                                <a:alpha val="43137"/>
                              </a:srgbClr>
                            </a:outerShdw>
                          </a:effectLst>
                          <a:latin typeface="SansSerif" panose="00000400000000000000" pitchFamily="2" charset="2"/>
                        </a:rPr>
                        <a:t>Terminal</a:t>
                      </a:r>
                      <a:r>
                        <a:rPr lang="en-US" sz="1400" baseline="0" dirty="0">
                          <a:solidFill>
                            <a:srgbClr val="4E4E4E"/>
                          </a:solidFill>
                          <a:effectLst>
                            <a:outerShdw blurRad="38100" dist="38100" dir="2700000" algn="tl">
                              <a:srgbClr val="000000">
                                <a:alpha val="43137"/>
                              </a:srgbClr>
                            </a:outerShdw>
                          </a:effectLst>
                          <a:latin typeface="SansSerif" panose="00000400000000000000" pitchFamily="2" charset="2"/>
                        </a:rPr>
                        <a:t> Description</a:t>
                      </a:r>
                      <a:endParaRPr lang="en-US" sz="1400" dirty="0">
                        <a:solidFill>
                          <a:srgbClr val="4E4E4E"/>
                        </a:solidFill>
                        <a:effectLst>
                          <a:outerShdw blurRad="38100" dist="38100" dir="2700000" algn="tl">
                            <a:srgbClr val="000000">
                              <a:alpha val="43137"/>
                            </a:srgbClr>
                          </a:outerShdw>
                        </a:effectLst>
                        <a:latin typeface="SansSerif" panose="00000400000000000000" pitchFamily="2" charset="2"/>
                      </a:endParaRPr>
                    </a:p>
                  </a:txBody>
                  <a:tcPr marL="68580" marR="68580" marT="34290" marB="34290"/>
                </a:tc>
                <a:tc>
                  <a:txBody>
                    <a:bodyPr/>
                    <a:lstStyle/>
                    <a:p>
                      <a:r>
                        <a:rPr lang="en-US" sz="1400" dirty="0">
                          <a:solidFill>
                            <a:srgbClr val="4E4E4E"/>
                          </a:solidFill>
                          <a:effectLst>
                            <a:outerShdw blurRad="38100" dist="38100" dir="2700000" algn="tl">
                              <a:srgbClr val="000000">
                                <a:alpha val="43137"/>
                              </a:srgbClr>
                            </a:outerShdw>
                          </a:effectLst>
                          <a:latin typeface="SansSerif" panose="00000400000000000000" pitchFamily="2" charset="2"/>
                        </a:rPr>
                        <a:t>Terminal</a:t>
                      </a:r>
                      <a:r>
                        <a:rPr lang="en-US" sz="1400" baseline="0" dirty="0">
                          <a:solidFill>
                            <a:srgbClr val="4E4E4E"/>
                          </a:solidFill>
                          <a:effectLst>
                            <a:outerShdw blurRad="38100" dist="38100" dir="2700000" algn="tl">
                              <a:srgbClr val="000000">
                                <a:alpha val="43137"/>
                              </a:srgbClr>
                            </a:outerShdw>
                          </a:effectLst>
                          <a:latin typeface="SansSerif" panose="00000400000000000000" pitchFamily="2" charset="2"/>
                        </a:rPr>
                        <a:t> Number</a:t>
                      </a:r>
                      <a:endParaRPr lang="en-US" sz="1400" dirty="0">
                        <a:solidFill>
                          <a:srgbClr val="4E4E4E"/>
                        </a:solidFill>
                        <a:effectLst>
                          <a:outerShdw blurRad="38100" dist="38100" dir="2700000" algn="tl">
                            <a:srgbClr val="000000">
                              <a:alpha val="43137"/>
                            </a:srgbClr>
                          </a:outerShdw>
                        </a:effectLst>
                        <a:latin typeface="SansSerif" panose="00000400000000000000" pitchFamily="2" charset="2"/>
                      </a:endParaRPr>
                    </a:p>
                  </a:txBody>
                  <a:tcPr marL="68580" marR="68580" marT="34290" marB="34290"/>
                </a:tc>
                <a:extLst>
                  <a:ext uri="{0D108BD9-81ED-4DB2-BD59-A6C34878D82A}">
                    <a16:rowId xmlns:a16="http://schemas.microsoft.com/office/drawing/2014/main" val="10000"/>
                  </a:ext>
                </a:extLst>
              </a:tr>
              <a:tr h="670098">
                <a:tc>
                  <a:txBody>
                    <a:bodyPr/>
                    <a:lstStyle/>
                    <a:p>
                      <a:r>
                        <a:rPr lang="en-US" sz="1400" dirty="0">
                          <a:solidFill>
                            <a:srgbClr val="004B87"/>
                          </a:solidFill>
                          <a:effectLst>
                            <a:outerShdw blurRad="38100" dist="38100" dir="2700000" algn="tl">
                              <a:srgbClr val="000000">
                                <a:alpha val="43137"/>
                              </a:srgbClr>
                            </a:outerShdw>
                          </a:effectLst>
                          <a:latin typeface="SansSerif" panose="00000400000000000000" pitchFamily="2" charset="2"/>
                        </a:rPr>
                        <a:t>Power Feed to the LOVE Controller</a:t>
                      </a:r>
                    </a:p>
                  </a:txBody>
                  <a:tcPr marL="68580" marR="68580" marT="34290" marB="34290"/>
                </a:tc>
                <a:tc>
                  <a:txBody>
                    <a:bodyPr/>
                    <a:lstStyle/>
                    <a:p>
                      <a:r>
                        <a:rPr lang="en-US" sz="1400" dirty="0">
                          <a:solidFill>
                            <a:srgbClr val="004B87"/>
                          </a:solidFill>
                          <a:effectLst>
                            <a:outerShdw blurRad="38100" dist="38100" dir="2700000" algn="tl">
                              <a:srgbClr val="000000">
                                <a:alpha val="43137"/>
                              </a:srgbClr>
                            </a:outerShdw>
                          </a:effectLst>
                          <a:latin typeface="SansSerif" panose="00000400000000000000" pitchFamily="2" charset="2"/>
                        </a:rPr>
                        <a:t>11: Line</a:t>
                      </a:r>
                    </a:p>
                    <a:p>
                      <a:r>
                        <a:rPr lang="en-US" sz="1400" dirty="0">
                          <a:solidFill>
                            <a:srgbClr val="004B87"/>
                          </a:solidFill>
                          <a:effectLst>
                            <a:outerShdw blurRad="38100" dist="38100" dir="2700000" algn="tl">
                              <a:srgbClr val="000000">
                                <a:alpha val="43137"/>
                              </a:srgbClr>
                            </a:outerShdw>
                          </a:effectLst>
                          <a:latin typeface="SansSerif" panose="00000400000000000000" pitchFamily="2" charset="2"/>
                        </a:rPr>
                        <a:t>12: Neutral</a:t>
                      </a:r>
                    </a:p>
                  </a:txBody>
                  <a:tcPr marL="68580" marR="68580" marT="34290" marB="34290"/>
                </a:tc>
                <a:extLst>
                  <a:ext uri="{0D108BD9-81ED-4DB2-BD59-A6C34878D82A}">
                    <a16:rowId xmlns:a16="http://schemas.microsoft.com/office/drawing/2014/main" val="10001"/>
                  </a:ext>
                </a:extLst>
              </a:tr>
              <a:tr h="958756">
                <a:tc>
                  <a:txBody>
                    <a:bodyPr/>
                    <a:lstStyle/>
                    <a:p>
                      <a:r>
                        <a:rPr lang="en-US" sz="1400" dirty="0">
                          <a:solidFill>
                            <a:srgbClr val="004B87"/>
                          </a:solidFill>
                          <a:effectLst>
                            <a:outerShdw blurRad="38100" dist="38100" dir="2700000" algn="tl">
                              <a:srgbClr val="000000">
                                <a:alpha val="43137"/>
                              </a:srgbClr>
                            </a:outerShdw>
                          </a:effectLst>
                          <a:latin typeface="SansSerif" panose="00000400000000000000" pitchFamily="2" charset="2"/>
                        </a:rPr>
                        <a:t>J</a:t>
                      </a:r>
                      <a:r>
                        <a:rPr lang="en-US" sz="1400" baseline="0" dirty="0">
                          <a:solidFill>
                            <a:srgbClr val="004B87"/>
                          </a:solidFill>
                          <a:effectLst>
                            <a:outerShdw blurRad="38100" dist="38100" dir="2700000" algn="tl">
                              <a:srgbClr val="000000">
                                <a:alpha val="43137"/>
                              </a:srgbClr>
                            </a:outerShdw>
                          </a:effectLst>
                          <a:latin typeface="SansSerif" panose="00000400000000000000" pitchFamily="2" charset="2"/>
                        </a:rPr>
                        <a:t> Thermocouple or RTD</a:t>
                      </a:r>
                      <a:endParaRPr lang="en-US" sz="1400" dirty="0">
                        <a:solidFill>
                          <a:srgbClr val="004B87"/>
                        </a:solidFill>
                        <a:effectLst>
                          <a:outerShdw blurRad="38100" dist="38100" dir="2700000" algn="tl">
                            <a:srgbClr val="000000">
                              <a:alpha val="43137"/>
                            </a:srgbClr>
                          </a:outerShdw>
                        </a:effectLst>
                        <a:latin typeface="SansSerif" panose="00000400000000000000" pitchFamily="2" charset="2"/>
                      </a:endParaRPr>
                    </a:p>
                  </a:txBody>
                  <a:tcPr marL="68580" marR="68580" marT="34290" marB="34290"/>
                </a:tc>
                <a:tc>
                  <a:txBody>
                    <a:bodyPr/>
                    <a:lstStyle/>
                    <a:p>
                      <a:r>
                        <a:rPr lang="en-US" sz="1400" dirty="0">
                          <a:solidFill>
                            <a:srgbClr val="004B87"/>
                          </a:solidFill>
                          <a:effectLst>
                            <a:outerShdw blurRad="38100" dist="38100" dir="2700000" algn="tl">
                              <a:srgbClr val="000000">
                                <a:alpha val="43137"/>
                              </a:srgbClr>
                            </a:outerShdw>
                          </a:effectLst>
                          <a:latin typeface="SansSerif" panose="00000400000000000000" pitchFamily="2" charset="2"/>
                        </a:rPr>
                        <a:t>4: T/C +            3:RTD   5:RTD</a:t>
                      </a:r>
                    </a:p>
                    <a:p>
                      <a:r>
                        <a:rPr lang="en-US" sz="1400" baseline="0" dirty="0">
                          <a:solidFill>
                            <a:srgbClr val="004B87"/>
                          </a:solidFill>
                          <a:effectLst>
                            <a:outerShdw blurRad="38100" dist="38100" dir="2700000" algn="tl">
                              <a:srgbClr val="000000">
                                <a:alpha val="43137"/>
                              </a:srgbClr>
                            </a:outerShdw>
                          </a:effectLst>
                          <a:latin typeface="SansSerif" panose="00000400000000000000" pitchFamily="2" charset="2"/>
                        </a:rPr>
                        <a:t>5: T/C -             4:RTD</a:t>
                      </a:r>
                      <a:endParaRPr lang="en-US" sz="1400" dirty="0">
                        <a:solidFill>
                          <a:srgbClr val="004B87"/>
                        </a:solidFill>
                        <a:effectLst>
                          <a:outerShdw blurRad="38100" dist="38100" dir="2700000" algn="tl">
                            <a:srgbClr val="000000">
                              <a:alpha val="43137"/>
                            </a:srgbClr>
                          </a:outerShdw>
                        </a:effectLst>
                        <a:latin typeface="SansSerif" panose="00000400000000000000" pitchFamily="2" charset="2"/>
                      </a:endParaRPr>
                    </a:p>
                  </a:txBody>
                  <a:tcPr marL="68580" marR="68580" marT="34290" marB="34290"/>
                </a:tc>
                <a:extLst>
                  <a:ext uri="{0D108BD9-81ED-4DB2-BD59-A6C34878D82A}">
                    <a16:rowId xmlns:a16="http://schemas.microsoft.com/office/drawing/2014/main" val="10002"/>
                  </a:ext>
                </a:extLst>
              </a:tr>
              <a:tr h="670098">
                <a:tc>
                  <a:txBody>
                    <a:bodyPr/>
                    <a:lstStyle/>
                    <a:p>
                      <a:r>
                        <a:rPr lang="en-US" sz="1400" dirty="0">
                          <a:solidFill>
                            <a:srgbClr val="004B87"/>
                          </a:solidFill>
                          <a:effectLst>
                            <a:outerShdw blurRad="38100" dist="38100" dir="2700000" algn="tl">
                              <a:srgbClr val="000000">
                                <a:alpha val="43137"/>
                              </a:srgbClr>
                            </a:outerShdw>
                          </a:effectLst>
                          <a:latin typeface="SansSerif" panose="00000400000000000000" pitchFamily="2" charset="2"/>
                        </a:rPr>
                        <a:t>Valve Reference Signal (4-20ma)</a:t>
                      </a:r>
                    </a:p>
                  </a:txBody>
                  <a:tcPr marL="68580" marR="68580" marT="34290" marB="34290"/>
                </a:tc>
                <a:tc>
                  <a:txBody>
                    <a:bodyPr/>
                    <a:lstStyle/>
                    <a:p>
                      <a:r>
                        <a:rPr lang="en-US" sz="1400" dirty="0">
                          <a:solidFill>
                            <a:srgbClr val="004B87"/>
                          </a:solidFill>
                          <a:effectLst>
                            <a:outerShdw blurRad="38100" dist="38100" dir="2700000" algn="tl">
                              <a:srgbClr val="000000">
                                <a:alpha val="43137"/>
                              </a:srgbClr>
                            </a:outerShdw>
                          </a:effectLst>
                          <a:latin typeface="SansSerif" panose="00000400000000000000" pitchFamily="2" charset="2"/>
                        </a:rPr>
                        <a:t>1: 4-20ma (-)</a:t>
                      </a:r>
                    </a:p>
                    <a:p>
                      <a:r>
                        <a:rPr lang="en-US" sz="1400" dirty="0">
                          <a:solidFill>
                            <a:srgbClr val="004B87"/>
                          </a:solidFill>
                          <a:effectLst>
                            <a:outerShdw blurRad="38100" dist="38100" dir="2700000" algn="tl">
                              <a:srgbClr val="000000">
                                <a:alpha val="43137"/>
                              </a:srgbClr>
                            </a:outerShdw>
                          </a:effectLst>
                          <a:latin typeface="SansSerif" panose="00000400000000000000" pitchFamily="2" charset="2"/>
                        </a:rPr>
                        <a:t>2: 4-20ma</a:t>
                      </a:r>
                      <a:r>
                        <a:rPr lang="en-US" sz="1400" baseline="0" dirty="0">
                          <a:solidFill>
                            <a:srgbClr val="004B87"/>
                          </a:solidFill>
                          <a:effectLst>
                            <a:outerShdw blurRad="38100" dist="38100" dir="2700000" algn="tl">
                              <a:srgbClr val="000000">
                                <a:alpha val="43137"/>
                              </a:srgbClr>
                            </a:outerShdw>
                          </a:effectLst>
                          <a:latin typeface="SansSerif" panose="00000400000000000000" pitchFamily="2" charset="2"/>
                        </a:rPr>
                        <a:t> (+)</a:t>
                      </a:r>
                      <a:endParaRPr lang="en-US" sz="1400" dirty="0">
                        <a:solidFill>
                          <a:srgbClr val="004B87"/>
                        </a:solidFill>
                        <a:effectLst>
                          <a:outerShdw blurRad="38100" dist="38100" dir="2700000" algn="tl">
                            <a:srgbClr val="000000">
                              <a:alpha val="43137"/>
                            </a:srgbClr>
                          </a:outerShdw>
                        </a:effectLst>
                        <a:latin typeface="SansSerif" panose="00000400000000000000" pitchFamily="2" charset="2"/>
                      </a:endParaRPr>
                    </a:p>
                  </a:txBody>
                  <a:tcPr marL="68580" marR="68580" marT="34290" marB="34290"/>
                </a:tc>
                <a:extLst>
                  <a:ext uri="{0D108BD9-81ED-4DB2-BD59-A6C34878D82A}">
                    <a16:rowId xmlns:a16="http://schemas.microsoft.com/office/drawing/2014/main" val="10003"/>
                  </a:ext>
                </a:extLst>
              </a:tr>
              <a:tr h="670098">
                <a:tc>
                  <a:txBody>
                    <a:bodyPr/>
                    <a:lstStyle/>
                    <a:p>
                      <a:r>
                        <a:rPr lang="en-US" sz="1400" dirty="0">
                          <a:solidFill>
                            <a:srgbClr val="004B87"/>
                          </a:solidFill>
                          <a:effectLst>
                            <a:outerShdw blurRad="38100" dist="38100" dir="2700000" algn="tl">
                              <a:srgbClr val="000000">
                                <a:alpha val="43137"/>
                              </a:srgbClr>
                            </a:outerShdw>
                          </a:effectLst>
                          <a:latin typeface="SansSerif" panose="00000400000000000000" pitchFamily="2" charset="2"/>
                        </a:rPr>
                        <a:t>Relay Output</a:t>
                      </a:r>
                    </a:p>
                  </a:txBody>
                  <a:tcPr marL="68580" marR="68580" marT="34290" marB="34290"/>
                </a:tc>
                <a:tc>
                  <a:txBody>
                    <a:bodyPr/>
                    <a:lstStyle/>
                    <a:p>
                      <a:r>
                        <a:rPr lang="en-US" sz="1400" dirty="0">
                          <a:solidFill>
                            <a:srgbClr val="004B87"/>
                          </a:solidFill>
                          <a:effectLst>
                            <a:outerShdw blurRad="38100" dist="38100" dir="2700000" algn="tl">
                              <a:srgbClr val="000000">
                                <a:alpha val="43137"/>
                              </a:srgbClr>
                            </a:outerShdw>
                          </a:effectLst>
                          <a:latin typeface="SansSerif" panose="00000400000000000000" pitchFamily="2" charset="2"/>
                        </a:rPr>
                        <a:t>7: Norm</a:t>
                      </a:r>
                      <a:r>
                        <a:rPr lang="en-US" sz="1400" baseline="0" dirty="0">
                          <a:solidFill>
                            <a:srgbClr val="004B87"/>
                          </a:solidFill>
                          <a:effectLst>
                            <a:outerShdw blurRad="38100" dist="38100" dir="2700000" algn="tl">
                              <a:srgbClr val="000000">
                                <a:alpha val="43137"/>
                              </a:srgbClr>
                            </a:outerShdw>
                          </a:effectLst>
                          <a:latin typeface="SansSerif" panose="00000400000000000000" pitchFamily="2" charset="2"/>
                        </a:rPr>
                        <a:t> Open</a:t>
                      </a:r>
                    </a:p>
                    <a:p>
                      <a:r>
                        <a:rPr lang="en-US" sz="1400" baseline="0" dirty="0">
                          <a:solidFill>
                            <a:srgbClr val="004B87"/>
                          </a:solidFill>
                          <a:effectLst>
                            <a:outerShdw blurRad="38100" dist="38100" dir="2700000" algn="tl">
                              <a:srgbClr val="000000">
                                <a:alpha val="43137"/>
                              </a:srgbClr>
                            </a:outerShdw>
                          </a:effectLst>
                          <a:latin typeface="SansSerif" panose="00000400000000000000" pitchFamily="2" charset="2"/>
                        </a:rPr>
                        <a:t>8: Common</a:t>
                      </a:r>
                      <a:endParaRPr lang="en-US" sz="1400" dirty="0">
                        <a:solidFill>
                          <a:srgbClr val="004B87"/>
                        </a:solidFill>
                        <a:effectLst>
                          <a:outerShdw blurRad="38100" dist="38100" dir="2700000" algn="tl">
                            <a:srgbClr val="000000">
                              <a:alpha val="43137"/>
                            </a:srgbClr>
                          </a:outerShdw>
                        </a:effectLst>
                        <a:latin typeface="SansSerif" panose="00000400000000000000" pitchFamily="2" charset="2"/>
                      </a:endParaRPr>
                    </a:p>
                  </a:txBody>
                  <a:tcPr marL="68580" marR="68580" marT="34290" marB="34290"/>
                </a:tc>
                <a:extLst>
                  <a:ext uri="{0D108BD9-81ED-4DB2-BD59-A6C34878D82A}">
                    <a16:rowId xmlns:a16="http://schemas.microsoft.com/office/drawing/2014/main" val="10004"/>
                  </a:ext>
                </a:extLst>
              </a:tr>
              <a:tr h="670098">
                <a:tc>
                  <a:txBody>
                    <a:bodyPr/>
                    <a:lstStyle/>
                    <a:p>
                      <a:r>
                        <a:rPr lang="en-US" sz="1400" dirty="0">
                          <a:solidFill>
                            <a:srgbClr val="004B87"/>
                          </a:solidFill>
                          <a:effectLst>
                            <a:outerShdw blurRad="38100" dist="38100" dir="2700000" algn="tl">
                              <a:srgbClr val="000000">
                                <a:alpha val="43137"/>
                              </a:srgbClr>
                            </a:outerShdw>
                          </a:effectLst>
                          <a:latin typeface="SansSerif" panose="00000400000000000000" pitchFamily="2" charset="2"/>
                        </a:rPr>
                        <a:t>Modbus Connectivity</a:t>
                      </a:r>
                    </a:p>
                  </a:txBody>
                  <a:tcPr marL="68580" marR="68580" marT="34290" marB="34290"/>
                </a:tc>
                <a:tc>
                  <a:txBody>
                    <a:bodyPr/>
                    <a:lstStyle/>
                    <a:p>
                      <a:r>
                        <a:rPr lang="en-US" sz="1400" dirty="0">
                          <a:solidFill>
                            <a:srgbClr val="004B87"/>
                          </a:solidFill>
                          <a:effectLst>
                            <a:outerShdw blurRad="38100" dist="38100" dir="2700000" algn="tl">
                              <a:srgbClr val="000000">
                                <a:alpha val="43137"/>
                              </a:srgbClr>
                            </a:outerShdw>
                          </a:effectLst>
                          <a:latin typeface="SansSerif" panose="00000400000000000000" pitchFamily="2" charset="2"/>
                        </a:rPr>
                        <a:t>9:   Data (+)</a:t>
                      </a:r>
                    </a:p>
                    <a:p>
                      <a:r>
                        <a:rPr lang="en-US" sz="1400" dirty="0">
                          <a:solidFill>
                            <a:srgbClr val="004B87"/>
                          </a:solidFill>
                          <a:effectLst>
                            <a:outerShdw blurRad="38100" dist="38100" dir="2700000" algn="tl">
                              <a:srgbClr val="000000">
                                <a:alpha val="43137"/>
                              </a:srgbClr>
                            </a:outerShdw>
                          </a:effectLst>
                          <a:latin typeface="SansSerif" panose="00000400000000000000" pitchFamily="2" charset="2"/>
                        </a:rPr>
                        <a:t>10:</a:t>
                      </a:r>
                      <a:r>
                        <a:rPr lang="en-US" sz="1400" baseline="0" dirty="0">
                          <a:solidFill>
                            <a:srgbClr val="004B87"/>
                          </a:solidFill>
                          <a:effectLst>
                            <a:outerShdw blurRad="38100" dist="38100" dir="2700000" algn="tl">
                              <a:srgbClr val="000000">
                                <a:alpha val="43137"/>
                              </a:srgbClr>
                            </a:outerShdw>
                          </a:effectLst>
                          <a:latin typeface="SansSerif" panose="00000400000000000000" pitchFamily="2" charset="2"/>
                        </a:rPr>
                        <a:t> Data (-)</a:t>
                      </a:r>
                      <a:endParaRPr lang="en-US" sz="1400" dirty="0">
                        <a:solidFill>
                          <a:srgbClr val="004B87"/>
                        </a:solidFill>
                        <a:effectLst>
                          <a:outerShdw blurRad="38100" dist="38100" dir="2700000" algn="tl">
                            <a:srgbClr val="000000">
                              <a:alpha val="43137"/>
                            </a:srgbClr>
                          </a:outerShdw>
                        </a:effectLst>
                        <a:latin typeface="SansSerif" panose="00000400000000000000" pitchFamily="2" charset="2"/>
                      </a:endParaRPr>
                    </a:p>
                  </a:txBody>
                  <a:tcPr marL="68580" marR="68580" marT="34290" marB="34290"/>
                </a:tc>
                <a:extLst>
                  <a:ext uri="{0D108BD9-81ED-4DB2-BD59-A6C34878D82A}">
                    <a16:rowId xmlns:a16="http://schemas.microsoft.com/office/drawing/2014/main" val="10005"/>
                  </a:ext>
                </a:extLst>
              </a:tr>
            </a:tbl>
          </a:graphicData>
        </a:graphic>
      </p:graphicFrame>
      <p:sp>
        <p:nvSpPr>
          <p:cNvPr id="10" name="Title 1"/>
          <p:cNvSpPr>
            <a:spLocks noGrp="1"/>
          </p:cNvSpPr>
          <p:nvPr>
            <p:ph type="title"/>
          </p:nvPr>
        </p:nvSpPr>
        <p:spPr>
          <a:xfrm>
            <a:off x="478369" y="0"/>
            <a:ext cx="8647473" cy="914400"/>
          </a:xfrm>
        </p:spPr>
        <p:txBody>
          <a:bodyPr/>
          <a:lstStyle/>
          <a:p>
            <a:r>
              <a:rPr lang="en-US" sz="2800" dirty="0"/>
              <a:t>LOVE Controller: Wiring</a:t>
            </a:r>
          </a:p>
        </p:txBody>
      </p:sp>
      <p:sp>
        <p:nvSpPr>
          <p:cNvPr id="4" name="Footer Placeholder 4">
            <a:extLst>
              <a:ext uri="{FF2B5EF4-FFF2-40B4-BE49-F238E27FC236}">
                <a16:creationId xmlns:a16="http://schemas.microsoft.com/office/drawing/2014/main" id="{40B86F8F-E11D-43A7-98C5-9CB4A7B159FB}"/>
              </a:ext>
            </a:extLst>
          </p:cNvPr>
          <p:cNvSpPr>
            <a:spLocks noGrp="1"/>
          </p:cNvSpPr>
          <p:nvPr>
            <p:ph type="ftr" sz="quarter" idx="4294967295"/>
          </p:nvPr>
        </p:nvSpPr>
        <p:spPr>
          <a:xfrm>
            <a:off x="457202" y="6629400"/>
            <a:ext cx="4261437" cy="280416"/>
          </a:xfrm>
          <a:prstGeom prst="rect">
            <a:avLst/>
          </a:prstGeom>
        </p:spPr>
        <p:txBody>
          <a:bodyPr/>
          <a:lstStyle/>
          <a:p>
            <a:r>
              <a:rPr lang="en-US" sz="800" dirty="0"/>
              <a:t>COMPANY CONFIDENTIAL</a:t>
            </a:r>
          </a:p>
        </p:txBody>
      </p:sp>
    </p:spTree>
    <p:extLst>
      <p:ext uri="{BB962C8B-B14F-4D97-AF65-F5344CB8AC3E}">
        <p14:creationId xmlns:p14="http://schemas.microsoft.com/office/powerpoint/2010/main" val="392457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2458E-C37B-4E41-B1A5-08DB8CABEC72}"/>
              </a:ext>
            </a:extLst>
          </p:cNvPr>
          <p:cNvSpPr/>
          <p:nvPr/>
        </p:nvSpPr>
        <p:spPr>
          <a:xfrm>
            <a:off x="556327" y="1500943"/>
            <a:ext cx="6477000" cy="3970318"/>
          </a:xfrm>
          <a:prstGeom prst="rect">
            <a:avLst/>
          </a:prstGeom>
          <a:effectLst/>
        </p:spPr>
        <p:txBody>
          <a:bodyPr wrap="square">
            <a:spAutoFit/>
          </a:bodyPr>
          <a:lstStyle/>
          <a:p>
            <a:pPr marL="214313" indent="-214313">
              <a:buClr>
                <a:srgbClr val="004B87"/>
              </a:buClr>
              <a:buFont typeface="Wingdings" panose="05000000000000000000" pitchFamily="2" charset="2"/>
              <a:buChar char="q"/>
            </a:pPr>
            <a:r>
              <a:rPr lang="en-US" dirty="0">
                <a:solidFill>
                  <a:srgbClr val="004B87"/>
                </a:solidFill>
                <a:latin typeface="SansSerif" panose="00000400000000000000" pitchFamily="2" charset="2"/>
              </a:rPr>
              <a:t>3 User-Friendly Menus to Configure System</a:t>
            </a:r>
          </a:p>
          <a:p>
            <a:pPr marL="214313" indent="-214313">
              <a:buClr>
                <a:srgbClr val="004B87"/>
              </a:buClr>
              <a:buFont typeface="Wingdings" panose="05000000000000000000" pitchFamily="2" charset="2"/>
              <a:buChar char="q"/>
            </a:pPr>
            <a:r>
              <a:rPr lang="en-US" dirty="0">
                <a:solidFill>
                  <a:srgbClr val="004B87"/>
                </a:solidFill>
                <a:latin typeface="SansSerif" panose="00000400000000000000" pitchFamily="2" charset="2"/>
              </a:rPr>
              <a:t>To go through the different parameters use the INDEX key</a:t>
            </a:r>
          </a:p>
          <a:p>
            <a:r>
              <a:rPr lang="en-US" dirty="0">
                <a:solidFill>
                  <a:srgbClr val="004B87"/>
                </a:solidFill>
                <a:latin typeface="SansSerif" panose="00000400000000000000" pitchFamily="2" charset="2"/>
              </a:rPr>
              <a:t>               .  To change a value use the UP and DOWN arrow</a:t>
            </a:r>
          </a:p>
          <a:p>
            <a:r>
              <a:rPr lang="en-US" dirty="0">
                <a:solidFill>
                  <a:srgbClr val="004B87"/>
                </a:solidFill>
                <a:latin typeface="SansSerif" panose="00000400000000000000" pitchFamily="2" charset="2"/>
              </a:rPr>
              <a:t>     keys and then press the ENTER key.</a:t>
            </a:r>
          </a:p>
          <a:p>
            <a:endParaRPr lang="en-US" dirty="0">
              <a:solidFill>
                <a:srgbClr val="004B87"/>
              </a:solidFill>
              <a:latin typeface="SansSerif" panose="00000400000000000000" pitchFamily="2" charset="2"/>
            </a:endParaRPr>
          </a:p>
          <a:p>
            <a:pPr marL="557213" lvl="1" indent="-214313">
              <a:buFont typeface="Wingdings" panose="05000000000000000000" pitchFamily="2" charset="2"/>
              <a:buChar char="q"/>
            </a:pPr>
            <a:r>
              <a:rPr lang="en-US" dirty="0">
                <a:solidFill>
                  <a:srgbClr val="4E4E4E"/>
                </a:solidFill>
                <a:latin typeface="SansSerif" panose="00000400000000000000" pitchFamily="2" charset="2"/>
              </a:rPr>
              <a:t>Operation Menu</a:t>
            </a:r>
          </a:p>
          <a:p>
            <a:pPr marL="900113" lvl="2" indent="-214313">
              <a:buClr>
                <a:srgbClr val="C3F22E"/>
              </a:buClr>
              <a:buFont typeface="Wingdings" panose="05000000000000000000" pitchFamily="2" charset="2"/>
              <a:buChar char="ü"/>
            </a:pPr>
            <a:r>
              <a:rPr lang="en-US" dirty="0">
                <a:solidFill>
                  <a:srgbClr val="4E4E4E"/>
                </a:solidFill>
                <a:latin typeface="SansSerif" panose="00000400000000000000" pitchFamily="2" charset="2"/>
              </a:rPr>
              <a:t>Press the INDEX key (             ) to cycle through the parameters</a:t>
            </a:r>
          </a:p>
          <a:p>
            <a:pPr marL="557213" lvl="1" indent="-214313">
              <a:buFont typeface="Wingdings" panose="05000000000000000000" pitchFamily="2" charset="2"/>
              <a:buChar char="q"/>
            </a:pPr>
            <a:r>
              <a:rPr lang="en-US" dirty="0">
                <a:solidFill>
                  <a:srgbClr val="4E4E4E"/>
                </a:solidFill>
                <a:latin typeface="SansSerif" panose="00000400000000000000" pitchFamily="2" charset="2"/>
              </a:rPr>
              <a:t>Regulation Menu</a:t>
            </a:r>
          </a:p>
          <a:p>
            <a:pPr marL="900113" lvl="2" indent="-214313">
              <a:buClr>
                <a:srgbClr val="C3F22E"/>
              </a:buClr>
              <a:buFont typeface="Wingdings" panose="05000000000000000000" pitchFamily="2" charset="2"/>
              <a:buChar char="ü"/>
            </a:pPr>
            <a:r>
              <a:rPr lang="en-US" dirty="0">
                <a:solidFill>
                  <a:srgbClr val="4E4E4E"/>
                </a:solidFill>
                <a:latin typeface="SansSerif" panose="00000400000000000000" pitchFamily="2" charset="2"/>
              </a:rPr>
              <a:t>Press the ENTER key (            ) to cycle through the parameters</a:t>
            </a:r>
          </a:p>
          <a:p>
            <a:pPr marL="557213" lvl="1" indent="-214313">
              <a:buFont typeface="Wingdings" panose="05000000000000000000" pitchFamily="2" charset="2"/>
              <a:buChar char="q"/>
            </a:pPr>
            <a:r>
              <a:rPr lang="en-US" dirty="0">
                <a:solidFill>
                  <a:srgbClr val="4E4E4E"/>
                </a:solidFill>
                <a:latin typeface="SansSerif" panose="00000400000000000000" pitchFamily="2" charset="2"/>
              </a:rPr>
              <a:t>Initial Settings</a:t>
            </a:r>
          </a:p>
          <a:p>
            <a:pPr marL="900113" lvl="2" indent="-214313">
              <a:buClr>
                <a:srgbClr val="C3F22E"/>
              </a:buClr>
              <a:buFont typeface="Wingdings" panose="05000000000000000000" pitchFamily="2" charset="2"/>
              <a:buChar char="ü"/>
            </a:pPr>
            <a:r>
              <a:rPr lang="en-US" dirty="0">
                <a:solidFill>
                  <a:srgbClr val="4E4E4E"/>
                </a:solidFill>
                <a:latin typeface="SansSerif" panose="00000400000000000000" pitchFamily="2" charset="2"/>
              </a:rPr>
              <a:t>Press the ENTER key (            ) for 3 seconds to cycle through the parameters</a:t>
            </a:r>
          </a:p>
        </p:txBody>
      </p:sp>
      <p:pic>
        <p:nvPicPr>
          <p:cNvPr id="10" name="Picture 9">
            <a:extLst>
              <a:ext uri="{FF2B5EF4-FFF2-40B4-BE49-F238E27FC236}">
                <a16:creationId xmlns:a16="http://schemas.microsoft.com/office/drawing/2014/main" id="{4EECFA06-A185-46CB-AA1D-262DD6AF15D2}"/>
              </a:ext>
            </a:extLst>
          </p:cNvPr>
          <p:cNvPicPr>
            <a:picLocks noChangeAspect="1"/>
          </p:cNvPicPr>
          <p:nvPr/>
        </p:nvPicPr>
        <p:blipFill>
          <a:blip r:embed="rId2"/>
          <a:stretch>
            <a:fillRect/>
          </a:stretch>
        </p:blipFill>
        <p:spPr>
          <a:xfrm>
            <a:off x="1219200" y="2116130"/>
            <a:ext cx="260601" cy="187778"/>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D0A6968A-90A8-4CFD-B5A8-260021BB6672}"/>
              </a:ext>
            </a:extLst>
          </p:cNvPr>
          <p:cNvPicPr>
            <a:picLocks noChangeAspect="1"/>
          </p:cNvPicPr>
          <p:nvPr/>
        </p:nvPicPr>
        <p:blipFill>
          <a:blip r:embed="rId2"/>
          <a:stretch>
            <a:fillRect/>
          </a:stretch>
        </p:blipFill>
        <p:spPr>
          <a:xfrm>
            <a:off x="3995377" y="3237934"/>
            <a:ext cx="344410" cy="248168"/>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61C35778-5A8B-4E4E-9EBF-259090C91DD8}"/>
              </a:ext>
            </a:extLst>
          </p:cNvPr>
          <p:cNvPicPr>
            <a:picLocks noChangeAspect="1"/>
          </p:cNvPicPr>
          <p:nvPr/>
        </p:nvPicPr>
        <p:blipFill>
          <a:blip r:embed="rId3"/>
          <a:stretch>
            <a:fillRect/>
          </a:stretch>
        </p:blipFill>
        <p:spPr>
          <a:xfrm>
            <a:off x="4018511" y="4051821"/>
            <a:ext cx="325625" cy="231623"/>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B3EAEFF4-E70D-418F-BCFE-9FA1627B44DD}"/>
              </a:ext>
            </a:extLst>
          </p:cNvPr>
          <p:cNvPicPr>
            <a:picLocks noChangeAspect="1"/>
          </p:cNvPicPr>
          <p:nvPr/>
        </p:nvPicPr>
        <p:blipFill>
          <a:blip r:embed="rId3"/>
          <a:stretch>
            <a:fillRect/>
          </a:stretch>
        </p:blipFill>
        <p:spPr>
          <a:xfrm>
            <a:off x="4018511" y="4869987"/>
            <a:ext cx="325625" cy="231623"/>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1229C0BB-C6B5-4BF8-B77F-FF0F4547D441}"/>
              </a:ext>
            </a:extLst>
          </p:cNvPr>
          <p:cNvPicPr>
            <a:picLocks noChangeAspect="1"/>
          </p:cNvPicPr>
          <p:nvPr/>
        </p:nvPicPr>
        <p:blipFill>
          <a:blip r:embed="rId4"/>
          <a:stretch>
            <a:fillRect/>
          </a:stretch>
        </p:blipFill>
        <p:spPr>
          <a:xfrm>
            <a:off x="8167880" y="2069212"/>
            <a:ext cx="3112154" cy="3340988"/>
          </a:xfrm>
          <a:prstGeom prst="roundRect">
            <a:avLst/>
          </a:prstGeom>
          <a:effectLst/>
        </p:spPr>
      </p:pic>
      <p:sp>
        <p:nvSpPr>
          <p:cNvPr id="17" name="Title 1"/>
          <p:cNvSpPr>
            <a:spLocks noGrp="1"/>
          </p:cNvSpPr>
          <p:nvPr>
            <p:ph type="title"/>
          </p:nvPr>
        </p:nvSpPr>
        <p:spPr>
          <a:xfrm>
            <a:off x="478369" y="0"/>
            <a:ext cx="8647473" cy="914400"/>
          </a:xfrm>
        </p:spPr>
        <p:txBody>
          <a:bodyPr/>
          <a:lstStyle/>
          <a:p>
            <a:r>
              <a:rPr lang="en-US" sz="2800" dirty="0"/>
              <a:t>LOVE Controller: Overview</a:t>
            </a:r>
          </a:p>
        </p:txBody>
      </p:sp>
      <p:sp>
        <p:nvSpPr>
          <p:cNvPr id="9" name="Footer Placeholder 4">
            <a:extLst>
              <a:ext uri="{FF2B5EF4-FFF2-40B4-BE49-F238E27FC236}">
                <a16:creationId xmlns:a16="http://schemas.microsoft.com/office/drawing/2014/main" id="{40B86F8F-E11D-43A7-98C5-9CB4A7B159FB}"/>
              </a:ext>
            </a:extLst>
          </p:cNvPr>
          <p:cNvSpPr>
            <a:spLocks noGrp="1"/>
          </p:cNvSpPr>
          <p:nvPr>
            <p:ph type="ftr" sz="quarter" idx="4294967295"/>
          </p:nvPr>
        </p:nvSpPr>
        <p:spPr>
          <a:xfrm>
            <a:off x="457202" y="6629400"/>
            <a:ext cx="4261437" cy="280416"/>
          </a:xfrm>
          <a:prstGeom prst="rect">
            <a:avLst/>
          </a:prstGeom>
        </p:spPr>
        <p:txBody>
          <a:bodyPr/>
          <a:lstStyle/>
          <a:p>
            <a:r>
              <a:rPr lang="en-US" sz="800" dirty="0"/>
              <a:t>COMPANY CONFIDENTIAL</a:t>
            </a:r>
          </a:p>
        </p:txBody>
      </p:sp>
    </p:spTree>
    <p:extLst>
      <p:ext uri="{BB962C8B-B14F-4D97-AF65-F5344CB8AC3E}">
        <p14:creationId xmlns:p14="http://schemas.microsoft.com/office/powerpoint/2010/main" val="352703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2458E-C37B-4E41-B1A5-08DB8CABEC72}"/>
              </a:ext>
            </a:extLst>
          </p:cNvPr>
          <p:cNvSpPr/>
          <p:nvPr/>
        </p:nvSpPr>
        <p:spPr>
          <a:xfrm>
            <a:off x="304800" y="2196425"/>
            <a:ext cx="6872479" cy="584775"/>
          </a:xfrm>
          <a:prstGeom prst="rect">
            <a:avLst/>
          </a:prstGeom>
          <a:effectLst/>
        </p:spPr>
        <p:txBody>
          <a:bodyPr wrap="square">
            <a:spAutoFit/>
          </a:bodyPr>
          <a:lstStyle/>
          <a:p>
            <a:pPr marL="557213" lvl="1" indent="-214313">
              <a:buFont typeface="Wingdings" panose="05000000000000000000" pitchFamily="2" charset="2"/>
              <a:buChar char="q"/>
            </a:pPr>
            <a:r>
              <a:rPr lang="en-US" sz="1600" dirty="0">
                <a:solidFill>
                  <a:srgbClr val="4E4E4E"/>
                </a:solidFill>
                <a:effectLst>
                  <a:outerShdw blurRad="38100" dist="38100" dir="2700000" algn="tl">
                    <a:srgbClr val="000000">
                      <a:alpha val="43137"/>
                    </a:srgbClr>
                  </a:outerShdw>
                </a:effectLst>
                <a:latin typeface="SansSerif" panose="00000400000000000000" pitchFamily="2" charset="2"/>
              </a:rPr>
              <a:t>Operation Menu</a:t>
            </a:r>
          </a:p>
          <a:p>
            <a:pPr marL="900113" lvl="2" indent="-214313">
              <a:buClr>
                <a:srgbClr val="C3F22E"/>
              </a:buClr>
              <a:buFont typeface="Wingdings" panose="05000000000000000000" pitchFamily="2" charset="2"/>
              <a:buChar char="ü"/>
            </a:pPr>
            <a:r>
              <a:rPr lang="en-US" sz="1600" dirty="0">
                <a:solidFill>
                  <a:srgbClr val="4E4E4E"/>
                </a:solidFill>
                <a:effectLst>
                  <a:outerShdw blurRad="38100" dist="38100" dir="2700000" algn="tl">
                    <a:srgbClr val="000000">
                      <a:alpha val="43137"/>
                    </a:srgbClr>
                  </a:outerShdw>
                </a:effectLst>
                <a:latin typeface="SansSerif" panose="00000400000000000000" pitchFamily="2" charset="2"/>
              </a:rPr>
              <a:t>Press the INDEX key (             ) to cycle through the parameters</a:t>
            </a:r>
          </a:p>
        </p:txBody>
      </p:sp>
      <p:pic>
        <p:nvPicPr>
          <p:cNvPr id="10" name="Picture 9">
            <a:extLst>
              <a:ext uri="{FF2B5EF4-FFF2-40B4-BE49-F238E27FC236}">
                <a16:creationId xmlns:a16="http://schemas.microsoft.com/office/drawing/2014/main" id="{4EECFA06-A185-46CB-AA1D-262DD6AF15D2}"/>
              </a:ext>
            </a:extLst>
          </p:cNvPr>
          <p:cNvPicPr>
            <a:picLocks noChangeAspect="1"/>
          </p:cNvPicPr>
          <p:nvPr/>
        </p:nvPicPr>
        <p:blipFill>
          <a:blip r:embed="rId2"/>
          <a:stretch>
            <a:fillRect/>
          </a:stretch>
        </p:blipFill>
        <p:spPr>
          <a:xfrm>
            <a:off x="3591234" y="2536065"/>
            <a:ext cx="299610" cy="245135"/>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1229C0BB-C6B5-4BF8-B77F-FF0F4547D441}"/>
              </a:ext>
            </a:extLst>
          </p:cNvPr>
          <p:cNvPicPr>
            <a:picLocks noChangeAspect="1"/>
          </p:cNvPicPr>
          <p:nvPr/>
        </p:nvPicPr>
        <p:blipFill>
          <a:blip r:embed="rId3"/>
          <a:stretch>
            <a:fillRect/>
          </a:stretch>
        </p:blipFill>
        <p:spPr>
          <a:xfrm>
            <a:off x="8211110" y="1981200"/>
            <a:ext cx="3008700" cy="3229928"/>
          </a:xfrm>
          <a:prstGeom prst="roundRect">
            <a:avLst/>
          </a:prstGeom>
          <a:effectLst/>
        </p:spPr>
      </p:pic>
      <p:sp>
        <p:nvSpPr>
          <p:cNvPr id="17" name="Rectangle 16">
            <a:extLst>
              <a:ext uri="{FF2B5EF4-FFF2-40B4-BE49-F238E27FC236}">
                <a16:creationId xmlns:a16="http://schemas.microsoft.com/office/drawing/2014/main" id="{0CFBC692-FCFE-4043-976D-22141D57AAAE}"/>
              </a:ext>
            </a:extLst>
          </p:cNvPr>
          <p:cNvSpPr/>
          <p:nvPr/>
        </p:nvSpPr>
        <p:spPr>
          <a:xfrm>
            <a:off x="309154" y="3733800"/>
            <a:ext cx="6872480" cy="1477328"/>
          </a:xfrm>
          <a:prstGeom prst="rect">
            <a:avLst/>
          </a:prstGeom>
          <a:effectLst/>
        </p:spPr>
        <p:txBody>
          <a:bodyPr wrap="square">
            <a:spAutoFit/>
          </a:bodyPr>
          <a:lstStyle/>
          <a:p>
            <a:pPr marL="557213" lvl="1" indent="-214313">
              <a:buFont typeface="Wingdings" panose="05000000000000000000" pitchFamily="2" charset="2"/>
              <a:buChar char="q"/>
            </a:pPr>
            <a:r>
              <a:rPr lang="en-US" dirty="0">
                <a:solidFill>
                  <a:srgbClr val="4E4E4E"/>
                </a:solidFill>
                <a:effectLst>
                  <a:outerShdw blurRad="38100" dist="38100" dir="2700000" algn="tl">
                    <a:srgbClr val="000000">
                      <a:alpha val="43137"/>
                    </a:srgbClr>
                  </a:outerShdw>
                </a:effectLst>
                <a:latin typeface="SansSerif" panose="00000400000000000000" pitchFamily="2" charset="2"/>
              </a:rPr>
              <a:t>Features</a:t>
            </a:r>
          </a:p>
          <a:p>
            <a:pPr marL="900113" lvl="2" indent="-214313">
              <a:buFont typeface="Wingdings" panose="05000000000000000000" pitchFamily="2" charset="2"/>
              <a:buChar char="q"/>
            </a:pPr>
            <a:r>
              <a:rPr lang="en-US" dirty="0">
                <a:solidFill>
                  <a:srgbClr val="4E4E4E"/>
                </a:solidFill>
                <a:effectLst>
                  <a:outerShdw blurRad="38100" dist="38100" dir="2700000" algn="tl">
                    <a:srgbClr val="000000">
                      <a:alpha val="43137"/>
                    </a:srgbClr>
                  </a:outerShdw>
                </a:effectLst>
                <a:latin typeface="SansSerif" panose="00000400000000000000" pitchFamily="2" charset="2"/>
              </a:rPr>
              <a:t>Temperature Set Point [140F from factory]</a:t>
            </a:r>
          </a:p>
          <a:p>
            <a:pPr marL="900113" lvl="2" indent="-214313">
              <a:buFont typeface="Wingdings" panose="05000000000000000000" pitchFamily="2" charset="2"/>
              <a:buChar char="q"/>
            </a:pPr>
            <a:r>
              <a:rPr lang="en-US" dirty="0">
                <a:solidFill>
                  <a:srgbClr val="4E4E4E"/>
                </a:solidFill>
                <a:effectLst>
                  <a:outerShdw blurRad="38100" dist="38100" dir="2700000" algn="tl">
                    <a:srgbClr val="000000">
                      <a:alpha val="43137"/>
                    </a:srgbClr>
                  </a:outerShdw>
                </a:effectLst>
                <a:latin typeface="SansSerif" panose="00000400000000000000" pitchFamily="2" charset="2"/>
              </a:rPr>
              <a:t>Alarm High Setpoint (AL1H) [20 from factory]</a:t>
            </a:r>
          </a:p>
          <a:p>
            <a:pPr marL="900113" lvl="2" indent="-214313">
              <a:buFont typeface="Wingdings" panose="05000000000000000000" pitchFamily="2" charset="2"/>
              <a:buChar char="q"/>
            </a:pPr>
            <a:r>
              <a:rPr lang="en-US" dirty="0">
                <a:solidFill>
                  <a:srgbClr val="4E4E4E"/>
                </a:solidFill>
                <a:effectLst>
                  <a:outerShdw blurRad="38100" dist="38100" dir="2700000" algn="tl">
                    <a:srgbClr val="000000">
                      <a:alpha val="43137"/>
                    </a:srgbClr>
                  </a:outerShdw>
                </a:effectLst>
                <a:latin typeface="SansSerif" panose="00000400000000000000" pitchFamily="2" charset="2"/>
              </a:rPr>
              <a:t>Signal Output (out1) [varies depending on system requirement]</a:t>
            </a:r>
          </a:p>
        </p:txBody>
      </p:sp>
      <p:sp>
        <p:nvSpPr>
          <p:cNvPr id="11" name="Title 1"/>
          <p:cNvSpPr>
            <a:spLocks noGrp="1"/>
          </p:cNvSpPr>
          <p:nvPr>
            <p:ph type="title"/>
          </p:nvPr>
        </p:nvSpPr>
        <p:spPr>
          <a:xfrm>
            <a:off x="478369" y="0"/>
            <a:ext cx="8647473" cy="914400"/>
          </a:xfrm>
        </p:spPr>
        <p:txBody>
          <a:bodyPr/>
          <a:lstStyle/>
          <a:p>
            <a:r>
              <a:rPr lang="en-US" sz="2800" dirty="0"/>
              <a:t>LOVE Controller: Overview</a:t>
            </a:r>
          </a:p>
        </p:txBody>
      </p:sp>
      <p:sp>
        <p:nvSpPr>
          <p:cNvPr id="7" name="Footer Placeholder 4">
            <a:extLst>
              <a:ext uri="{FF2B5EF4-FFF2-40B4-BE49-F238E27FC236}">
                <a16:creationId xmlns:a16="http://schemas.microsoft.com/office/drawing/2014/main" id="{40B86F8F-E11D-43A7-98C5-9CB4A7B159FB}"/>
              </a:ext>
            </a:extLst>
          </p:cNvPr>
          <p:cNvSpPr>
            <a:spLocks noGrp="1"/>
          </p:cNvSpPr>
          <p:nvPr>
            <p:ph type="ftr" sz="quarter" idx="4294967295"/>
          </p:nvPr>
        </p:nvSpPr>
        <p:spPr>
          <a:xfrm>
            <a:off x="457202" y="6629400"/>
            <a:ext cx="4261437" cy="280416"/>
          </a:xfrm>
          <a:prstGeom prst="rect">
            <a:avLst/>
          </a:prstGeom>
        </p:spPr>
        <p:txBody>
          <a:bodyPr/>
          <a:lstStyle/>
          <a:p>
            <a:r>
              <a:rPr lang="en-US" sz="800" dirty="0"/>
              <a:t>COMPANY CONFIDENTIAL</a:t>
            </a:r>
          </a:p>
        </p:txBody>
      </p:sp>
    </p:spTree>
    <p:extLst>
      <p:ext uri="{BB962C8B-B14F-4D97-AF65-F5344CB8AC3E}">
        <p14:creationId xmlns:p14="http://schemas.microsoft.com/office/powerpoint/2010/main" val="277141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2458E-C37B-4E41-B1A5-08DB8CABEC72}"/>
              </a:ext>
            </a:extLst>
          </p:cNvPr>
          <p:cNvSpPr/>
          <p:nvPr/>
        </p:nvSpPr>
        <p:spPr>
          <a:xfrm>
            <a:off x="990600" y="1362978"/>
            <a:ext cx="9906000" cy="646331"/>
          </a:xfrm>
          <a:prstGeom prst="rect">
            <a:avLst/>
          </a:prstGeom>
          <a:effectLst/>
        </p:spPr>
        <p:txBody>
          <a:bodyPr wrap="square">
            <a:spAutoFit/>
          </a:bodyPr>
          <a:lstStyle/>
          <a:p>
            <a:pPr marL="557213" lvl="1" indent="-214313">
              <a:buFont typeface="Wingdings" panose="05000000000000000000" pitchFamily="2" charset="2"/>
              <a:buChar char="q"/>
            </a:pPr>
            <a:r>
              <a:rPr lang="en-US" dirty="0">
                <a:solidFill>
                  <a:srgbClr val="4E4E4E"/>
                </a:solidFill>
                <a:effectLst>
                  <a:outerShdw blurRad="38100" dist="38100" dir="2700000" algn="tl">
                    <a:srgbClr val="000000">
                      <a:alpha val="43137"/>
                    </a:srgbClr>
                  </a:outerShdw>
                </a:effectLst>
                <a:latin typeface="SansSerif" panose="00000400000000000000" pitchFamily="2" charset="2"/>
              </a:rPr>
              <a:t>Initial Settings</a:t>
            </a:r>
          </a:p>
          <a:p>
            <a:pPr marL="900113" lvl="2" indent="-214313">
              <a:buClr>
                <a:srgbClr val="C3F22E"/>
              </a:buClr>
              <a:buFont typeface="Wingdings" panose="05000000000000000000" pitchFamily="2" charset="2"/>
              <a:buChar char="ü"/>
            </a:pPr>
            <a:r>
              <a:rPr lang="en-US" dirty="0">
                <a:solidFill>
                  <a:srgbClr val="4E4E4E"/>
                </a:solidFill>
                <a:effectLst>
                  <a:outerShdw blurRad="38100" dist="38100" dir="2700000" algn="tl">
                    <a:srgbClr val="000000">
                      <a:alpha val="43137"/>
                    </a:srgbClr>
                  </a:outerShdw>
                </a:effectLst>
                <a:latin typeface="SansSerif" panose="00000400000000000000" pitchFamily="2" charset="2"/>
              </a:rPr>
              <a:t>Press the ENTER key (            ) for 3 seconds to cycle through the parameters</a:t>
            </a:r>
          </a:p>
        </p:txBody>
      </p:sp>
      <p:pic>
        <p:nvPicPr>
          <p:cNvPr id="16" name="Picture 15">
            <a:extLst>
              <a:ext uri="{FF2B5EF4-FFF2-40B4-BE49-F238E27FC236}">
                <a16:creationId xmlns:a16="http://schemas.microsoft.com/office/drawing/2014/main" id="{1229C0BB-C6B5-4BF8-B77F-FF0F4547D441}"/>
              </a:ext>
            </a:extLst>
          </p:cNvPr>
          <p:cNvPicPr>
            <a:picLocks noChangeAspect="1"/>
          </p:cNvPicPr>
          <p:nvPr/>
        </p:nvPicPr>
        <p:blipFill>
          <a:blip r:embed="rId2"/>
          <a:stretch>
            <a:fillRect/>
          </a:stretch>
        </p:blipFill>
        <p:spPr>
          <a:xfrm>
            <a:off x="8610600" y="2590800"/>
            <a:ext cx="2771659" cy="2975457"/>
          </a:xfrm>
          <a:prstGeom prst="roundRect">
            <a:avLst/>
          </a:prstGeom>
          <a:effectLst/>
        </p:spPr>
      </p:pic>
      <p:sp>
        <p:nvSpPr>
          <p:cNvPr id="17" name="Rectangle 16">
            <a:extLst>
              <a:ext uri="{FF2B5EF4-FFF2-40B4-BE49-F238E27FC236}">
                <a16:creationId xmlns:a16="http://schemas.microsoft.com/office/drawing/2014/main" id="{0CFBC692-FCFE-4043-976D-22141D57AAAE}"/>
              </a:ext>
            </a:extLst>
          </p:cNvPr>
          <p:cNvSpPr/>
          <p:nvPr/>
        </p:nvSpPr>
        <p:spPr>
          <a:xfrm>
            <a:off x="990600" y="2679777"/>
            <a:ext cx="7086600" cy="1200329"/>
          </a:xfrm>
          <a:prstGeom prst="rect">
            <a:avLst/>
          </a:prstGeom>
          <a:effectLst/>
        </p:spPr>
        <p:txBody>
          <a:bodyPr wrap="square">
            <a:spAutoFit/>
          </a:bodyPr>
          <a:lstStyle/>
          <a:p>
            <a:pPr marL="557213" lvl="1" indent="-214313">
              <a:buFont typeface="Wingdings" panose="05000000000000000000" pitchFamily="2" charset="2"/>
              <a:buChar char="q"/>
            </a:pPr>
            <a:r>
              <a:rPr lang="en-US" dirty="0">
                <a:solidFill>
                  <a:srgbClr val="4E4E4E"/>
                </a:solidFill>
                <a:effectLst>
                  <a:outerShdw blurRad="38100" dist="38100" dir="2700000" algn="tl">
                    <a:srgbClr val="000000">
                      <a:alpha val="43137"/>
                    </a:srgbClr>
                  </a:outerShdw>
                </a:effectLst>
                <a:latin typeface="SansSerif" panose="00000400000000000000" pitchFamily="2" charset="2"/>
              </a:rPr>
              <a:t>Features</a:t>
            </a:r>
          </a:p>
          <a:p>
            <a:pPr marL="900113" lvl="2" indent="-214313">
              <a:buFont typeface="Wingdings" panose="05000000000000000000" pitchFamily="2" charset="2"/>
              <a:buChar char="q"/>
            </a:pPr>
            <a:r>
              <a:rPr lang="en-US" dirty="0">
                <a:solidFill>
                  <a:srgbClr val="4E4E4E"/>
                </a:solidFill>
                <a:effectLst>
                  <a:outerShdw blurRad="38100" dist="38100" dir="2700000" algn="tl">
                    <a:srgbClr val="000000">
                      <a:alpha val="43137"/>
                    </a:srgbClr>
                  </a:outerShdw>
                </a:effectLst>
                <a:latin typeface="SansSerif" panose="00000400000000000000" pitchFamily="2" charset="2"/>
              </a:rPr>
              <a:t>Thermocouple Input Type (</a:t>
            </a:r>
            <a:r>
              <a:rPr lang="en-US" dirty="0" err="1">
                <a:solidFill>
                  <a:srgbClr val="4E4E4E"/>
                </a:solidFill>
                <a:effectLst>
                  <a:outerShdw blurRad="38100" dist="38100" dir="2700000" algn="tl">
                    <a:srgbClr val="000000">
                      <a:alpha val="43137"/>
                    </a:srgbClr>
                  </a:outerShdw>
                </a:effectLst>
                <a:latin typeface="SansSerif" panose="00000400000000000000" pitchFamily="2" charset="2"/>
              </a:rPr>
              <a:t>inPt</a:t>
            </a:r>
            <a:r>
              <a:rPr lang="en-US" dirty="0">
                <a:solidFill>
                  <a:srgbClr val="4E4E4E"/>
                </a:solidFill>
                <a:effectLst>
                  <a:outerShdw blurRad="38100" dist="38100" dir="2700000" algn="tl">
                    <a:srgbClr val="000000">
                      <a:alpha val="43137"/>
                    </a:srgbClr>
                  </a:outerShdw>
                </a:effectLst>
                <a:latin typeface="SansSerif" panose="00000400000000000000" pitchFamily="2" charset="2"/>
              </a:rPr>
              <a:t>) [Type J from factory]</a:t>
            </a:r>
          </a:p>
          <a:p>
            <a:pPr marL="900113" lvl="2" indent="-214313">
              <a:buFont typeface="Wingdings" panose="05000000000000000000" pitchFamily="2" charset="2"/>
              <a:buChar char="q"/>
            </a:pPr>
            <a:r>
              <a:rPr lang="en-US" dirty="0">
                <a:solidFill>
                  <a:srgbClr val="4E4E4E"/>
                </a:solidFill>
                <a:effectLst>
                  <a:outerShdw blurRad="38100" dist="38100" dir="2700000" algn="tl">
                    <a:srgbClr val="000000">
                      <a:alpha val="43137"/>
                    </a:srgbClr>
                  </a:outerShdw>
                </a:effectLst>
                <a:latin typeface="SansSerif" panose="00000400000000000000" pitchFamily="2" charset="2"/>
              </a:rPr>
              <a:t>Alarm Setting (ALA1)</a:t>
            </a:r>
          </a:p>
          <a:p>
            <a:pPr marL="1243013" lvl="3" indent="-214313">
              <a:buFont typeface="Wingdings" panose="05000000000000000000" pitchFamily="2" charset="2"/>
              <a:buChar char="q"/>
            </a:pPr>
            <a:r>
              <a:rPr lang="en-US" dirty="0">
                <a:solidFill>
                  <a:srgbClr val="4E4E4E"/>
                </a:solidFill>
                <a:effectLst>
                  <a:outerShdw blurRad="38100" dist="38100" dir="2700000" algn="tl">
                    <a:srgbClr val="000000">
                      <a:alpha val="43137"/>
                    </a:srgbClr>
                  </a:outerShdw>
                </a:effectLst>
                <a:latin typeface="SansSerif" panose="00000400000000000000" pitchFamily="2" charset="2"/>
              </a:rPr>
              <a:t>Sets Limits and Output functions [2 from factory]</a:t>
            </a:r>
          </a:p>
        </p:txBody>
      </p:sp>
      <p:pic>
        <p:nvPicPr>
          <p:cNvPr id="11" name="Picture 10">
            <a:extLst>
              <a:ext uri="{FF2B5EF4-FFF2-40B4-BE49-F238E27FC236}">
                <a16:creationId xmlns:a16="http://schemas.microsoft.com/office/drawing/2014/main" id="{5889312A-866C-4846-A53C-313E3E6E3B99}"/>
              </a:ext>
            </a:extLst>
          </p:cNvPr>
          <p:cNvPicPr>
            <a:picLocks noChangeAspect="1"/>
          </p:cNvPicPr>
          <p:nvPr/>
        </p:nvPicPr>
        <p:blipFill>
          <a:blip r:embed="rId3"/>
          <a:stretch>
            <a:fillRect/>
          </a:stretch>
        </p:blipFill>
        <p:spPr>
          <a:xfrm>
            <a:off x="4543845" y="1708831"/>
            <a:ext cx="286772" cy="231623"/>
          </a:xfrm>
          <a:prstGeom prst="rect">
            <a:avLst/>
          </a:prstGeom>
          <a:effectLst>
            <a:outerShdw blurRad="50800" dist="38100" dir="2700000" algn="tl" rotWithShape="0">
              <a:prstClr val="black">
                <a:alpha val="40000"/>
              </a:prstClr>
            </a:outerShdw>
          </a:effectLst>
        </p:spPr>
      </p:pic>
      <p:sp>
        <p:nvSpPr>
          <p:cNvPr id="12" name="Title 1"/>
          <p:cNvSpPr>
            <a:spLocks noGrp="1"/>
          </p:cNvSpPr>
          <p:nvPr>
            <p:ph type="title"/>
          </p:nvPr>
        </p:nvSpPr>
        <p:spPr>
          <a:xfrm>
            <a:off x="478369" y="0"/>
            <a:ext cx="8647473" cy="914400"/>
          </a:xfrm>
        </p:spPr>
        <p:txBody>
          <a:bodyPr/>
          <a:lstStyle/>
          <a:p>
            <a:r>
              <a:rPr lang="en-US" sz="2800" dirty="0"/>
              <a:t>LOVE Controller: Overview</a:t>
            </a:r>
          </a:p>
        </p:txBody>
      </p:sp>
      <p:sp>
        <p:nvSpPr>
          <p:cNvPr id="7" name="Footer Placeholder 4">
            <a:extLst>
              <a:ext uri="{FF2B5EF4-FFF2-40B4-BE49-F238E27FC236}">
                <a16:creationId xmlns:a16="http://schemas.microsoft.com/office/drawing/2014/main" id="{40B86F8F-E11D-43A7-98C5-9CB4A7B159FB}"/>
              </a:ext>
            </a:extLst>
          </p:cNvPr>
          <p:cNvSpPr>
            <a:spLocks noGrp="1"/>
          </p:cNvSpPr>
          <p:nvPr>
            <p:ph type="ftr" sz="quarter" idx="4294967295"/>
          </p:nvPr>
        </p:nvSpPr>
        <p:spPr>
          <a:xfrm>
            <a:off x="457202" y="6629400"/>
            <a:ext cx="4261437" cy="280416"/>
          </a:xfrm>
          <a:prstGeom prst="rect">
            <a:avLst/>
          </a:prstGeom>
        </p:spPr>
        <p:txBody>
          <a:bodyPr/>
          <a:lstStyle/>
          <a:p>
            <a:r>
              <a:rPr lang="en-US" sz="800" dirty="0"/>
              <a:t>COMPANY CONFIDENTIAL</a:t>
            </a:r>
          </a:p>
        </p:txBody>
      </p:sp>
    </p:spTree>
    <p:extLst>
      <p:ext uri="{BB962C8B-B14F-4D97-AF65-F5344CB8AC3E}">
        <p14:creationId xmlns:p14="http://schemas.microsoft.com/office/powerpoint/2010/main" val="31400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E104B-69A9-4E10-9F45-628A2BB818D1}"/>
              </a:ext>
            </a:extLst>
          </p:cNvPr>
          <p:cNvSpPr>
            <a:spLocks noGrp="1"/>
          </p:cNvSpPr>
          <p:nvPr>
            <p:ph type="ctrTitle"/>
          </p:nvPr>
        </p:nvSpPr>
        <p:spPr>
          <a:xfrm>
            <a:off x="354465" y="3133345"/>
            <a:ext cx="9569451" cy="1417111"/>
          </a:xfrm>
        </p:spPr>
        <p:txBody>
          <a:bodyPr/>
          <a:lstStyle/>
          <a:p>
            <a:r>
              <a:rPr lang="en-US" sz="8000" dirty="0"/>
              <a:t>QUESTIONS?</a:t>
            </a:r>
          </a:p>
        </p:txBody>
      </p:sp>
    </p:spTree>
    <p:extLst>
      <p:ext uri="{BB962C8B-B14F-4D97-AF65-F5344CB8AC3E}">
        <p14:creationId xmlns:p14="http://schemas.microsoft.com/office/powerpoint/2010/main" val="257469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2464526"/>
            <a:ext cx="6934200" cy="990600"/>
          </a:xfrm>
        </p:spPr>
        <p:txBody>
          <a:bodyPr/>
          <a:lstStyle/>
          <a:p>
            <a:pPr algn="ctr" eaLnBrk="1" hangingPunct="1"/>
            <a:r>
              <a:rPr lang="en-US" altLang="en-US" sz="5000" dirty="0"/>
              <a:t>P-K Water Heaters</a:t>
            </a:r>
          </a:p>
        </p:txBody>
      </p:sp>
      <p:sp>
        <p:nvSpPr>
          <p:cNvPr id="2051" name="Rectangle 3"/>
          <p:cNvSpPr>
            <a:spLocks noGrp="1" noChangeArrowheads="1"/>
          </p:cNvSpPr>
          <p:nvPr>
            <p:ph type="subTitle" idx="1"/>
          </p:nvPr>
        </p:nvSpPr>
        <p:spPr>
          <a:xfrm>
            <a:off x="533400" y="2959826"/>
            <a:ext cx="7467600" cy="2286000"/>
          </a:xfrm>
        </p:spPr>
        <p:txBody>
          <a:bodyPr/>
          <a:lstStyle/>
          <a:p>
            <a:pPr eaLnBrk="1" hangingPunct="1">
              <a:lnSpc>
                <a:spcPct val="90000"/>
              </a:lnSpc>
            </a:pPr>
            <a:r>
              <a:rPr lang="en-US" altLang="en-US" sz="3200" dirty="0">
                <a:solidFill>
                  <a:schemeClr val="accent5"/>
                </a:solidFill>
              </a:rPr>
              <a:t>Compact Training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13F441-3A3B-452E-8F62-64EC4E2CC8DA}"/>
              </a:ext>
            </a:extLst>
          </p:cNvPr>
          <p:cNvSpPr>
            <a:spLocks noGrp="1"/>
          </p:cNvSpPr>
          <p:nvPr>
            <p:ph type="title"/>
          </p:nvPr>
        </p:nvSpPr>
        <p:spPr>
          <a:xfrm>
            <a:off x="478369" y="0"/>
            <a:ext cx="8647473" cy="609600"/>
          </a:xfrm>
        </p:spPr>
        <p:txBody>
          <a:bodyPr/>
          <a:lstStyle/>
          <a:p>
            <a:r>
              <a:rPr lang="en-US" dirty="0"/>
              <a:t>Features of the Compact Water Heaters</a:t>
            </a:r>
          </a:p>
        </p:txBody>
      </p:sp>
      <p:sp>
        <p:nvSpPr>
          <p:cNvPr id="7" name="Content Placeholder 6">
            <a:extLst>
              <a:ext uri="{FF2B5EF4-FFF2-40B4-BE49-F238E27FC236}">
                <a16:creationId xmlns:a16="http://schemas.microsoft.com/office/drawing/2014/main" id="{11C5949C-DE86-4645-BA24-897845909220}"/>
              </a:ext>
            </a:extLst>
          </p:cNvPr>
          <p:cNvSpPr>
            <a:spLocks noGrp="1"/>
          </p:cNvSpPr>
          <p:nvPr>
            <p:ph sz="half" idx="1"/>
          </p:nvPr>
        </p:nvSpPr>
        <p:spPr/>
        <p:txBody>
          <a:bodyPr/>
          <a:lstStyle/>
          <a:p>
            <a:r>
              <a:rPr lang="en-US" dirty="0"/>
              <a:t>Over 60 years of design and development – thousands in service</a:t>
            </a:r>
          </a:p>
          <a:p>
            <a:r>
              <a:rPr lang="en-US" dirty="0" smtClean="0"/>
              <a:t>Steam </a:t>
            </a:r>
            <a:r>
              <a:rPr lang="en-US" dirty="0"/>
              <a:t>to DHW design</a:t>
            </a:r>
          </a:p>
          <a:p>
            <a:r>
              <a:rPr lang="en-US" dirty="0"/>
              <a:t>Water to DHW design</a:t>
            </a:r>
          </a:p>
          <a:p>
            <a:r>
              <a:rPr lang="en-US" dirty="0" smtClean="0"/>
              <a:t>Dedicated water heater recirculation line for anticipated temperature control</a:t>
            </a:r>
            <a:endParaRPr lang="en-US" dirty="0"/>
          </a:p>
          <a:p>
            <a:r>
              <a:rPr lang="en-US" dirty="0" err="1" smtClean="0"/>
              <a:t>Venturi</a:t>
            </a:r>
            <a:r>
              <a:rPr lang="en-US" dirty="0" smtClean="0"/>
              <a:t> options to recirculate building domestic water direct to unit (NY Trim)</a:t>
            </a:r>
            <a:endParaRPr lang="en-US" dirty="0"/>
          </a:p>
          <a:p>
            <a:r>
              <a:rPr lang="en-US" dirty="0"/>
              <a:t>10 year warranty on original </a:t>
            </a:r>
            <a:r>
              <a:rPr lang="en-US" dirty="0" smtClean="0"/>
              <a:t>bundle</a:t>
            </a:r>
            <a:endParaRPr lang="en-US" dirty="0"/>
          </a:p>
          <a:p>
            <a:r>
              <a:rPr lang="en-US" dirty="0"/>
              <a:t>20 year warranty on the shell </a:t>
            </a:r>
            <a:endParaRPr lang="en-US" dirty="0"/>
          </a:p>
          <a:p>
            <a:r>
              <a:rPr lang="en-US" dirty="0" err="1" smtClean="0"/>
              <a:t>Cupro</a:t>
            </a:r>
            <a:r>
              <a:rPr lang="en-US" dirty="0" smtClean="0"/>
              <a:t>-Nickel 90/10 </a:t>
            </a:r>
            <a:r>
              <a:rPr lang="en-US" dirty="0"/>
              <a:t>shell </a:t>
            </a:r>
            <a:r>
              <a:rPr lang="en-US" dirty="0" smtClean="0"/>
              <a:t>and bundle standard</a:t>
            </a:r>
          </a:p>
          <a:p>
            <a:r>
              <a:rPr lang="en-US" dirty="0" smtClean="0"/>
              <a:t>Custom designs for your </a:t>
            </a:r>
            <a:r>
              <a:rPr lang="en-US" dirty="0"/>
              <a:t>application</a:t>
            </a:r>
          </a:p>
          <a:p>
            <a:endParaRPr lang="en-US" dirty="0"/>
          </a:p>
          <a:p>
            <a:endParaRPr lang="en-US" dirty="0"/>
          </a:p>
        </p:txBody>
      </p:sp>
      <p:sp>
        <p:nvSpPr>
          <p:cNvPr id="5" name="Footer Placeholder 4">
            <a:extLst>
              <a:ext uri="{FF2B5EF4-FFF2-40B4-BE49-F238E27FC236}">
                <a16:creationId xmlns:a16="http://schemas.microsoft.com/office/drawing/2014/main" id="{40B86F8F-E11D-43A7-98C5-9CB4A7B159FB}"/>
              </a:ext>
            </a:extLst>
          </p:cNvPr>
          <p:cNvSpPr>
            <a:spLocks noGrp="1"/>
          </p:cNvSpPr>
          <p:nvPr>
            <p:ph type="ftr" sz="quarter" idx="3"/>
          </p:nvPr>
        </p:nvSpPr>
        <p:spPr/>
        <p:txBody>
          <a:bodyPr/>
          <a:lstStyle/>
          <a:p>
            <a:r>
              <a:rPr lang="en-US" dirty="0"/>
              <a:t>COMPANY CONFIDENTIAL</a:t>
            </a:r>
          </a:p>
        </p:txBody>
      </p:sp>
      <p:sp>
        <p:nvSpPr>
          <p:cNvPr id="4" name="Date Placeholder 3">
            <a:extLst>
              <a:ext uri="{FF2B5EF4-FFF2-40B4-BE49-F238E27FC236}">
                <a16:creationId xmlns:a16="http://schemas.microsoft.com/office/drawing/2014/main" id="{5A6A864D-53A6-4B1D-ACE7-8D9CA2DEAD5B}"/>
              </a:ext>
            </a:extLst>
          </p:cNvPr>
          <p:cNvSpPr>
            <a:spLocks noGrp="1"/>
          </p:cNvSpPr>
          <p:nvPr>
            <p:ph type="dt" sz="half" idx="4294967295"/>
          </p:nvPr>
        </p:nvSpPr>
        <p:spPr>
          <a:xfrm>
            <a:off x="0" y="5953125"/>
            <a:ext cx="4260850" cy="180975"/>
          </a:xfrm>
        </p:spPr>
        <p:txBody>
          <a:bodyPr/>
          <a:lstStyle/>
          <a:p>
            <a:r>
              <a:rPr lang="en-US"/>
              <a:t>9 January 2019</a:t>
            </a:r>
            <a:endParaRPr lang="en-US" dirty="0"/>
          </a:p>
        </p:txBody>
      </p:sp>
    </p:spTree>
    <p:extLst>
      <p:ext uri="{BB962C8B-B14F-4D97-AF65-F5344CB8AC3E}">
        <p14:creationId xmlns:p14="http://schemas.microsoft.com/office/powerpoint/2010/main" val="112557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667" t="8711" r="14166" b="4838"/>
          <a:stretch/>
        </p:blipFill>
        <p:spPr>
          <a:xfrm>
            <a:off x="6636702" y="3256943"/>
            <a:ext cx="3886200" cy="3137053"/>
          </a:xfrm>
          <a:prstGeom prst="rect">
            <a:avLst/>
          </a:prstGeom>
        </p:spPr>
      </p:pic>
      <p:sp>
        <p:nvSpPr>
          <p:cNvPr id="3075" name="Rectangle 8"/>
          <p:cNvSpPr>
            <a:spLocks noGrp="1" noChangeArrowheads="1"/>
          </p:cNvSpPr>
          <p:nvPr>
            <p:ph type="title"/>
          </p:nvPr>
        </p:nvSpPr>
        <p:spPr>
          <a:xfrm>
            <a:off x="870539" y="-70326"/>
            <a:ext cx="7696200" cy="1069975"/>
          </a:xfrm>
        </p:spPr>
        <p:txBody>
          <a:bodyPr/>
          <a:lstStyle/>
          <a:p>
            <a:pPr eaLnBrk="1" hangingPunct="1"/>
            <a:r>
              <a:rPr lang="en-US" altLang="en-US" sz="2400" dirty="0"/>
              <a:t>Indirect Water Heating</a:t>
            </a:r>
            <a:br>
              <a:rPr lang="en-US" altLang="en-US" sz="2400" dirty="0"/>
            </a:br>
            <a:r>
              <a:rPr lang="en-US" altLang="en-US" sz="2400" dirty="0"/>
              <a:t>(COMPACT)</a:t>
            </a:r>
          </a:p>
        </p:txBody>
      </p:sp>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tx1"/>
                </a:solidFill>
                <a:latin typeface="Microsoft Sans Serif" panose="020B0604020202020204" pitchFamily="34" charset="0"/>
              </a:defRPr>
            </a:lvl1pPr>
            <a:lvl2pPr marL="742950" indent="-285750" eaLnBrk="0" hangingPunct="0">
              <a:defRPr sz="1000" b="1">
                <a:solidFill>
                  <a:schemeClr val="tx1"/>
                </a:solidFill>
                <a:latin typeface="Microsoft Sans Serif" panose="020B0604020202020204" pitchFamily="34" charset="0"/>
              </a:defRPr>
            </a:lvl2pPr>
            <a:lvl3pPr marL="1143000" indent="-228600" eaLnBrk="0" hangingPunct="0">
              <a:defRPr sz="1000" b="1">
                <a:solidFill>
                  <a:schemeClr val="tx1"/>
                </a:solidFill>
                <a:latin typeface="Microsoft Sans Serif" panose="020B0604020202020204" pitchFamily="34" charset="0"/>
              </a:defRPr>
            </a:lvl3pPr>
            <a:lvl4pPr marL="1600200" indent="-228600" eaLnBrk="0" hangingPunct="0">
              <a:defRPr sz="1000" b="1">
                <a:solidFill>
                  <a:schemeClr val="tx1"/>
                </a:solidFill>
                <a:latin typeface="Microsoft Sans Serif" panose="020B0604020202020204" pitchFamily="34" charset="0"/>
              </a:defRPr>
            </a:lvl4pPr>
            <a:lvl5pPr marL="2057400" indent="-228600" eaLnBrk="0" hangingPunct="0">
              <a:defRPr sz="1000" b="1">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1000" b="1">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1000" b="1">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1000" b="1">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1000" b="1">
                <a:solidFill>
                  <a:schemeClr val="tx1"/>
                </a:solidFill>
                <a:latin typeface="Microsoft Sans Serif" panose="020B0604020202020204" pitchFamily="34" charset="0"/>
              </a:defRPr>
            </a:lvl9pPr>
          </a:lstStyle>
          <a:p>
            <a:pPr eaLnBrk="1" hangingPunct="1"/>
            <a:fld id="{B5B1D435-DCFC-4686-9382-28D5B7F2AE2A}" type="slidenum">
              <a:rPr lang="en-US" altLang="en-US" sz="1200" b="0">
                <a:latin typeface="Arial" panose="020B0604020202020204" pitchFamily="34" charset="0"/>
              </a:rPr>
              <a:pPr eaLnBrk="1" hangingPunct="1"/>
              <a:t>4</a:t>
            </a:fld>
            <a:endParaRPr lang="en-US" altLang="en-US" sz="1200" b="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567277144"/>
              </p:ext>
            </p:extLst>
          </p:nvPr>
        </p:nvGraphicFramePr>
        <p:xfrm>
          <a:off x="1524001" y="914400"/>
          <a:ext cx="9143999" cy="24374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Left Brace 5"/>
          <p:cNvSpPr/>
          <p:nvPr/>
        </p:nvSpPr>
        <p:spPr bwMode="auto">
          <a:xfrm rot="16200000">
            <a:off x="5281878" y="823261"/>
            <a:ext cx="1628245" cy="4495800"/>
          </a:xfrm>
          <a:prstGeom prst="leftBrace">
            <a:avLst>
              <a:gd name="adj1" fmla="val 22967"/>
              <a:gd name="adj2" fmla="val 25108"/>
            </a:avLst>
          </a:prstGeom>
          <a:noFill/>
          <a:ln w="19050" cap="flat" cmpd="sng" algn="ctr">
            <a:solidFill>
              <a:srgbClr val="92D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000" b="1" dirty="0">
              <a:latin typeface="Microsoft Sans Serif" pitchFamily="34" charset="0"/>
            </a:endParaRPr>
          </a:p>
        </p:txBody>
      </p:sp>
      <p:sp>
        <p:nvSpPr>
          <p:cNvPr id="13" name="Text Placeholder 4"/>
          <p:cNvSpPr txBox="1">
            <a:spLocks/>
          </p:cNvSpPr>
          <p:nvPr/>
        </p:nvSpPr>
        <p:spPr bwMode="auto">
          <a:xfrm>
            <a:off x="7010400" y="380930"/>
            <a:ext cx="2819399"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75000"/>
              </a:spcBef>
              <a:spcAft>
                <a:spcPct val="0"/>
              </a:spcAft>
              <a:buClr>
                <a:srgbClr val="0000FF"/>
              </a:buClr>
              <a:buSzPct val="70000"/>
              <a:buFont typeface="Wingdings" panose="05000000000000000000" pitchFamily="2" charset="2"/>
              <a:buChar char="n"/>
              <a:defRPr>
                <a:solidFill>
                  <a:schemeClr val="tx1"/>
                </a:solidFill>
                <a:latin typeface="+mn-lt"/>
                <a:ea typeface="+mn-ea"/>
                <a:cs typeface="+mn-cs"/>
              </a:defRPr>
            </a:lvl1pPr>
            <a:lvl2pPr marL="625475" indent="-222250" algn="l" rtl="0" eaLnBrk="0" fontAlgn="base" hangingPunct="0">
              <a:spcBef>
                <a:spcPct val="30000"/>
              </a:spcBef>
              <a:spcAft>
                <a:spcPct val="0"/>
              </a:spcAft>
              <a:buClr>
                <a:srgbClr val="0000FF"/>
              </a:buClr>
              <a:buSzPct val="60000"/>
              <a:buFont typeface="Wingdings" panose="05000000000000000000" pitchFamily="2" charset="2"/>
              <a:buChar char="q"/>
              <a:defRPr sz="1600">
                <a:solidFill>
                  <a:schemeClr val="tx1"/>
                </a:solidFill>
                <a:latin typeface="+mn-lt"/>
              </a:defRPr>
            </a:lvl2pPr>
            <a:lvl3pPr marL="1082675" indent="-239713" algn="l" rtl="0" eaLnBrk="0" fontAlgn="base" hangingPunct="0">
              <a:spcBef>
                <a:spcPct val="20000"/>
              </a:spcBef>
              <a:spcAft>
                <a:spcPct val="0"/>
              </a:spcAft>
              <a:buClr>
                <a:srgbClr val="6699FF"/>
              </a:buClr>
              <a:buSzPct val="65000"/>
              <a:buFont typeface="Wingdings" panose="05000000000000000000" pitchFamily="2" charset="2"/>
              <a:buChar char="n"/>
              <a:defRPr>
                <a:solidFill>
                  <a:schemeClr val="tx1"/>
                </a:solidFill>
                <a:latin typeface="+mn-lt"/>
              </a:defRPr>
            </a:lvl3pPr>
            <a:lvl4pPr marL="1624013"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defRPr>
            </a:lvl4pPr>
            <a:lvl5pPr marL="2078038" indent="-339725" algn="l" rtl="0" eaLnBrk="0" fontAlgn="base" hangingPunct="0">
              <a:spcBef>
                <a:spcPct val="20000"/>
              </a:spcBef>
              <a:spcAft>
                <a:spcPct val="0"/>
              </a:spcAft>
              <a:buClr>
                <a:schemeClr val="accent1"/>
              </a:buClr>
              <a:buSzPct val="75000"/>
              <a:buFont typeface="Wingdings" panose="05000000000000000000" pitchFamily="2" charset="2"/>
              <a:buChar char="§"/>
              <a:defRPr>
                <a:solidFill>
                  <a:schemeClr val="tx1"/>
                </a:solidFill>
                <a:latin typeface="+mn-lt"/>
              </a:defRPr>
            </a:lvl5pPr>
            <a:lvl6pPr marL="2535238" indent="-339725" algn="l" rtl="0" fontAlgn="base">
              <a:spcBef>
                <a:spcPct val="20000"/>
              </a:spcBef>
              <a:spcAft>
                <a:spcPct val="0"/>
              </a:spcAft>
              <a:buClr>
                <a:schemeClr val="accent1"/>
              </a:buClr>
              <a:buSzPct val="75000"/>
              <a:buFont typeface="Wingdings" pitchFamily="2" charset="2"/>
              <a:buChar char="§"/>
              <a:defRPr>
                <a:solidFill>
                  <a:schemeClr val="tx1"/>
                </a:solidFill>
                <a:latin typeface="+mn-lt"/>
              </a:defRPr>
            </a:lvl6pPr>
            <a:lvl7pPr marL="2992438" indent="-339725" algn="l" rtl="0" fontAlgn="base">
              <a:spcBef>
                <a:spcPct val="20000"/>
              </a:spcBef>
              <a:spcAft>
                <a:spcPct val="0"/>
              </a:spcAft>
              <a:buClr>
                <a:schemeClr val="accent1"/>
              </a:buClr>
              <a:buSzPct val="75000"/>
              <a:buFont typeface="Wingdings" pitchFamily="2" charset="2"/>
              <a:buChar char="§"/>
              <a:defRPr>
                <a:solidFill>
                  <a:schemeClr val="tx1"/>
                </a:solidFill>
                <a:latin typeface="+mn-lt"/>
              </a:defRPr>
            </a:lvl7pPr>
            <a:lvl8pPr marL="3449638" indent="-339725" algn="l" rtl="0" fontAlgn="base">
              <a:spcBef>
                <a:spcPct val="20000"/>
              </a:spcBef>
              <a:spcAft>
                <a:spcPct val="0"/>
              </a:spcAft>
              <a:buClr>
                <a:schemeClr val="accent1"/>
              </a:buClr>
              <a:buSzPct val="75000"/>
              <a:buFont typeface="Wingdings" pitchFamily="2" charset="2"/>
              <a:buChar char="§"/>
              <a:defRPr>
                <a:solidFill>
                  <a:schemeClr val="tx1"/>
                </a:solidFill>
                <a:latin typeface="+mn-lt"/>
              </a:defRPr>
            </a:lvl8pPr>
            <a:lvl9pPr marL="3906838" indent="-339725" algn="l" rtl="0" fontAlgn="base">
              <a:spcBef>
                <a:spcPct val="20000"/>
              </a:spcBef>
              <a:spcAft>
                <a:spcPct val="0"/>
              </a:spcAft>
              <a:buClr>
                <a:schemeClr val="accent1"/>
              </a:buClr>
              <a:buSzPct val="75000"/>
              <a:buFont typeface="Wingdings" pitchFamily="2" charset="2"/>
              <a:buChar char="§"/>
              <a:defRPr>
                <a:solidFill>
                  <a:schemeClr val="tx1"/>
                </a:solidFill>
                <a:latin typeface="+mn-lt"/>
              </a:defRPr>
            </a:lvl9pPr>
          </a:lstStyle>
          <a:p>
            <a:pPr marL="0" indent="0" algn="ctr">
              <a:buNone/>
            </a:pPr>
            <a:r>
              <a:rPr lang="en-US" kern="0" dirty="0"/>
              <a:t>*GPM from 40</a:t>
            </a:r>
            <a:r>
              <a:rPr lang="en-US" kern="0" dirty="0">
                <a:latin typeface="Calibri" panose="020F0502020204030204" pitchFamily="34" charset="0"/>
              </a:rPr>
              <a:t>°</a:t>
            </a:r>
            <a:r>
              <a:rPr lang="en-US" kern="0" dirty="0"/>
              <a:t>F to 140</a:t>
            </a:r>
            <a:r>
              <a:rPr lang="en-US" kern="0" dirty="0">
                <a:latin typeface="Calibri" panose="020F0502020204030204" pitchFamily="34" charset="0"/>
              </a:rPr>
              <a:t>°</a:t>
            </a:r>
            <a:r>
              <a:rPr lang="en-US" kern="0" dirty="0"/>
              <a:t>F @ 100 PSIG Steam</a:t>
            </a:r>
          </a:p>
        </p:txBody>
      </p:sp>
      <p:graphicFrame>
        <p:nvGraphicFramePr>
          <p:cNvPr id="12" name="Table 11"/>
          <p:cNvGraphicFramePr>
            <a:graphicFrameLocks noGrp="1"/>
          </p:cNvGraphicFramePr>
          <p:nvPr>
            <p:extLst>
              <p:ext uri="{D42A27DB-BD31-4B8C-83A1-F6EECF244321}">
                <p14:modId xmlns:p14="http://schemas.microsoft.com/office/powerpoint/2010/main" val="35150203"/>
              </p:ext>
            </p:extLst>
          </p:nvPr>
        </p:nvGraphicFramePr>
        <p:xfrm>
          <a:off x="2340828" y="3896360"/>
          <a:ext cx="4212373" cy="2489200"/>
        </p:xfrm>
        <a:graphic>
          <a:graphicData uri="http://schemas.openxmlformats.org/drawingml/2006/table">
            <a:tbl>
              <a:tblPr firstRow="1" bandRow="1">
                <a:tableStyleId>{7DF18680-E054-41AD-8BC1-D1AEF772440D}</a:tableStyleId>
              </a:tblPr>
              <a:tblGrid>
                <a:gridCol w="1088173">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0">
                <a:tc>
                  <a:txBody>
                    <a:bodyPr/>
                    <a:lstStyle/>
                    <a:p>
                      <a:pPr algn="ctr"/>
                      <a:r>
                        <a:rPr lang="en-US" sz="1200" dirty="0"/>
                        <a:t>COMPACT Double Wall (Vertical)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COMPACT Double Wall (Horizontal)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COMPACT</a:t>
                      </a:r>
                    </a:p>
                    <a:p>
                      <a:pPr algn="ctr"/>
                      <a:r>
                        <a:rPr lang="en-US" sz="1200" dirty="0"/>
                        <a:t>Single</a:t>
                      </a:r>
                      <a:r>
                        <a:rPr lang="en-US" sz="1200" baseline="0" dirty="0"/>
                        <a:t> Wall</a:t>
                      </a:r>
                    </a:p>
                    <a:p>
                      <a:pPr algn="ctr"/>
                      <a:r>
                        <a:rPr lang="en-US" sz="1200" baseline="0" dirty="0"/>
                        <a:t>(Vertical)</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COMPACT Single Wall (Horizontal)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US" sz="1200" dirty="0"/>
                        <a:t>PK06D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PK06DH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PK06S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PK06SH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r>
                        <a:rPr lang="en-US" sz="1200" dirty="0"/>
                        <a:t>PK08D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PK08DH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PK08S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PK08SH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r>
                        <a:rPr lang="en-US" sz="1200" dirty="0"/>
                        <a:t>PK10D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PK10DH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PK10S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PK10SH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ctr"/>
                      <a:r>
                        <a:rPr lang="en-US" sz="1200" dirty="0"/>
                        <a:t>PK12D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PK12DH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PK12S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PK12SH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4" name="Left Brace 13"/>
          <p:cNvSpPr/>
          <p:nvPr/>
        </p:nvSpPr>
        <p:spPr bwMode="auto">
          <a:xfrm rot="16200000">
            <a:off x="3819977" y="1437823"/>
            <a:ext cx="1629032" cy="3325384"/>
          </a:xfrm>
          <a:prstGeom prst="leftBrace">
            <a:avLst>
              <a:gd name="adj1" fmla="val 22967"/>
              <a:gd name="adj2" fmla="val 5994"/>
            </a:avLst>
          </a:prstGeom>
          <a:noFill/>
          <a:ln w="19050" cap="flat" cmpd="sng" algn="ctr">
            <a:solidFill>
              <a:srgbClr val="00B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000" b="1" dirty="0">
              <a:latin typeface="Microsoft Sans Serif" pitchFamily="34" charset="0"/>
            </a:endParaRPr>
          </a:p>
        </p:txBody>
      </p:sp>
      <p:sp>
        <p:nvSpPr>
          <p:cNvPr id="10" name="Footer Placeholder 4">
            <a:extLst>
              <a:ext uri="{FF2B5EF4-FFF2-40B4-BE49-F238E27FC236}">
                <a16:creationId xmlns:a16="http://schemas.microsoft.com/office/drawing/2014/main" id="{40B86F8F-E11D-43A7-98C5-9CB4A7B159FB}"/>
              </a:ext>
            </a:extLst>
          </p:cNvPr>
          <p:cNvSpPr>
            <a:spLocks noGrp="1"/>
          </p:cNvSpPr>
          <p:nvPr>
            <p:ph type="ftr" sz="quarter" idx="4294967295"/>
          </p:nvPr>
        </p:nvSpPr>
        <p:spPr>
          <a:xfrm>
            <a:off x="457202" y="6629400"/>
            <a:ext cx="4261437" cy="280416"/>
          </a:xfrm>
          <a:prstGeom prst="rect">
            <a:avLst/>
          </a:prstGeom>
        </p:spPr>
        <p:txBody>
          <a:bodyPr/>
          <a:lstStyle/>
          <a:p>
            <a:r>
              <a:rPr lang="en-US" sz="800" dirty="0"/>
              <a:t>COMPANY CONFIDENTIAL</a:t>
            </a:r>
          </a:p>
        </p:txBody>
      </p:sp>
    </p:spTree>
    <p:extLst>
      <p:ext uri="{BB962C8B-B14F-4D97-AF65-F5344CB8AC3E}">
        <p14:creationId xmlns:p14="http://schemas.microsoft.com/office/powerpoint/2010/main" val="321575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001000" cy="1162050"/>
          </a:xfrm>
        </p:spPr>
        <p:txBody>
          <a:bodyPr/>
          <a:lstStyle/>
          <a:p>
            <a:r>
              <a:rPr lang="en-US" sz="3000" dirty="0"/>
              <a:t>P-K COMPACT</a:t>
            </a:r>
          </a:p>
        </p:txBody>
      </p:sp>
      <p:sp>
        <p:nvSpPr>
          <p:cNvPr id="4" name="Content Placeholder 3"/>
          <p:cNvSpPr>
            <a:spLocks noGrp="1"/>
          </p:cNvSpPr>
          <p:nvPr>
            <p:ph idx="1"/>
          </p:nvPr>
        </p:nvSpPr>
        <p:spPr>
          <a:xfrm>
            <a:off x="4688305" y="1676400"/>
            <a:ext cx="4724400" cy="4572000"/>
          </a:xfrm>
        </p:spPr>
        <p:txBody>
          <a:bodyPr/>
          <a:lstStyle/>
          <a:p>
            <a:endParaRPr lang="en-US" sz="2200" dirty="0"/>
          </a:p>
          <a:p>
            <a:pPr>
              <a:spcBef>
                <a:spcPct val="20000"/>
              </a:spcBef>
              <a:buClr>
                <a:schemeClr val="tx2">
                  <a:lumMod val="40000"/>
                  <a:lumOff val="60000"/>
                </a:schemeClr>
              </a:buClr>
              <a:buFont typeface="Wingdings" charset="2"/>
              <a:buChar char="S"/>
            </a:pPr>
            <a:r>
              <a:rPr lang="en-US" sz="2000" b="1" dirty="0">
                <a:latin typeface="Helvetica" pitchFamily="34" charset="0"/>
              </a:rPr>
              <a:t>Two Energy Source Options</a:t>
            </a:r>
          </a:p>
          <a:p>
            <a:pPr lvl="1">
              <a:spcBef>
                <a:spcPct val="20000"/>
              </a:spcBef>
              <a:buClr>
                <a:schemeClr val="tx2">
                  <a:lumMod val="40000"/>
                  <a:lumOff val="60000"/>
                </a:schemeClr>
              </a:buClr>
              <a:buFont typeface="Wingdings" charset="2"/>
              <a:buChar char="S"/>
            </a:pPr>
            <a:r>
              <a:rPr lang="en-US" sz="2000" b="1" dirty="0">
                <a:latin typeface="Helvetica" pitchFamily="34" charset="0"/>
                <a:cs typeface="+mn-cs"/>
              </a:rPr>
              <a:t>Steam-to-Water</a:t>
            </a:r>
          </a:p>
          <a:p>
            <a:pPr lvl="2">
              <a:buClr>
                <a:schemeClr val="tx2">
                  <a:lumMod val="40000"/>
                  <a:lumOff val="60000"/>
                </a:schemeClr>
              </a:buClr>
              <a:buFont typeface="Wingdings" charset="2"/>
              <a:buChar char="S"/>
            </a:pPr>
            <a:r>
              <a:rPr lang="en-US" sz="2000" b="1" dirty="0">
                <a:latin typeface="Helvetica" pitchFamily="34" charset="0"/>
              </a:rPr>
              <a:t>Bonnet</a:t>
            </a:r>
          </a:p>
          <a:p>
            <a:pPr lvl="1">
              <a:spcBef>
                <a:spcPct val="20000"/>
              </a:spcBef>
              <a:buClr>
                <a:schemeClr val="tx2">
                  <a:lumMod val="40000"/>
                  <a:lumOff val="60000"/>
                </a:schemeClr>
              </a:buClr>
              <a:buFont typeface="Wingdings" charset="2"/>
              <a:buChar char="S"/>
            </a:pPr>
            <a:r>
              <a:rPr lang="en-US" sz="2000" b="1" dirty="0">
                <a:latin typeface="Helvetica" pitchFamily="34" charset="0"/>
                <a:cs typeface="+mn-cs"/>
              </a:rPr>
              <a:t>Water-to-Water</a:t>
            </a:r>
          </a:p>
          <a:p>
            <a:pPr lvl="2">
              <a:buClr>
                <a:schemeClr val="tx2">
                  <a:lumMod val="40000"/>
                  <a:lumOff val="60000"/>
                </a:schemeClr>
              </a:buClr>
              <a:buFont typeface="Wingdings" charset="2"/>
              <a:buChar char="S"/>
            </a:pPr>
            <a:r>
              <a:rPr lang="en-US" sz="2000" b="1" dirty="0">
                <a:latin typeface="Helvetica" pitchFamily="34" charset="0"/>
              </a:rPr>
              <a:t>Billet</a:t>
            </a:r>
          </a:p>
          <a:p>
            <a:pPr lvl="2">
              <a:buClr>
                <a:schemeClr val="tx2">
                  <a:lumMod val="40000"/>
                  <a:lumOff val="60000"/>
                </a:schemeClr>
              </a:buClr>
              <a:buFont typeface="Wingdings" charset="2"/>
              <a:buChar char="S"/>
            </a:pPr>
            <a:r>
              <a:rPr lang="en-US" sz="1800" b="1" dirty="0">
                <a:latin typeface="Helvetica" pitchFamily="34" charset="0"/>
              </a:rPr>
              <a:t>2, 4, 6, or 8 Pass Configurations</a:t>
            </a:r>
          </a:p>
          <a:p>
            <a:pPr lvl="2">
              <a:buClr>
                <a:schemeClr val="tx2">
                  <a:lumMod val="40000"/>
                  <a:lumOff val="60000"/>
                </a:schemeClr>
              </a:buClr>
              <a:buFont typeface="Wingdings" charset="2"/>
              <a:buChar char="S"/>
            </a:pPr>
            <a:endParaRPr lang="en-US" sz="2000" b="1" dirty="0">
              <a:latin typeface="Helvetica" pitchFamily="34" charset="0"/>
            </a:endParaRPr>
          </a:p>
        </p:txBody>
      </p:sp>
      <p:pic>
        <p:nvPicPr>
          <p:cNvPr id="6" name="Picture 5" descr="Compact Recirc.6.jpg"/>
          <p:cNvPicPr>
            <a:picLocks noChangeAspect="1"/>
          </p:cNvPicPr>
          <p:nvPr/>
        </p:nvPicPr>
        <p:blipFill>
          <a:blip r:embed="rId2" cstate="print"/>
          <a:srcRect l="33976" r="36338"/>
          <a:stretch>
            <a:fillRect/>
          </a:stretch>
        </p:blipFill>
        <p:spPr>
          <a:xfrm>
            <a:off x="2057400" y="1447801"/>
            <a:ext cx="2209800" cy="4672013"/>
          </a:xfrm>
          <a:prstGeom prst="rect">
            <a:avLst/>
          </a:prstGeom>
        </p:spPr>
      </p:pic>
      <p:sp>
        <p:nvSpPr>
          <p:cNvPr id="5" name="Footer Placeholder 4">
            <a:extLst>
              <a:ext uri="{FF2B5EF4-FFF2-40B4-BE49-F238E27FC236}">
                <a16:creationId xmlns:a16="http://schemas.microsoft.com/office/drawing/2014/main" id="{40B86F8F-E11D-43A7-98C5-9CB4A7B159FB}"/>
              </a:ext>
            </a:extLst>
          </p:cNvPr>
          <p:cNvSpPr>
            <a:spLocks noGrp="1"/>
          </p:cNvSpPr>
          <p:nvPr>
            <p:ph type="ftr" sz="quarter" idx="4294967295"/>
          </p:nvPr>
        </p:nvSpPr>
        <p:spPr>
          <a:xfrm>
            <a:off x="457202" y="6629400"/>
            <a:ext cx="4261437" cy="280416"/>
          </a:xfrm>
          <a:prstGeom prst="rect">
            <a:avLst/>
          </a:prstGeom>
        </p:spPr>
        <p:txBody>
          <a:bodyPr/>
          <a:lstStyle/>
          <a:p>
            <a:r>
              <a:rPr lang="en-US" sz="800" dirty="0"/>
              <a:t>COMPANY CONFIDENTIAL</a:t>
            </a:r>
          </a:p>
        </p:txBody>
      </p:sp>
    </p:spTree>
    <p:extLst>
      <p:ext uri="{BB962C8B-B14F-4D97-AF65-F5344CB8AC3E}">
        <p14:creationId xmlns:p14="http://schemas.microsoft.com/office/powerpoint/2010/main" val="323759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001000" cy="1070811"/>
          </a:xfrm>
        </p:spPr>
        <p:txBody>
          <a:bodyPr/>
          <a:lstStyle/>
          <a:p>
            <a:r>
              <a:rPr lang="en-US" sz="3000" dirty="0"/>
              <a:t>Tube Bundle Configurations</a:t>
            </a:r>
          </a:p>
        </p:txBody>
      </p:sp>
      <p:sp>
        <p:nvSpPr>
          <p:cNvPr id="4" name="Content Placeholder 3"/>
          <p:cNvSpPr>
            <a:spLocks noGrp="1"/>
          </p:cNvSpPr>
          <p:nvPr>
            <p:ph idx="1"/>
          </p:nvPr>
        </p:nvSpPr>
        <p:spPr>
          <a:xfrm>
            <a:off x="5257800" y="1447800"/>
            <a:ext cx="5029200" cy="4572000"/>
          </a:xfrm>
        </p:spPr>
        <p:txBody>
          <a:bodyPr>
            <a:noAutofit/>
          </a:bodyPr>
          <a:lstStyle/>
          <a:p>
            <a:pPr>
              <a:spcBef>
                <a:spcPct val="20000"/>
              </a:spcBef>
              <a:buClr>
                <a:schemeClr val="tx2">
                  <a:lumMod val="40000"/>
                  <a:lumOff val="60000"/>
                </a:schemeClr>
              </a:buClr>
              <a:buFont typeface="Wingdings" pitchFamily="2" charset="2"/>
              <a:buChar char=""/>
            </a:pPr>
            <a:r>
              <a:rPr lang="en-US" sz="1600" b="1" dirty="0">
                <a:latin typeface="Helvetica" pitchFamily="34" charset="0"/>
              </a:rPr>
              <a:t>Materials</a:t>
            </a:r>
          </a:p>
          <a:p>
            <a:pPr lvl="1">
              <a:spcBef>
                <a:spcPct val="20000"/>
              </a:spcBef>
              <a:buClr>
                <a:schemeClr val="tx2">
                  <a:lumMod val="40000"/>
                  <a:lumOff val="60000"/>
                </a:schemeClr>
              </a:buClr>
              <a:buFont typeface="Wingdings" pitchFamily="2" charset="2"/>
              <a:buChar char=""/>
            </a:pPr>
            <a:r>
              <a:rPr lang="en-US" sz="1600" b="1" dirty="0">
                <a:latin typeface="Helvetica" pitchFamily="34" charset="0"/>
                <a:cs typeface="+mn-cs"/>
              </a:rPr>
              <a:t>Copper</a:t>
            </a:r>
          </a:p>
          <a:p>
            <a:pPr lvl="2">
              <a:buClr>
                <a:schemeClr val="tx2">
                  <a:lumMod val="40000"/>
                  <a:lumOff val="60000"/>
                </a:schemeClr>
              </a:buClr>
              <a:buFont typeface="Wingdings" pitchFamily="2" charset="2"/>
              <a:buChar char=""/>
            </a:pPr>
            <a:r>
              <a:rPr lang="en-US" sz="1600" b="1" dirty="0">
                <a:latin typeface="Helvetica" pitchFamily="34" charset="0"/>
              </a:rPr>
              <a:t>Maximum heat transfer</a:t>
            </a:r>
          </a:p>
          <a:p>
            <a:pPr lvl="2">
              <a:buClr>
                <a:schemeClr val="tx2">
                  <a:lumMod val="40000"/>
                  <a:lumOff val="60000"/>
                </a:schemeClr>
              </a:buClr>
              <a:buFont typeface="Wingdings" pitchFamily="2" charset="2"/>
              <a:buChar char=""/>
            </a:pPr>
            <a:r>
              <a:rPr lang="en-US" sz="1600" b="1" dirty="0">
                <a:latin typeface="Helvetica" pitchFamily="34" charset="0"/>
              </a:rPr>
              <a:t>Lower Steam Pressure units</a:t>
            </a:r>
          </a:p>
          <a:p>
            <a:pPr lvl="1">
              <a:spcBef>
                <a:spcPct val="20000"/>
              </a:spcBef>
              <a:buClr>
                <a:schemeClr val="tx2">
                  <a:lumMod val="40000"/>
                  <a:lumOff val="60000"/>
                </a:schemeClr>
              </a:buClr>
              <a:buFont typeface="Wingdings" pitchFamily="2" charset="2"/>
              <a:buChar char=""/>
            </a:pPr>
            <a:r>
              <a:rPr lang="en-US" sz="1600" b="1" dirty="0">
                <a:latin typeface="Helvetica" pitchFamily="34" charset="0"/>
                <a:cs typeface="+mn-cs"/>
              </a:rPr>
              <a:t>Copper Nickel</a:t>
            </a:r>
          </a:p>
          <a:p>
            <a:pPr lvl="2">
              <a:buClr>
                <a:schemeClr val="tx2">
                  <a:lumMod val="40000"/>
                  <a:lumOff val="60000"/>
                </a:schemeClr>
              </a:buClr>
              <a:buFont typeface="Wingdings" pitchFamily="2" charset="2"/>
              <a:buChar char=""/>
            </a:pPr>
            <a:r>
              <a:rPr lang="en-US" sz="1600" b="1" dirty="0">
                <a:latin typeface="Helvetica" pitchFamily="34" charset="0"/>
              </a:rPr>
              <a:t>Better corrosion resistance</a:t>
            </a:r>
          </a:p>
          <a:p>
            <a:pPr lvl="2">
              <a:buClr>
                <a:schemeClr val="tx2">
                  <a:lumMod val="40000"/>
                  <a:lumOff val="60000"/>
                </a:schemeClr>
              </a:buClr>
              <a:buFont typeface="Wingdings" pitchFamily="2" charset="2"/>
              <a:buChar char=""/>
            </a:pPr>
            <a:r>
              <a:rPr lang="en-US" sz="1600" b="1" dirty="0">
                <a:latin typeface="Helvetica" pitchFamily="34" charset="0"/>
              </a:rPr>
              <a:t>Steam pressure greater than 50 PSIG</a:t>
            </a:r>
          </a:p>
          <a:p>
            <a:pPr lvl="2">
              <a:buClr>
                <a:schemeClr val="tx2">
                  <a:lumMod val="40000"/>
                  <a:lumOff val="60000"/>
                </a:schemeClr>
              </a:buClr>
              <a:buFont typeface="Wingdings" pitchFamily="2" charset="2"/>
              <a:buChar char=""/>
            </a:pPr>
            <a:r>
              <a:rPr lang="en-US" sz="1600" b="1" dirty="0">
                <a:latin typeface="Helvetica" pitchFamily="34" charset="0"/>
              </a:rPr>
              <a:t>Outlet Temperature greater than 150ºF</a:t>
            </a:r>
          </a:p>
          <a:p>
            <a:pPr lvl="1">
              <a:buClr>
                <a:schemeClr val="tx2">
                  <a:lumMod val="40000"/>
                  <a:lumOff val="60000"/>
                </a:schemeClr>
              </a:buClr>
              <a:buFont typeface="Wingdings" pitchFamily="2" charset="2"/>
              <a:buChar char=""/>
            </a:pPr>
            <a:r>
              <a:rPr lang="en-US" sz="1600" b="1" dirty="0">
                <a:latin typeface="Helvetica" pitchFamily="34" charset="0"/>
                <a:cs typeface="+mn-cs"/>
              </a:rPr>
              <a:t>Stainless Steel </a:t>
            </a:r>
          </a:p>
          <a:p>
            <a:pPr lvl="2">
              <a:buClr>
                <a:schemeClr val="tx2">
                  <a:lumMod val="40000"/>
                  <a:lumOff val="60000"/>
                </a:schemeClr>
              </a:buClr>
              <a:buFont typeface="Wingdings" pitchFamily="2" charset="2"/>
              <a:buChar char=""/>
            </a:pPr>
            <a:r>
              <a:rPr lang="en-US" sz="1600" b="1" dirty="0">
                <a:latin typeface="Helvetica" pitchFamily="34" charset="0"/>
              </a:rPr>
              <a:t>Corrosion Resistance</a:t>
            </a:r>
          </a:p>
          <a:p>
            <a:pPr lvl="2">
              <a:buClr>
                <a:schemeClr val="tx2">
                  <a:lumMod val="40000"/>
                  <a:lumOff val="60000"/>
                </a:schemeClr>
              </a:buClr>
              <a:buFont typeface="Wingdings" pitchFamily="2" charset="2"/>
              <a:buChar char=""/>
            </a:pPr>
            <a:r>
              <a:rPr lang="en-US" sz="1600" b="1" dirty="0">
                <a:latin typeface="Helvetica" pitchFamily="34" charset="0"/>
              </a:rPr>
              <a:t>Single Wall Only</a:t>
            </a:r>
          </a:p>
          <a:p>
            <a:pPr>
              <a:spcBef>
                <a:spcPct val="20000"/>
              </a:spcBef>
              <a:buClr>
                <a:schemeClr val="tx2">
                  <a:lumMod val="40000"/>
                  <a:lumOff val="60000"/>
                </a:schemeClr>
              </a:buClr>
              <a:buFont typeface="Wingdings" pitchFamily="2" charset="2"/>
              <a:buChar char=""/>
            </a:pPr>
            <a:r>
              <a:rPr lang="en-US" sz="1600" b="1" dirty="0">
                <a:latin typeface="Helvetica" pitchFamily="34" charset="0"/>
              </a:rPr>
              <a:t>Single Wall</a:t>
            </a:r>
          </a:p>
          <a:p>
            <a:pPr lvl="1">
              <a:spcBef>
                <a:spcPct val="20000"/>
              </a:spcBef>
              <a:buClr>
                <a:schemeClr val="tx2">
                  <a:lumMod val="40000"/>
                  <a:lumOff val="60000"/>
                </a:schemeClr>
              </a:buClr>
              <a:buFont typeface="Wingdings" pitchFamily="2" charset="2"/>
              <a:buChar char=""/>
            </a:pPr>
            <a:r>
              <a:rPr lang="en-US" sz="1600" b="1" dirty="0">
                <a:latin typeface="Helvetica" pitchFamily="34" charset="0"/>
                <a:cs typeface="+mn-cs"/>
              </a:rPr>
              <a:t>Maximum heat transfer</a:t>
            </a:r>
          </a:p>
          <a:p>
            <a:pPr>
              <a:spcBef>
                <a:spcPct val="20000"/>
              </a:spcBef>
              <a:buClr>
                <a:schemeClr val="tx2">
                  <a:lumMod val="40000"/>
                  <a:lumOff val="60000"/>
                </a:schemeClr>
              </a:buClr>
              <a:buFont typeface="Wingdings" pitchFamily="2" charset="2"/>
              <a:buChar char=""/>
            </a:pPr>
            <a:r>
              <a:rPr lang="en-US" sz="1600" b="1" dirty="0">
                <a:latin typeface="Helvetica" pitchFamily="34" charset="0"/>
              </a:rPr>
              <a:t>Double Wall</a:t>
            </a:r>
          </a:p>
          <a:p>
            <a:pPr lvl="1">
              <a:spcBef>
                <a:spcPct val="20000"/>
              </a:spcBef>
              <a:buClr>
                <a:schemeClr val="tx2">
                  <a:lumMod val="40000"/>
                  <a:lumOff val="60000"/>
                </a:schemeClr>
              </a:buClr>
              <a:buFont typeface="Wingdings" pitchFamily="2" charset="2"/>
              <a:buChar char=""/>
            </a:pPr>
            <a:r>
              <a:rPr lang="en-US" sz="1600" b="1" dirty="0">
                <a:latin typeface="Helvetica" pitchFamily="34" charset="0"/>
                <a:cs typeface="+mn-cs"/>
              </a:rPr>
              <a:t>Extra protection against cross contamination </a:t>
            </a:r>
          </a:p>
          <a:p>
            <a:pPr lvl="1">
              <a:spcBef>
                <a:spcPct val="20000"/>
              </a:spcBef>
              <a:buClr>
                <a:schemeClr val="tx2">
                  <a:lumMod val="40000"/>
                  <a:lumOff val="60000"/>
                </a:schemeClr>
              </a:buClr>
              <a:buFont typeface="Wingdings" pitchFamily="2" charset="2"/>
              <a:buChar char=""/>
            </a:pPr>
            <a:r>
              <a:rPr lang="en-US" sz="1600" b="1" dirty="0">
                <a:latin typeface="Helvetica" pitchFamily="34" charset="0"/>
                <a:cs typeface="+mn-cs"/>
              </a:rPr>
              <a:t>Required in most medical applications</a:t>
            </a:r>
          </a:p>
        </p:txBody>
      </p:sp>
      <p:pic>
        <p:nvPicPr>
          <p:cNvPr id="7" name="Picture 6" descr="Compact Recirc.7.jpg"/>
          <p:cNvPicPr>
            <a:picLocks noChangeAspect="1"/>
          </p:cNvPicPr>
          <p:nvPr/>
        </p:nvPicPr>
        <p:blipFill>
          <a:blip r:embed="rId2" cstate="print"/>
          <a:srcRect l="36667" t="3414" r="40833" b="6106"/>
          <a:stretch>
            <a:fillRect/>
          </a:stretch>
        </p:blipFill>
        <p:spPr>
          <a:xfrm>
            <a:off x="914400" y="1428548"/>
            <a:ext cx="1780012" cy="4492411"/>
          </a:xfrm>
          <a:prstGeom prst="rect">
            <a:avLst/>
          </a:prstGeom>
        </p:spPr>
      </p:pic>
      <p:pic>
        <p:nvPicPr>
          <p:cNvPr id="8" name="Picture 7" descr="Double Wall Bundle.jpg"/>
          <p:cNvPicPr>
            <a:picLocks noChangeAspect="1"/>
          </p:cNvPicPr>
          <p:nvPr/>
        </p:nvPicPr>
        <p:blipFill>
          <a:blip r:embed="rId3" cstate="print"/>
          <a:srcRect l="37500" t="7510" r="40833" b="14149"/>
          <a:stretch>
            <a:fillRect/>
          </a:stretch>
        </p:blipFill>
        <p:spPr>
          <a:xfrm>
            <a:off x="2667001" y="1428206"/>
            <a:ext cx="1981200" cy="4495801"/>
          </a:xfrm>
          <a:prstGeom prst="rect">
            <a:avLst/>
          </a:prstGeom>
        </p:spPr>
      </p:pic>
      <p:sp>
        <p:nvSpPr>
          <p:cNvPr id="6" name="Footer Placeholder 4">
            <a:extLst>
              <a:ext uri="{FF2B5EF4-FFF2-40B4-BE49-F238E27FC236}">
                <a16:creationId xmlns:a16="http://schemas.microsoft.com/office/drawing/2014/main" id="{40B86F8F-E11D-43A7-98C5-9CB4A7B159FB}"/>
              </a:ext>
            </a:extLst>
          </p:cNvPr>
          <p:cNvSpPr>
            <a:spLocks noGrp="1"/>
          </p:cNvSpPr>
          <p:nvPr>
            <p:ph type="ftr" sz="quarter" idx="4294967295"/>
          </p:nvPr>
        </p:nvSpPr>
        <p:spPr>
          <a:xfrm>
            <a:off x="457202" y="6629400"/>
            <a:ext cx="4261437" cy="280416"/>
          </a:xfrm>
          <a:prstGeom prst="rect">
            <a:avLst/>
          </a:prstGeom>
        </p:spPr>
        <p:txBody>
          <a:bodyPr/>
          <a:lstStyle/>
          <a:p>
            <a:r>
              <a:rPr lang="en-US" sz="800" dirty="0"/>
              <a:t>COMPANY CONFIDENTIAL</a:t>
            </a:r>
          </a:p>
        </p:txBody>
      </p:sp>
    </p:spTree>
    <p:extLst>
      <p:ext uri="{BB962C8B-B14F-4D97-AF65-F5344CB8AC3E}">
        <p14:creationId xmlns:p14="http://schemas.microsoft.com/office/powerpoint/2010/main" val="379531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6" descr="Siemens MVF.bmp"/>
          <p:cNvPicPr>
            <a:picLocks noChangeAspect="1"/>
          </p:cNvPicPr>
          <p:nvPr/>
        </p:nvPicPr>
        <p:blipFill>
          <a:blip r:embed="rId3" cstate="print"/>
          <a:srcRect/>
          <a:stretch>
            <a:fillRect/>
          </a:stretch>
        </p:blipFill>
        <p:spPr bwMode="auto">
          <a:xfrm rot="-573754">
            <a:off x="7035184" y="1473037"/>
            <a:ext cx="1833562" cy="3017838"/>
          </a:xfrm>
          <a:prstGeom prst="rect">
            <a:avLst/>
          </a:prstGeom>
          <a:noFill/>
          <a:ln w="9525">
            <a:noFill/>
            <a:miter lim="800000"/>
            <a:headEnd/>
            <a:tailEnd/>
          </a:ln>
        </p:spPr>
      </p:pic>
      <p:sp>
        <p:nvSpPr>
          <p:cNvPr id="101380" name="TextBox 4"/>
          <p:cNvSpPr txBox="1">
            <a:spLocks noChangeArrowheads="1"/>
          </p:cNvSpPr>
          <p:nvPr/>
        </p:nvSpPr>
        <p:spPr bwMode="auto">
          <a:xfrm>
            <a:off x="1066800" y="1339526"/>
            <a:ext cx="5202237" cy="4801314"/>
          </a:xfrm>
          <a:prstGeom prst="rect">
            <a:avLst/>
          </a:prstGeom>
          <a:noFill/>
          <a:ln w="9525">
            <a:noFill/>
            <a:miter lim="800000"/>
            <a:headEnd/>
            <a:tailEnd/>
          </a:ln>
        </p:spPr>
        <p:txBody>
          <a:bodyPr wrap="square">
            <a:spAutoFit/>
          </a:bodyPr>
          <a:lstStyle/>
          <a:p>
            <a:pPr>
              <a:buClr>
                <a:schemeClr val="tx2">
                  <a:lumMod val="40000"/>
                  <a:lumOff val="60000"/>
                </a:schemeClr>
              </a:buClr>
              <a:buFont typeface="Wingdings" pitchFamily="2" charset="2"/>
              <a:buChar char=""/>
            </a:pPr>
            <a:r>
              <a:rPr lang="en-US" b="1" dirty="0">
                <a:latin typeface="Arial" panose="020B0604020202020204" pitchFamily="34" charset="0"/>
                <a:cs typeface="Arial" panose="020B0604020202020204" pitchFamily="34" charset="0"/>
              </a:rPr>
              <a:t>Valve Options</a:t>
            </a:r>
          </a:p>
          <a:p>
            <a:pPr>
              <a:buClr>
                <a:schemeClr val="tx2">
                  <a:lumMod val="40000"/>
                  <a:lumOff val="60000"/>
                </a:schemeClr>
              </a:buClr>
              <a:buFont typeface="Wingdings" pitchFamily="2" charset="2"/>
              <a:buChar char=""/>
            </a:pPr>
            <a:r>
              <a:rPr lang="en-US" b="1" dirty="0">
                <a:latin typeface="Arial" panose="020B0604020202020204" pitchFamily="34" charset="0"/>
                <a:cs typeface="Arial" panose="020B0604020202020204" pitchFamily="34" charset="0"/>
              </a:rPr>
              <a:t>Siemens MVF and Watson McDaniel HB/CV </a:t>
            </a:r>
          </a:p>
          <a:p>
            <a:pPr lvl="1">
              <a:buClr>
                <a:schemeClr val="tx2">
                  <a:lumMod val="40000"/>
                  <a:lumOff val="60000"/>
                </a:schemeClr>
              </a:buClr>
              <a:buFont typeface="Wingdings" pitchFamily="2" charset="2"/>
              <a:buChar char=""/>
            </a:pPr>
            <a:r>
              <a:rPr lang="en-US" b="1" dirty="0">
                <a:latin typeface="Arial" panose="020B0604020202020204" pitchFamily="34" charset="0"/>
                <a:cs typeface="Arial" panose="020B0604020202020204" pitchFamily="34" charset="0"/>
              </a:rPr>
              <a:t>Siemens sizes range from 1” to 2”</a:t>
            </a:r>
          </a:p>
          <a:p>
            <a:pPr lvl="1">
              <a:buClr>
                <a:schemeClr val="tx2">
                  <a:lumMod val="40000"/>
                  <a:lumOff val="60000"/>
                </a:schemeClr>
              </a:buClr>
              <a:buFont typeface="Wingdings" pitchFamily="2" charset="2"/>
              <a:buChar char=""/>
            </a:pPr>
            <a:r>
              <a:rPr lang="en-US" b="1" dirty="0">
                <a:latin typeface="Arial" panose="020B0604020202020204" pitchFamily="34" charset="0"/>
                <a:cs typeface="Arial" panose="020B0604020202020204" pitchFamily="34" charset="0"/>
              </a:rPr>
              <a:t>WMD sizes range from 2 ½” to 4”</a:t>
            </a:r>
          </a:p>
          <a:p>
            <a:pPr lvl="1">
              <a:buClr>
                <a:schemeClr val="tx2">
                  <a:lumMod val="40000"/>
                  <a:lumOff val="60000"/>
                </a:schemeClr>
              </a:buClr>
              <a:buFont typeface="Wingdings" pitchFamily="2" charset="2"/>
              <a:buChar char=""/>
            </a:pPr>
            <a:r>
              <a:rPr lang="en-US" b="1" dirty="0">
                <a:latin typeface="Arial" panose="020B0604020202020204" pitchFamily="34" charset="0"/>
                <a:cs typeface="Arial" panose="020B0604020202020204" pitchFamily="34" charset="0"/>
              </a:rPr>
              <a:t>Electronically Controlled</a:t>
            </a:r>
          </a:p>
          <a:p>
            <a:pPr lvl="2">
              <a:buClr>
                <a:schemeClr val="tx2">
                  <a:lumMod val="40000"/>
                  <a:lumOff val="60000"/>
                </a:schemeClr>
              </a:buClr>
              <a:buFont typeface="Wingdings" pitchFamily="2" charset="2"/>
              <a:buChar char=""/>
            </a:pPr>
            <a:r>
              <a:rPr lang="en-US" b="1" dirty="0">
                <a:latin typeface="Arial" panose="020B0604020202020204" pitchFamily="34" charset="0"/>
                <a:cs typeface="Arial" panose="020B0604020202020204" pitchFamily="34" charset="0"/>
              </a:rPr>
              <a:t>LOVE Controller</a:t>
            </a:r>
          </a:p>
          <a:p>
            <a:pPr>
              <a:buClr>
                <a:schemeClr val="tx2">
                  <a:lumMod val="40000"/>
                  <a:lumOff val="60000"/>
                </a:schemeClr>
              </a:buClr>
              <a:buFont typeface="Wingdings" pitchFamily="2" charset="2"/>
              <a:buChar char=""/>
            </a:pPr>
            <a:endParaRPr lang="en-US" b="1" dirty="0">
              <a:latin typeface="Arial" panose="020B0604020202020204" pitchFamily="34" charset="0"/>
              <a:cs typeface="Arial" panose="020B0604020202020204" pitchFamily="34" charset="0"/>
            </a:endParaRPr>
          </a:p>
          <a:p>
            <a:pPr>
              <a:buClr>
                <a:schemeClr val="tx2">
                  <a:lumMod val="40000"/>
                  <a:lumOff val="60000"/>
                </a:schemeClr>
              </a:buClr>
              <a:buFont typeface="Wingdings" pitchFamily="2" charset="2"/>
              <a:buChar char=""/>
            </a:pPr>
            <a:r>
              <a:rPr lang="en-US" b="1" dirty="0">
                <a:latin typeface="Arial" panose="020B0604020202020204" pitchFamily="34" charset="0"/>
                <a:cs typeface="Arial" panose="020B0604020202020204" pitchFamily="34" charset="0"/>
              </a:rPr>
              <a:t>Pros</a:t>
            </a:r>
          </a:p>
          <a:p>
            <a:pPr lvl="1">
              <a:buClr>
                <a:schemeClr val="tx2">
                  <a:lumMod val="40000"/>
                  <a:lumOff val="60000"/>
                </a:schemeClr>
              </a:buClr>
              <a:buFont typeface="Wingdings" pitchFamily="2" charset="2"/>
              <a:buChar char=""/>
            </a:pPr>
            <a:r>
              <a:rPr lang="en-US" b="1" dirty="0">
                <a:latin typeface="Arial" panose="020B0604020202020204" pitchFamily="34" charset="0"/>
                <a:cs typeface="Arial" panose="020B0604020202020204" pitchFamily="34" charset="0"/>
              </a:rPr>
              <a:t>Dial in response time with controller</a:t>
            </a:r>
          </a:p>
          <a:p>
            <a:pPr lvl="1">
              <a:buClr>
                <a:schemeClr val="tx2">
                  <a:lumMod val="40000"/>
                  <a:lumOff val="60000"/>
                </a:schemeClr>
              </a:buClr>
              <a:buFont typeface="Wingdings" pitchFamily="2" charset="2"/>
              <a:buChar char=""/>
            </a:pPr>
            <a:r>
              <a:rPr lang="en-US" b="1" dirty="0">
                <a:latin typeface="Arial" panose="020B0604020202020204" pitchFamily="34" charset="0"/>
                <a:cs typeface="Arial" panose="020B0604020202020204" pitchFamily="34" charset="0"/>
              </a:rPr>
              <a:t>Building Automation </a:t>
            </a:r>
          </a:p>
          <a:p>
            <a:pPr lvl="2">
              <a:buClr>
                <a:schemeClr val="tx2">
                  <a:lumMod val="40000"/>
                  <a:lumOff val="60000"/>
                </a:schemeClr>
              </a:buClr>
              <a:buFont typeface="Wingdings" pitchFamily="2" charset="2"/>
              <a:buChar char=""/>
            </a:pPr>
            <a:r>
              <a:rPr lang="en-US" b="1" dirty="0">
                <a:latin typeface="Arial" panose="020B0604020202020204" pitchFamily="34" charset="0"/>
                <a:cs typeface="Arial" panose="020B0604020202020204" pitchFamily="34" charset="0"/>
              </a:rPr>
              <a:t>MODBUS (Native)</a:t>
            </a:r>
          </a:p>
          <a:p>
            <a:pPr lvl="2">
              <a:buClr>
                <a:schemeClr val="tx2">
                  <a:lumMod val="40000"/>
                  <a:lumOff val="60000"/>
                </a:schemeClr>
              </a:buClr>
              <a:buFont typeface="Wingdings" pitchFamily="2" charset="2"/>
              <a:buChar char=""/>
            </a:pPr>
            <a:r>
              <a:rPr lang="en-US" b="1" dirty="0" err="1">
                <a:latin typeface="Arial" panose="020B0604020202020204" pitchFamily="34" charset="0"/>
                <a:cs typeface="Arial" panose="020B0604020202020204" pitchFamily="34" charset="0"/>
              </a:rPr>
              <a:t>BACnet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Protonode</a:t>
            </a:r>
            <a:r>
              <a:rPr lang="en-US" b="1" dirty="0">
                <a:latin typeface="Arial" panose="020B0604020202020204" pitchFamily="34" charset="0"/>
                <a:cs typeface="Arial" panose="020B0604020202020204" pitchFamily="34" charset="0"/>
              </a:rPr>
              <a:t>)</a:t>
            </a:r>
          </a:p>
          <a:p>
            <a:pPr lvl="2">
              <a:buClr>
                <a:schemeClr val="tx2">
                  <a:lumMod val="40000"/>
                  <a:lumOff val="60000"/>
                </a:schemeClr>
              </a:buClr>
              <a:buFont typeface="Wingdings" pitchFamily="2" charset="2"/>
              <a:buChar char=""/>
            </a:pPr>
            <a:r>
              <a:rPr lang="en-US" b="1" dirty="0">
                <a:latin typeface="Arial" panose="020B0604020202020204" pitchFamily="34" charset="0"/>
                <a:cs typeface="Arial" panose="020B0604020202020204" pitchFamily="34" charset="0"/>
              </a:rPr>
              <a:t>LONWORKS (</a:t>
            </a:r>
            <a:r>
              <a:rPr lang="en-US" b="1" dirty="0" err="1">
                <a:latin typeface="Arial" panose="020B0604020202020204" pitchFamily="34" charset="0"/>
                <a:cs typeface="Arial" panose="020B0604020202020204" pitchFamily="34" charset="0"/>
              </a:rPr>
              <a:t>Protonode</a:t>
            </a:r>
            <a:r>
              <a:rPr lang="en-US" b="1" dirty="0">
                <a:latin typeface="Arial" panose="020B0604020202020204" pitchFamily="34" charset="0"/>
                <a:cs typeface="Arial" panose="020B0604020202020204" pitchFamily="34" charset="0"/>
              </a:rPr>
              <a:t>)</a:t>
            </a:r>
          </a:p>
          <a:p>
            <a:pPr>
              <a:buClr>
                <a:schemeClr val="tx2">
                  <a:lumMod val="40000"/>
                  <a:lumOff val="60000"/>
                </a:schemeClr>
              </a:buClr>
              <a:buFont typeface="Wingdings" pitchFamily="2" charset="2"/>
              <a:buChar char=""/>
            </a:pPr>
            <a:endParaRPr lang="en-US" b="1" dirty="0">
              <a:latin typeface="Arial" panose="020B0604020202020204" pitchFamily="34" charset="0"/>
              <a:cs typeface="Arial" panose="020B0604020202020204" pitchFamily="34" charset="0"/>
            </a:endParaRPr>
          </a:p>
          <a:p>
            <a:pPr>
              <a:buClr>
                <a:schemeClr val="tx2">
                  <a:lumMod val="40000"/>
                  <a:lumOff val="60000"/>
                </a:schemeClr>
              </a:buClr>
              <a:buFont typeface="Wingdings" pitchFamily="2" charset="2"/>
              <a:buChar char=""/>
            </a:pPr>
            <a:r>
              <a:rPr lang="en-US" b="1" dirty="0">
                <a:latin typeface="Arial" panose="020B0604020202020204" pitchFamily="34" charset="0"/>
                <a:cs typeface="Arial" panose="020B0604020202020204" pitchFamily="34" charset="0"/>
              </a:rPr>
              <a:t>Cons</a:t>
            </a:r>
          </a:p>
          <a:p>
            <a:pPr lvl="1">
              <a:buClr>
                <a:schemeClr val="tx2">
                  <a:lumMod val="40000"/>
                  <a:lumOff val="60000"/>
                </a:schemeClr>
              </a:buClr>
              <a:buFont typeface="Wingdings" pitchFamily="2" charset="2"/>
              <a:buChar char=""/>
            </a:pPr>
            <a:r>
              <a:rPr lang="en-US" b="1" dirty="0">
                <a:latin typeface="Arial" panose="020B0604020202020204" pitchFamily="34" charset="0"/>
                <a:cs typeface="Arial" panose="020B0604020202020204" pitchFamily="34" charset="0"/>
              </a:rPr>
              <a:t>Failure at power outage</a:t>
            </a:r>
          </a:p>
          <a:p>
            <a:pPr lvl="1">
              <a:buClr>
                <a:schemeClr val="tx2">
                  <a:lumMod val="40000"/>
                  <a:lumOff val="60000"/>
                </a:schemeClr>
              </a:buClr>
              <a:buFont typeface="Wingdings" pitchFamily="2" charset="2"/>
              <a:buChar char=""/>
            </a:pPr>
            <a:r>
              <a:rPr lang="en-US" b="1" dirty="0">
                <a:latin typeface="Arial" panose="020B0604020202020204" pitchFamily="34" charset="0"/>
                <a:cs typeface="Arial" panose="020B0604020202020204" pitchFamily="34" charset="0"/>
              </a:rPr>
              <a:t>Tuning relationship more labor intensive</a:t>
            </a:r>
          </a:p>
        </p:txBody>
      </p:sp>
      <p:sp>
        <p:nvSpPr>
          <p:cNvPr id="7" name="Title 6"/>
          <p:cNvSpPr>
            <a:spLocks noGrp="1"/>
          </p:cNvSpPr>
          <p:nvPr>
            <p:ph type="title"/>
          </p:nvPr>
        </p:nvSpPr>
        <p:spPr>
          <a:xfrm>
            <a:off x="914400" y="381000"/>
            <a:ext cx="8001000" cy="524949"/>
          </a:xfrm>
        </p:spPr>
        <p:txBody>
          <a:bodyPr/>
          <a:lstStyle/>
          <a:p>
            <a:r>
              <a:rPr lang="en-US" sz="3200" dirty="0"/>
              <a:t>Electronic Control Valves</a:t>
            </a:r>
          </a:p>
        </p:txBody>
      </p:sp>
      <p:pic>
        <p:nvPicPr>
          <p:cNvPr id="2" name="Picture 1"/>
          <p:cNvPicPr>
            <a:picLocks noChangeAspect="1"/>
          </p:cNvPicPr>
          <p:nvPr/>
        </p:nvPicPr>
        <p:blipFill>
          <a:blip r:embed="rId4"/>
          <a:stretch>
            <a:fillRect/>
          </a:stretch>
        </p:blipFill>
        <p:spPr>
          <a:xfrm>
            <a:off x="9982200" y="2209800"/>
            <a:ext cx="1214515" cy="3931040"/>
          </a:xfrm>
          <a:prstGeom prst="rect">
            <a:avLst/>
          </a:prstGeom>
        </p:spPr>
      </p:pic>
      <p:sp>
        <p:nvSpPr>
          <p:cNvPr id="6" name="Footer Placeholder 4">
            <a:extLst>
              <a:ext uri="{FF2B5EF4-FFF2-40B4-BE49-F238E27FC236}">
                <a16:creationId xmlns:a16="http://schemas.microsoft.com/office/drawing/2014/main" id="{40B86F8F-E11D-43A7-98C5-9CB4A7B159FB}"/>
              </a:ext>
            </a:extLst>
          </p:cNvPr>
          <p:cNvSpPr>
            <a:spLocks noGrp="1"/>
          </p:cNvSpPr>
          <p:nvPr>
            <p:ph type="ftr" sz="quarter" idx="4294967295"/>
          </p:nvPr>
        </p:nvSpPr>
        <p:spPr>
          <a:xfrm>
            <a:off x="457202" y="6629400"/>
            <a:ext cx="4261437" cy="280416"/>
          </a:xfrm>
          <a:prstGeom prst="rect">
            <a:avLst/>
          </a:prstGeom>
        </p:spPr>
        <p:txBody>
          <a:bodyPr/>
          <a:lstStyle/>
          <a:p>
            <a:r>
              <a:rPr lang="en-US" sz="800" dirty="0"/>
              <a:t>COMPANY CONFIDENTIAL</a:t>
            </a:r>
          </a:p>
        </p:txBody>
      </p:sp>
    </p:spTree>
    <p:extLst>
      <p:ext uri="{BB962C8B-B14F-4D97-AF65-F5344CB8AC3E}">
        <p14:creationId xmlns:p14="http://schemas.microsoft.com/office/powerpoint/2010/main" val="6574824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Box 6"/>
          <p:cNvSpPr txBox="1">
            <a:spLocks noChangeArrowheads="1"/>
          </p:cNvSpPr>
          <p:nvPr/>
        </p:nvSpPr>
        <p:spPr bwMode="auto">
          <a:xfrm>
            <a:off x="1828800" y="1905000"/>
            <a:ext cx="4333875" cy="3170099"/>
          </a:xfrm>
          <a:prstGeom prst="rect">
            <a:avLst/>
          </a:prstGeom>
          <a:noFill/>
          <a:ln w="9525">
            <a:noFill/>
            <a:miter lim="800000"/>
            <a:headEnd/>
            <a:tailEnd/>
          </a:ln>
        </p:spPr>
        <p:txBody>
          <a:bodyPr>
            <a:spAutoFit/>
          </a:bodyPr>
          <a:lstStyle/>
          <a:p>
            <a:pPr>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Valve Options</a:t>
            </a:r>
          </a:p>
          <a:p>
            <a:pPr>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Watson McDaniel Control Valves</a:t>
            </a:r>
          </a:p>
          <a:p>
            <a:pPr lvl="1">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Sizes Range from 1” to 4”</a:t>
            </a:r>
          </a:p>
          <a:p>
            <a:pPr lvl="1">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Accritem Pneumatic Pilot</a:t>
            </a:r>
          </a:p>
          <a:p>
            <a:pPr lvl="1">
              <a:buClr>
                <a:schemeClr val="tx2">
                  <a:lumMod val="40000"/>
                  <a:lumOff val="60000"/>
                </a:schemeClr>
              </a:buClr>
              <a:buFont typeface="Wingdings" pitchFamily="2" charset="2"/>
              <a:buChar char="S"/>
            </a:pPr>
            <a:endParaRPr lang="en-US" sz="2000" b="1" dirty="0">
              <a:latin typeface="Arial" panose="020B0604020202020204" pitchFamily="34" charset="0"/>
              <a:cs typeface="Arial" panose="020B0604020202020204" pitchFamily="34" charset="0"/>
            </a:endParaRPr>
          </a:p>
          <a:p>
            <a:pPr>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Pros</a:t>
            </a:r>
          </a:p>
          <a:p>
            <a:pPr lvl="1">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Fastest reacting valve</a:t>
            </a:r>
          </a:p>
          <a:p>
            <a:pPr>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Cons</a:t>
            </a:r>
          </a:p>
          <a:p>
            <a:pPr lvl="1">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Requires a compressor</a:t>
            </a:r>
          </a:p>
          <a:p>
            <a:pPr lvl="1">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No BMS integration</a:t>
            </a:r>
          </a:p>
        </p:txBody>
      </p:sp>
      <p:sp>
        <p:nvSpPr>
          <p:cNvPr id="7" name="Title 6"/>
          <p:cNvSpPr>
            <a:spLocks noGrp="1"/>
          </p:cNvSpPr>
          <p:nvPr>
            <p:ph type="title"/>
          </p:nvPr>
        </p:nvSpPr>
        <p:spPr>
          <a:xfrm>
            <a:off x="990600" y="228600"/>
            <a:ext cx="8001000" cy="628648"/>
          </a:xfrm>
        </p:spPr>
        <p:txBody>
          <a:bodyPr/>
          <a:lstStyle/>
          <a:p>
            <a:r>
              <a:rPr lang="en-US" sz="3200" dirty="0"/>
              <a:t>Pneumatic Control Valves</a:t>
            </a:r>
          </a:p>
        </p:txBody>
      </p:sp>
      <p:pic>
        <p:nvPicPr>
          <p:cNvPr id="2" name="Picture 1"/>
          <p:cNvPicPr>
            <a:picLocks noChangeAspect="1"/>
          </p:cNvPicPr>
          <p:nvPr/>
        </p:nvPicPr>
        <p:blipFill>
          <a:blip r:embed="rId2"/>
          <a:stretch>
            <a:fillRect/>
          </a:stretch>
        </p:blipFill>
        <p:spPr>
          <a:xfrm>
            <a:off x="7832158" y="1676400"/>
            <a:ext cx="2318884" cy="3810000"/>
          </a:xfrm>
          <a:prstGeom prst="rect">
            <a:avLst/>
          </a:prstGeom>
        </p:spPr>
      </p:pic>
      <p:sp>
        <p:nvSpPr>
          <p:cNvPr id="5" name="Footer Placeholder 4">
            <a:extLst>
              <a:ext uri="{FF2B5EF4-FFF2-40B4-BE49-F238E27FC236}">
                <a16:creationId xmlns:a16="http://schemas.microsoft.com/office/drawing/2014/main" id="{40B86F8F-E11D-43A7-98C5-9CB4A7B159FB}"/>
              </a:ext>
            </a:extLst>
          </p:cNvPr>
          <p:cNvSpPr>
            <a:spLocks noGrp="1"/>
          </p:cNvSpPr>
          <p:nvPr>
            <p:ph type="ftr" sz="quarter" idx="4294967295"/>
          </p:nvPr>
        </p:nvSpPr>
        <p:spPr>
          <a:xfrm>
            <a:off x="457202" y="6629400"/>
            <a:ext cx="4261437" cy="280416"/>
          </a:xfrm>
          <a:prstGeom prst="rect">
            <a:avLst/>
          </a:prstGeom>
        </p:spPr>
        <p:txBody>
          <a:bodyPr/>
          <a:lstStyle/>
          <a:p>
            <a:r>
              <a:rPr lang="en-US" sz="800" dirty="0"/>
              <a:t>COMPANY CONFIDENTIAL</a:t>
            </a:r>
          </a:p>
        </p:txBody>
      </p:sp>
    </p:spTree>
    <p:extLst>
      <p:ext uri="{BB962C8B-B14F-4D97-AF65-F5344CB8AC3E}">
        <p14:creationId xmlns:p14="http://schemas.microsoft.com/office/powerpoint/2010/main" val="1932951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Box 4"/>
          <p:cNvSpPr txBox="1">
            <a:spLocks noChangeArrowheads="1"/>
          </p:cNvSpPr>
          <p:nvPr/>
        </p:nvSpPr>
        <p:spPr bwMode="auto">
          <a:xfrm>
            <a:off x="1219200" y="1219200"/>
            <a:ext cx="4876799" cy="5016758"/>
          </a:xfrm>
          <a:prstGeom prst="rect">
            <a:avLst/>
          </a:prstGeom>
          <a:noFill/>
          <a:ln w="9525">
            <a:noFill/>
            <a:miter lim="800000"/>
            <a:headEnd/>
            <a:tailEnd/>
          </a:ln>
        </p:spPr>
        <p:txBody>
          <a:bodyPr wrap="square">
            <a:spAutoFit/>
          </a:bodyPr>
          <a:lstStyle/>
          <a:p>
            <a:pPr>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Valve Options</a:t>
            </a:r>
          </a:p>
          <a:p>
            <a:pPr>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Watson McDaniel HD Control Valves</a:t>
            </a:r>
          </a:p>
          <a:p>
            <a:pPr lvl="1">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Sizes range from 1” to 4”</a:t>
            </a:r>
          </a:p>
          <a:p>
            <a:pPr lvl="1">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Main valves for 15-150PSI 		Operating Pressure</a:t>
            </a:r>
          </a:p>
          <a:p>
            <a:pPr lvl="1">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LP Valves for 0-15 PSI Operating  </a:t>
            </a:r>
          </a:p>
          <a:p>
            <a:pPr lvl="1">
              <a:buClr>
                <a:schemeClr val="tx2">
                  <a:lumMod val="40000"/>
                  <a:lumOff val="60000"/>
                </a:schemeClr>
              </a:buClr>
            </a:pPr>
            <a:r>
              <a:rPr lang="en-US" sz="2000" b="1" dirty="0">
                <a:latin typeface="Arial" panose="020B0604020202020204" pitchFamily="34" charset="0"/>
                <a:cs typeface="Arial" panose="020B0604020202020204" pitchFamily="34" charset="0"/>
              </a:rPr>
              <a:t>      Pressure</a:t>
            </a:r>
          </a:p>
          <a:p>
            <a:pPr lvl="1">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PTRP Temperature Pilot</a:t>
            </a:r>
          </a:p>
          <a:p>
            <a:pPr lvl="1">
              <a:buClr>
                <a:schemeClr val="tx2">
                  <a:lumMod val="40000"/>
                  <a:lumOff val="60000"/>
                </a:schemeClr>
              </a:buClr>
              <a:buFont typeface="Wingdings" pitchFamily="2" charset="2"/>
              <a:buChar char="S"/>
            </a:pPr>
            <a:endParaRPr lang="en-US" sz="2000" b="1" dirty="0">
              <a:latin typeface="Arial" panose="020B0604020202020204" pitchFamily="34" charset="0"/>
              <a:cs typeface="Arial" panose="020B0604020202020204" pitchFamily="34" charset="0"/>
            </a:endParaRPr>
          </a:p>
          <a:p>
            <a:pPr>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Pros</a:t>
            </a:r>
          </a:p>
          <a:p>
            <a:pPr lvl="1">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No Compressor or Electronic Controller needed</a:t>
            </a:r>
          </a:p>
          <a:p>
            <a:pPr lvl="1">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No maintenance on air compressors</a:t>
            </a:r>
          </a:p>
          <a:p>
            <a:pPr>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Cons</a:t>
            </a:r>
          </a:p>
          <a:p>
            <a:pPr lvl="1">
              <a:buClr>
                <a:schemeClr val="tx2">
                  <a:lumMod val="40000"/>
                  <a:lumOff val="60000"/>
                </a:schemeClr>
              </a:buClr>
              <a:buFont typeface="Wingdings" pitchFamily="2" charset="2"/>
              <a:buChar char="S"/>
            </a:pPr>
            <a:r>
              <a:rPr lang="en-US" sz="2000" b="1" dirty="0">
                <a:latin typeface="Arial" panose="020B0604020202020204" pitchFamily="34" charset="0"/>
                <a:cs typeface="Arial" panose="020B0604020202020204" pitchFamily="34" charset="0"/>
              </a:rPr>
              <a:t>No BMS integration</a:t>
            </a:r>
          </a:p>
        </p:txBody>
      </p:sp>
      <p:sp>
        <p:nvSpPr>
          <p:cNvPr id="7" name="Title 6"/>
          <p:cNvSpPr>
            <a:spLocks noGrp="1"/>
          </p:cNvSpPr>
          <p:nvPr>
            <p:ph type="title"/>
          </p:nvPr>
        </p:nvSpPr>
        <p:spPr>
          <a:xfrm>
            <a:off x="1981200" y="-228600"/>
            <a:ext cx="8001000" cy="1034716"/>
          </a:xfrm>
        </p:spPr>
        <p:txBody>
          <a:bodyPr/>
          <a:lstStyle/>
          <a:p>
            <a:r>
              <a:rPr lang="en-US" sz="3000" dirty="0"/>
              <a:t>Self Contained Control Valves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4497"/>
          <a:stretch/>
        </p:blipFill>
        <p:spPr>
          <a:xfrm flipH="1">
            <a:off x="6705600" y="1600200"/>
            <a:ext cx="4203200" cy="2905432"/>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2119" r="33541"/>
          <a:stretch/>
        </p:blipFill>
        <p:spPr>
          <a:xfrm>
            <a:off x="6910388" y="3503596"/>
            <a:ext cx="1535665" cy="2888126"/>
          </a:xfrm>
          <a:prstGeom prst="rect">
            <a:avLst/>
          </a:prstGeom>
        </p:spPr>
      </p:pic>
      <p:sp>
        <p:nvSpPr>
          <p:cNvPr id="6" name="Footer Placeholder 4">
            <a:extLst>
              <a:ext uri="{FF2B5EF4-FFF2-40B4-BE49-F238E27FC236}">
                <a16:creationId xmlns:a16="http://schemas.microsoft.com/office/drawing/2014/main" id="{40B86F8F-E11D-43A7-98C5-9CB4A7B159FB}"/>
              </a:ext>
            </a:extLst>
          </p:cNvPr>
          <p:cNvSpPr>
            <a:spLocks noGrp="1"/>
          </p:cNvSpPr>
          <p:nvPr>
            <p:ph type="ftr" sz="quarter" idx="4294967295"/>
          </p:nvPr>
        </p:nvSpPr>
        <p:spPr>
          <a:xfrm>
            <a:off x="457202" y="6629400"/>
            <a:ext cx="4261437" cy="280416"/>
          </a:xfrm>
          <a:prstGeom prst="rect">
            <a:avLst/>
          </a:prstGeom>
        </p:spPr>
        <p:txBody>
          <a:bodyPr/>
          <a:lstStyle/>
          <a:p>
            <a:r>
              <a:rPr lang="en-US" sz="800" dirty="0"/>
              <a:t>COMPANY CONFIDENTIAL</a:t>
            </a:r>
          </a:p>
        </p:txBody>
      </p:sp>
    </p:spTree>
    <p:extLst>
      <p:ext uri="{BB962C8B-B14F-4D97-AF65-F5344CB8AC3E}">
        <p14:creationId xmlns:p14="http://schemas.microsoft.com/office/powerpoint/2010/main" val="277588531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atterson Kel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son Kelly" id="{3000349D-184C-4ACC-9DE4-4D01581801BD}" vid="{27FA11C9-039B-490E-A8C0-611FC2CB8133}"/>
    </a:ext>
  </a:extLst>
</a:theme>
</file>

<file path=ppt/theme/theme10.xml><?xml version="1.0" encoding="utf-8"?>
<a:theme xmlns:a="http://schemas.openxmlformats.org/drawingml/2006/main" name="2_SPX_Coproration_Dark Blue_16x9">
  <a:themeElements>
    <a:clrScheme name="SP 2015">
      <a:dk1>
        <a:srgbClr val="575756"/>
      </a:dk1>
      <a:lt1>
        <a:sysClr val="window" lastClr="FFFFFF"/>
      </a:lt1>
      <a:dk2>
        <a:srgbClr val="002F6C"/>
      </a:dk2>
      <a:lt2>
        <a:srgbClr val="FFFFFF"/>
      </a:lt2>
      <a:accent1>
        <a:srgbClr val="004C97"/>
      </a:accent1>
      <a:accent2>
        <a:srgbClr val="0084D5"/>
      </a:accent2>
      <a:accent3>
        <a:srgbClr val="314F7E"/>
      </a:accent3>
      <a:accent4>
        <a:srgbClr val="4667A1"/>
      </a:accent4>
      <a:accent5>
        <a:srgbClr val="6EB4E5"/>
      </a:accent5>
      <a:accent6>
        <a:srgbClr val="B2BFD2"/>
      </a:accent6>
      <a:hlink>
        <a:srgbClr val="3490D8"/>
      </a:hlink>
      <a:folHlink>
        <a:srgbClr val="575756"/>
      </a:folHlink>
    </a:clrScheme>
    <a:fontScheme name="SPX 2015">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ustom Color 1">
      <a:srgbClr val="FF0600"/>
    </a:custClr>
    <a:custClr name="Custom Color 2">
      <a:srgbClr val="534474"/>
    </a:custClr>
    <a:custClr name="Custom Color 3">
      <a:srgbClr val="766188"/>
    </a:custClr>
    <a:custClr name="Custom Color 4">
      <a:srgbClr val="920050"/>
    </a:custClr>
    <a:custClr name="Custom Color 5">
      <a:srgbClr val="881002"/>
    </a:custClr>
    <a:custClr name="Custom Color 6">
      <a:srgbClr val="117492"/>
    </a:custClr>
    <a:custClr name="Custom Color 7">
      <a:srgbClr val="04857F"/>
    </a:custClr>
    <a:custClr name="Custom Color 8">
      <a:srgbClr val="4ABED3"/>
    </a:custClr>
    <a:custClr name="Custom Color 9">
      <a:srgbClr val="1F9338"/>
    </a:custClr>
    <a:custClr name="Custom Color 10">
      <a:srgbClr val="66A126"/>
    </a:custClr>
    <a:custClr name="Custom Color 11">
      <a:srgbClr val="FBBA00"/>
    </a:custClr>
    <a:custClr name="Custom Color 12">
      <a:srgbClr val="E58D28"/>
    </a:custClr>
  </a:custClrLst>
  <a:extLst>
    <a:ext uri="{05A4C25C-085E-4340-85A3-A5531E510DB2}">
      <thm15:themeFamily xmlns:thm15="http://schemas.microsoft.com/office/thememl/2012/main" name="2016 SPX PP Template_Blue.pptx" id="{1CFA165A-B32F-DA4A-AA58-87BFC3BD76D8}" vid="{98074B32-D557-F047-9869-11E2E45E1DA5}"/>
    </a:ext>
  </a:extLst>
</a:theme>
</file>

<file path=ppt/theme/theme11.xml><?xml version="1.0" encoding="utf-8"?>
<a:theme xmlns:a="http://schemas.openxmlformats.org/drawingml/2006/main" name="3_SPX_Coproration_Dark Blue_16x9">
  <a:themeElements>
    <a:clrScheme name="SP 2015">
      <a:dk1>
        <a:srgbClr val="575756"/>
      </a:dk1>
      <a:lt1>
        <a:sysClr val="window" lastClr="FFFFFF"/>
      </a:lt1>
      <a:dk2>
        <a:srgbClr val="002F6C"/>
      </a:dk2>
      <a:lt2>
        <a:srgbClr val="FFFFFF"/>
      </a:lt2>
      <a:accent1>
        <a:srgbClr val="004C97"/>
      </a:accent1>
      <a:accent2>
        <a:srgbClr val="0084D5"/>
      </a:accent2>
      <a:accent3>
        <a:srgbClr val="314F7E"/>
      </a:accent3>
      <a:accent4>
        <a:srgbClr val="4667A1"/>
      </a:accent4>
      <a:accent5>
        <a:srgbClr val="6EB4E5"/>
      </a:accent5>
      <a:accent6>
        <a:srgbClr val="B2BFD2"/>
      </a:accent6>
      <a:hlink>
        <a:srgbClr val="3490D8"/>
      </a:hlink>
      <a:folHlink>
        <a:srgbClr val="575756"/>
      </a:folHlink>
    </a:clrScheme>
    <a:fontScheme name="SPX 2015">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ustom Color 1">
      <a:srgbClr val="FF0600"/>
    </a:custClr>
    <a:custClr name="Custom Color 2">
      <a:srgbClr val="534474"/>
    </a:custClr>
    <a:custClr name="Custom Color 3">
      <a:srgbClr val="766188"/>
    </a:custClr>
    <a:custClr name="Custom Color 4">
      <a:srgbClr val="920050"/>
    </a:custClr>
    <a:custClr name="Custom Color 5">
      <a:srgbClr val="881002"/>
    </a:custClr>
    <a:custClr name="Custom Color 6">
      <a:srgbClr val="117492"/>
    </a:custClr>
    <a:custClr name="Custom Color 7">
      <a:srgbClr val="04857F"/>
    </a:custClr>
    <a:custClr name="Custom Color 8">
      <a:srgbClr val="4ABED3"/>
    </a:custClr>
    <a:custClr name="Custom Color 9">
      <a:srgbClr val="1F9338"/>
    </a:custClr>
    <a:custClr name="Custom Color 10">
      <a:srgbClr val="66A126"/>
    </a:custClr>
    <a:custClr name="Custom Color 11">
      <a:srgbClr val="FBBA00"/>
    </a:custClr>
    <a:custClr name="Custom Color 12">
      <a:srgbClr val="E58D28"/>
    </a:custClr>
  </a:custClrLst>
  <a:extLst>
    <a:ext uri="{05A4C25C-085E-4340-85A3-A5531E510DB2}">
      <thm15:themeFamily xmlns:thm15="http://schemas.microsoft.com/office/thememl/2012/main" name="2016 SPX PP Template_Blue.pptx" id="{1CFA165A-B32F-DA4A-AA58-87BFC3BD76D8}" vid="{98074B32-D557-F047-9869-11E2E45E1DA5}"/>
    </a:ext>
  </a:extLst>
</a:theme>
</file>

<file path=ppt/theme/theme12.xml><?xml version="1.0" encoding="utf-8"?>
<a:theme xmlns:a="http://schemas.openxmlformats.org/drawingml/2006/main" name="6_spx_corporation_template_Arial_4x3">
  <a:themeElements>
    <a:clrScheme name="SPX Corporate">
      <a:dk1>
        <a:srgbClr val="002F6C"/>
      </a:dk1>
      <a:lt1>
        <a:sysClr val="window" lastClr="FFFFFF"/>
      </a:lt1>
      <a:dk2>
        <a:srgbClr val="004C97"/>
      </a:dk2>
      <a:lt2>
        <a:srgbClr val="FFFFFF"/>
      </a:lt2>
      <a:accent1>
        <a:srgbClr val="0084D5"/>
      </a:accent1>
      <a:accent2>
        <a:srgbClr val="314F7E"/>
      </a:accent2>
      <a:accent3>
        <a:srgbClr val="4667A1"/>
      </a:accent3>
      <a:accent4>
        <a:srgbClr val="6EB4E5"/>
      </a:accent4>
      <a:accent5>
        <a:srgbClr val="3490D8"/>
      </a:accent5>
      <a:accent6>
        <a:srgbClr val="B2BFD2"/>
      </a:accent6>
      <a:hlink>
        <a:srgbClr val="0084D5"/>
      </a:hlink>
      <a:folHlink>
        <a:srgbClr val="6464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5_Content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spx_corporation_template_Arial_4x3">
  <a:themeElements>
    <a:clrScheme name="SPX Corporate">
      <a:dk1>
        <a:srgbClr val="002F6C"/>
      </a:dk1>
      <a:lt1>
        <a:sysClr val="window" lastClr="FFFFFF"/>
      </a:lt1>
      <a:dk2>
        <a:srgbClr val="004C97"/>
      </a:dk2>
      <a:lt2>
        <a:srgbClr val="FFFFFF"/>
      </a:lt2>
      <a:accent1>
        <a:srgbClr val="0084D5"/>
      </a:accent1>
      <a:accent2>
        <a:srgbClr val="314F7E"/>
      </a:accent2>
      <a:accent3>
        <a:srgbClr val="4667A1"/>
      </a:accent3>
      <a:accent4>
        <a:srgbClr val="6EB4E5"/>
      </a:accent4>
      <a:accent5>
        <a:srgbClr val="3490D8"/>
      </a:accent5>
      <a:accent6>
        <a:srgbClr val="B2BFD2"/>
      </a:accent6>
      <a:hlink>
        <a:srgbClr val="0084D5"/>
      </a:hlink>
      <a:folHlink>
        <a:srgbClr val="6464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6_Content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X_Coproration_Dark Blue_16x9">
  <a:themeElements>
    <a:clrScheme name="SP 2015">
      <a:dk1>
        <a:srgbClr val="575756"/>
      </a:dk1>
      <a:lt1>
        <a:sysClr val="window" lastClr="FFFFFF"/>
      </a:lt1>
      <a:dk2>
        <a:srgbClr val="002F6C"/>
      </a:dk2>
      <a:lt2>
        <a:srgbClr val="FFFFFF"/>
      </a:lt2>
      <a:accent1>
        <a:srgbClr val="004C97"/>
      </a:accent1>
      <a:accent2>
        <a:srgbClr val="0084D5"/>
      </a:accent2>
      <a:accent3>
        <a:srgbClr val="314F7E"/>
      </a:accent3>
      <a:accent4>
        <a:srgbClr val="4667A1"/>
      </a:accent4>
      <a:accent5>
        <a:srgbClr val="6EB4E5"/>
      </a:accent5>
      <a:accent6>
        <a:srgbClr val="B2BFD2"/>
      </a:accent6>
      <a:hlink>
        <a:srgbClr val="3490D8"/>
      </a:hlink>
      <a:folHlink>
        <a:srgbClr val="575756"/>
      </a:folHlink>
    </a:clrScheme>
    <a:fontScheme name="SPX 2015">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ustom Color 1">
      <a:srgbClr val="FF0600"/>
    </a:custClr>
    <a:custClr name="Custom Color 2">
      <a:srgbClr val="534474"/>
    </a:custClr>
    <a:custClr name="Custom Color 3">
      <a:srgbClr val="766188"/>
    </a:custClr>
    <a:custClr name="Custom Color 4">
      <a:srgbClr val="920050"/>
    </a:custClr>
    <a:custClr name="Custom Color 5">
      <a:srgbClr val="881002"/>
    </a:custClr>
    <a:custClr name="Custom Color 6">
      <a:srgbClr val="117492"/>
    </a:custClr>
    <a:custClr name="Custom Color 7">
      <a:srgbClr val="04857F"/>
    </a:custClr>
    <a:custClr name="Custom Color 8">
      <a:srgbClr val="4ABED3"/>
    </a:custClr>
    <a:custClr name="Custom Color 9">
      <a:srgbClr val="1F9338"/>
    </a:custClr>
    <a:custClr name="Custom Color 10">
      <a:srgbClr val="66A126"/>
    </a:custClr>
    <a:custClr name="Custom Color 11">
      <a:srgbClr val="FBBA00"/>
    </a:custClr>
    <a:custClr name="Custom Color 12">
      <a:srgbClr val="E58D28"/>
    </a:custClr>
  </a:custClrLst>
  <a:extLst>
    <a:ext uri="{05A4C25C-085E-4340-85A3-A5531E510DB2}">
      <thm15:themeFamily xmlns:thm15="http://schemas.microsoft.com/office/thememl/2012/main" name="2016 SPX PP Template_Blue.pptx" id="{1CFA165A-B32F-DA4A-AA58-87BFC3BD76D8}" vid="{98074B32-D557-F047-9869-11E2E45E1DA5}"/>
    </a:ext>
  </a:extLst>
</a:theme>
</file>

<file path=ppt/theme/theme3.xml><?xml version="1.0" encoding="utf-8"?>
<a:theme xmlns:a="http://schemas.openxmlformats.org/drawingml/2006/main" name="1_SPX_Coproration_Dark Blue_16x9">
  <a:themeElements>
    <a:clrScheme name="SP 2015">
      <a:dk1>
        <a:srgbClr val="575756"/>
      </a:dk1>
      <a:lt1>
        <a:sysClr val="window" lastClr="FFFFFF"/>
      </a:lt1>
      <a:dk2>
        <a:srgbClr val="002F6C"/>
      </a:dk2>
      <a:lt2>
        <a:srgbClr val="FFFFFF"/>
      </a:lt2>
      <a:accent1>
        <a:srgbClr val="004C97"/>
      </a:accent1>
      <a:accent2>
        <a:srgbClr val="0084D5"/>
      </a:accent2>
      <a:accent3>
        <a:srgbClr val="314F7E"/>
      </a:accent3>
      <a:accent4>
        <a:srgbClr val="4667A1"/>
      </a:accent4>
      <a:accent5>
        <a:srgbClr val="6EB4E5"/>
      </a:accent5>
      <a:accent6>
        <a:srgbClr val="B2BFD2"/>
      </a:accent6>
      <a:hlink>
        <a:srgbClr val="3490D8"/>
      </a:hlink>
      <a:folHlink>
        <a:srgbClr val="575756"/>
      </a:folHlink>
    </a:clrScheme>
    <a:fontScheme name="SPX 2015">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ustom Color 1">
      <a:srgbClr val="FF0600"/>
    </a:custClr>
    <a:custClr name="Custom Color 2">
      <a:srgbClr val="534474"/>
    </a:custClr>
    <a:custClr name="Custom Color 3">
      <a:srgbClr val="766188"/>
    </a:custClr>
    <a:custClr name="Custom Color 4">
      <a:srgbClr val="920050"/>
    </a:custClr>
    <a:custClr name="Custom Color 5">
      <a:srgbClr val="881002"/>
    </a:custClr>
    <a:custClr name="Custom Color 6">
      <a:srgbClr val="117492"/>
    </a:custClr>
    <a:custClr name="Custom Color 7">
      <a:srgbClr val="04857F"/>
    </a:custClr>
    <a:custClr name="Custom Color 8">
      <a:srgbClr val="4ABED3"/>
    </a:custClr>
    <a:custClr name="Custom Color 9">
      <a:srgbClr val="1F9338"/>
    </a:custClr>
    <a:custClr name="Custom Color 10">
      <a:srgbClr val="66A126"/>
    </a:custClr>
    <a:custClr name="Custom Color 11">
      <a:srgbClr val="FBBA00"/>
    </a:custClr>
    <a:custClr name="Custom Color 12">
      <a:srgbClr val="E58D28"/>
    </a:custClr>
  </a:custClrLst>
  <a:extLst>
    <a:ext uri="{05A4C25C-085E-4340-85A3-A5531E510DB2}">
      <thm15:themeFamily xmlns:thm15="http://schemas.microsoft.com/office/thememl/2012/main" name="2016 SPX PP Template_Blue.pptx" id="{1CFA165A-B32F-DA4A-AA58-87BFC3BD76D8}" vid="{98074B32-D557-F047-9869-11E2E45E1DA5}"/>
    </a:ext>
  </a:extLst>
</a:theme>
</file>

<file path=ppt/theme/theme4.xml><?xml version="1.0" encoding="utf-8"?>
<a:theme xmlns:a="http://schemas.openxmlformats.org/drawingml/2006/main" name="4_spx_corporation_template_Arial_4x3">
  <a:themeElements>
    <a:clrScheme name="SPX Corporate">
      <a:dk1>
        <a:srgbClr val="002F6C"/>
      </a:dk1>
      <a:lt1>
        <a:sysClr val="window" lastClr="FFFFFF"/>
      </a:lt1>
      <a:dk2>
        <a:srgbClr val="004C97"/>
      </a:dk2>
      <a:lt2>
        <a:srgbClr val="FFFFFF"/>
      </a:lt2>
      <a:accent1>
        <a:srgbClr val="0084D5"/>
      </a:accent1>
      <a:accent2>
        <a:srgbClr val="314F7E"/>
      </a:accent2>
      <a:accent3>
        <a:srgbClr val="4667A1"/>
      </a:accent3>
      <a:accent4>
        <a:srgbClr val="6EB4E5"/>
      </a:accent4>
      <a:accent5>
        <a:srgbClr val="3490D8"/>
      </a:accent5>
      <a:accent6>
        <a:srgbClr val="B2BFD2"/>
      </a:accent6>
      <a:hlink>
        <a:srgbClr val="0084D5"/>
      </a:hlink>
      <a:folHlink>
        <a:srgbClr val="6464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3_Content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px_corporation_template_Arial_4x3">
  <a:themeElements>
    <a:clrScheme name="SPX Corporate">
      <a:dk1>
        <a:srgbClr val="002F6C"/>
      </a:dk1>
      <a:lt1>
        <a:sysClr val="window" lastClr="FFFFFF"/>
      </a:lt1>
      <a:dk2>
        <a:srgbClr val="004C97"/>
      </a:dk2>
      <a:lt2>
        <a:srgbClr val="FFFFFF"/>
      </a:lt2>
      <a:accent1>
        <a:srgbClr val="0084D5"/>
      </a:accent1>
      <a:accent2>
        <a:srgbClr val="314F7E"/>
      </a:accent2>
      <a:accent3>
        <a:srgbClr val="4667A1"/>
      </a:accent3>
      <a:accent4>
        <a:srgbClr val="6EB4E5"/>
      </a:accent4>
      <a:accent5>
        <a:srgbClr val="3490D8"/>
      </a:accent5>
      <a:accent6>
        <a:srgbClr val="B2BFD2"/>
      </a:accent6>
      <a:hlink>
        <a:srgbClr val="0084D5"/>
      </a:hlink>
      <a:folHlink>
        <a:srgbClr val="6464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4_Content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Patterson Kel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son Kelly" id="{3000349D-184C-4ACC-9DE4-4D01581801BD}" vid="{27FA11C9-039B-490E-A8C0-611FC2CB8133}"/>
    </a:ext>
  </a:extLst>
</a:theme>
</file>

<file path=docProps/app.xml><?xml version="1.0" encoding="utf-8"?>
<Properties xmlns="http://schemas.openxmlformats.org/officeDocument/2006/extended-properties" xmlns:vt="http://schemas.openxmlformats.org/officeDocument/2006/docPropsVTypes">
  <Template>Patterson Kelly</Template>
  <TotalTime>10502</TotalTime>
  <Words>1037</Words>
  <Application>Microsoft Office PowerPoint</Application>
  <PresentationFormat>Widescreen</PresentationFormat>
  <Paragraphs>219</Paragraphs>
  <Slides>19</Slides>
  <Notes>3</Notes>
  <HiddenSlides>0</HiddenSlides>
  <MMClips>0</MMClips>
  <ScaleCrop>false</ScaleCrop>
  <HeadingPairs>
    <vt:vector size="8" baseType="variant">
      <vt:variant>
        <vt:lpstr>Fonts Used</vt:lpstr>
      </vt:variant>
      <vt:variant>
        <vt:i4>8</vt:i4>
      </vt:variant>
      <vt:variant>
        <vt:lpstr>Theme</vt:lpstr>
      </vt:variant>
      <vt:variant>
        <vt:i4>16</vt:i4>
      </vt:variant>
      <vt:variant>
        <vt:lpstr>Embedded OLE Servers</vt:lpstr>
      </vt:variant>
      <vt:variant>
        <vt:i4>2</vt:i4>
      </vt:variant>
      <vt:variant>
        <vt:lpstr>Slide Titles</vt:lpstr>
      </vt:variant>
      <vt:variant>
        <vt:i4>19</vt:i4>
      </vt:variant>
    </vt:vector>
  </HeadingPairs>
  <TitlesOfParts>
    <vt:vector size="45" baseType="lpstr">
      <vt:lpstr>Arial</vt:lpstr>
      <vt:lpstr>Arial </vt:lpstr>
      <vt:lpstr>Calibri</vt:lpstr>
      <vt:lpstr>Helvetica</vt:lpstr>
      <vt:lpstr>Lucida Grande</vt:lpstr>
      <vt:lpstr>Microsoft Sans Serif</vt:lpstr>
      <vt:lpstr>SansSerif</vt:lpstr>
      <vt:lpstr>Wingdings</vt:lpstr>
      <vt:lpstr>Patterson Kelly</vt:lpstr>
      <vt:lpstr>SPX_Coproration_Dark Blue_16x9</vt:lpstr>
      <vt:lpstr>1_SPX_Coproration_Dark Blue_16x9</vt:lpstr>
      <vt:lpstr>4_spx_corporation_template_Arial_4x3</vt:lpstr>
      <vt:lpstr>13_Content_Master</vt:lpstr>
      <vt:lpstr>5_spx_corporation_template_Arial_4x3</vt:lpstr>
      <vt:lpstr>Custom Design</vt:lpstr>
      <vt:lpstr>14_Content_Master</vt:lpstr>
      <vt:lpstr>1_Patterson Kelly</vt:lpstr>
      <vt:lpstr>2_SPX_Coproration_Dark Blue_16x9</vt:lpstr>
      <vt:lpstr>3_SPX_Coproration_Dark Blue_16x9</vt:lpstr>
      <vt:lpstr>6_spx_corporation_template_Arial_4x3</vt:lpstr>
      <vt:lpstr>15_Content_Master</vt:lpstr>
      <vt:lpstr>7_spx_corporation_template_Arial_4x3</vt:lpstr>
      <vt:lpstr>1_Custom Design</vt:lpstr>
      <vt:lpstr>16_Content_Master</vt:lpstr>
      <vt:lpstr>think-cell Slide</vt:lpstr>
      <vt:lpstr>Visio</vt:lpstr>
      <vt:lpstr>Please Read. Legal Disclaimer.  We promise this is the only legal slide!</vt:lpstr>
      <vt:lpstr>P-K Water Heaters</vt:lpstr>
      <vt:lpstr>Features of the Compact Water Heaters</vt:lpstr>
      <vt:lpstr>Indirect Water Heating (COMPACT)</vt:lpstr>
      <vt:lpstr>P-K COMPACT</vt:lpstr>
      <vt:lpstr>Tube Bundle Configurations</vt:lpstr>
      <vt:lpstr>Electronic Control Valves</vt:lpstr>
      <vt:lpstr>Pneumatic Control Valves</vt:lpstr>
      <vt:lpstr>Self Contained Control Valves</vt:lpstr>
      <vt:lpstr>Pump Configurations</vt:lpstr>
      <vt:lpstr>Compact Piping Diagram</vt:lpstr>
      <vt:lpstr>Compact Piping Diagram</vt:lpstr>
      <vt:lpstr>LOVE Controller</vt:lpstr>
      <vt:lpstr>LOVE Controller: 16B – 5.3 Overview</vt:lpstr>
      <vt:lpstr>LOVE Controller: Wiring</vt:lpstr>
      <vt:lpstr>LOVE Controller: Overview</vt:lpstr>
      <vt:lpstr>LOVE Controller: Overview</vt:lpstr>
      <vt:lpstr>LOVE Controller: Overview</vt:lpstr>
      <vt:lpstr>QUESTIONS?</vt:lpstr>
    </vt:vector>
  </TitlesOfParts>
  <Company>Harsco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 Control</dc:title>
  <dc:creator>smurphy</dc:creator>
  <cp:lastModifiedBy>Villaume, Patrick</cp:lastModifiedBy>
  <cp:revision>552</cp:revision>
  <cp:lastPrinted>2016-06-06T22:16:15Z</cp:lastPrinted>
  <dcterms:created xsi:type="dcterms:W3CDTF">2009-07-30T15:18:06Z</dcterms:created>
  <dcterms:modified xsi:type="dcterms:W3CDTF">2020-04-28T14:34:31Z</dcterms:modified>
</cp:coreProperties>
</file>