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2" r:id="rId4"/>
    <p:sldId id="257" r:id="rId5"/>
    <p:sldId id="264" r:id="rId6"/>
    <p:sldId id="260" r:id="rId7"/>
    <p:sldId id="263" r:id="rId8"/>
    <p:sldId id="258" r:id="rId9"/>
    <p:sldId id="259" r:id="rId10"/>
    <p:sldId id="266" r:id="rId11"/>
    <p:sldId id="265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2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B614E-112C-45B2-A40F-588886018A90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FF7EE-823E-4B18-A9CD-836201B56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F77061-1C5B-453A-891F-2F9AC6D669C4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9D70DA-5890-4519-8973-09AF064FF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D70DA-5890-4519-8973-09AF064FFD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B8B519-6E0E-4503-971B-117F1ED22390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F72846-4F6B-4E2E-842B-CF7995612C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D6E605-D684-438C-9710-76AEAD68B659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B3F401-88A7-4199-B821-24D2F01B5A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697C71-E4C5-492F-8DA8-3ECFEF0BD431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CEB77B-E02F-4EEF-A089-32DE9A795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06FF35-C8DD-4497-873F-E3383A1C296B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ED115A-B33B-4180-90D6-47FD0C1AD8CF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1410D0-5A7D-4DB3-94D7-6267A0D15E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37D296-E06F-4507-BEE3-87C2644CB9EF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07CE29-225F-49BF-9A77-1C9B8C6021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093404-23BF-459F-A57A-F26D8DCFFECC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272F13-791E-4E58-987B-5D74B5DC6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185564-9080-4A45-8AE8-15BFC28118EC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4BC18B-2D83-4564-A0BB-91BDD2DA0C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E7A529-BA95-4847-B399-37FC49C3CEDA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4673FD-3B7D-42F5-8E4B-ECFD31EE7F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1804589-7E18-4E46-806E-25AD8CE111D5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4C0DC6-C249-4C37-86FE-174104AF4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0A1035-B820-4E4B-9789-A5F46CA248B0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6B2337-747C-4616-8618-68F37A6C17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45810E-DFD5-40CA-8D97-BFDE5EA04778}" type="datetime1">
              <a:rPr lang="en-US" smtClean="0"/>
              <a:pPr>
                <a:defRPr/>
              </a:pPr>
              <a:t>3/2/2017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D14619-9C9A-42B4-9A1E-E0E1A5777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523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Census Tracking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77724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April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72846-4F6B-4E2E-842B-CF7995612C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Establish an audit process</a:t>
            </a:r>
          </a:p>
          <a:p>
            <a:pPr lvl="1"/>
            <a:r>
              <a:rPr lang="en-US" dirty="0" smtClean="0"/>
              <a:t>Have a back-up </a:t>
            </a:r>
            <a:r>
              <a:rPr lang="en-US" smtClean="0"/>
              <a:t>person responsible</a:t>
            </a:r>
            <a:endParaRPr lang="en-US" dirty="0" smtClean="0"/>
          </a:p>
          <a:p>
            <a:r>
              <a:rPr lang="en-US" dirty="0" smtClean="0"/>
              <a:t>Have discussion about the information during morning meetings</a:t>
            </a:r>
          </a:p>
          <a:p>
            <a:r>
              <a:rPr lang="en-US" dirty="0" smtClean="0"/>
              <a:t>Make sure each admission and discharge have pertinent data to ensure reports are accurate</a:t>
            </a:r>
          </a:p>
          <a:p>
            <a:pPr lvl="1"/>
            <a:r>
              <a:rPr lang="en-US" dirty="0" smtClean="0"/>
              <a:t>Remember, these fields can be edited anytime</a:t>
            </a:r>
          </a:p>
          <a:p>
            <a:r>
              <a:rPr lang="en-US" dirty="0" smtClean="0"/>
              <a:t>Run reports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QUESTIONS?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928871"/>
          </a:xfrm>
        </p:spPr>
        <p:txBody>
          <a:bodyPr>
            <a:normAutofit/>
          </a:bodyPr>
          <a:lstStyle/>
          <a:p>
            <a:r>
              <a:rPr lang="en-US" dirty="0" smtClean="0"/>
              <a:t>Garbage in = garbage out OR in this case, </a:t>
            </a:r>
            <a:r>
              <a:rPr lang="en-US" b="1" dirty="0" smtClean="0"/>
              <a:t>nothing in = nothing to report</a:t>
            </a:r>
          </a:p>
          <a:p>
            <a:r>
              <a:rPr lang="en-US" dirty="0" smtClean="0"/>
              <a:t>New and updated census options to help identify residents who are admitted from hospitals and who make an unplanned return to acute within 30 days, while tracking discharge locations</a:t>
            </a:r>
          </a:p>
          <a:p>
            <a:r>
              <a:rPr lang="en-US" dirty="0" smtClean="0"/>
              <a:t>Census details sections can be edited </a:t>
            </a:r>
            <a:r>
              <a:rPr lang="en-US" i="1" dirty="0" smtClean="0"/>
              <a:t>anytime</a:t>
            </a:r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Accuracy is Important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14472"/>
          </a:xfrm>
        </p:spPr>
        <p:txBody>
          <a:bodyPr/>
          <a:lstStyle/>
          <a:p>
            <a:r>
              <a:rPr lang="en-US" dirty="0" smtClean="0"/>
              <a:t>When entering Admission Census Summary information, two options will count in INTERACT calculations</a:t>
            </a:r>
          </a:p>
          <a:p>
            <a:r>
              <a:rPr lang="en-US" dirty="0" smtClean="0"/>
              <a:t>Need to track Admitted From location</a:t>
            </a:r>
          </a:p>
          <a:p>
            <a:pPr lvl="1"/>
            <a:r>
              <a:rPr lang="en-US" dirty="0" smtClean="0"/>
              <a:t>Chronic Long-Term Care (Not Medicare Part A)</a:t>
            </a:r>
          </a:p>
          <a:p>
            <a:pPr lvl="1"/>
            <a:r>
              <a:rPr lang="en-US" dirty="0" smtClean="0"/>
              <a:t>Post Acute Care (Medicare Part A or Managed Care)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Admission Status/Purpose of Stay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18"/>
          <p:cNvSpPr>
            <a:spLocks noGrp="1"/>
          </p:cNvSpPr>
          <p:nvPr>
            <p:ph idx="1"/>
          </p:nvPr>
        </p:nvSpPr>
        <p:spPr>
          <a:xfrm>
            <a:off x="502920" y="228600"/>
            <a:ext cx="8183880" cy="99060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Admission</a:t>
            </a:r>
            <a:r>
              <a:rPr lang="en-US" sz="51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Census Summary Area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51204" t="52669" r="27055" b="20000"/>
          <a:stretch>
            <a:fillRect/>
          </a:stretch>
        </p:blipFill>
        <p:spPr bwMode="auto">
          <a:xfrm>
            <a:off x="609600" y="1676400"/>
            <a:ext cx="764754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3657600" y="3810000"/>
            <a:ext cx="1447800" cy="1600200"/>
          </a:xfrm>
          <a:prstGeom prst="wedgeRoundRectCallout">
            <a:avLst>
              <a:gd name="adj1" fmla="val -80667"/>
              <a:gd name="adj2" fmla="val -49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Bundled Payment Only Option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" y="1752600"/>
            <a:ext cx="2514600" cy="381000"/>
          </a:xfrm>
          <a:prstGeom prst="ellipse">
            <a:avLst/>
          </a:prstGeom>
          <a:noFill/>
          <a:ln w="476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" y="3352800"/>
            <a:ext cx="685800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4419600" y="1447800"/>
            <a:ext cx="2209800" cy="609600"/>
          </a:xfrm>
          <a:prstGeom prst="wedgeRoundRectCallout">
            <a:avLst>
              <a:gd name="adj1" fmla="val -68746"/>
              <a:gd name="adj2" fmla="val 86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Already Set Up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09671"/>
          </a:xfrm>
        </p:spPr>
        <p:txBody>
          <a:bodyPr>
            <a:normAutofit/>
          </a:bodyPr>
          <a:lstStyle/>
          <a:p>
            <a:r>
              <a:rPr lang="en-US" dirty="0" smtClean="0"/>
              <a:t>First four fields feed Readmission reports</a:t>
            </a:r>
          </a:p>
          <a:p>
            <a:r>
              <a:rPr lang="en-US" dirty="0" smtClean="0"/>
              <a:t>Additional fields feed other Census reports like the Admission/Leave/Discharge Tracking report</a:t>
            </a:r>
          </a:p>
          <a:p>
            <a:r>
              <a:rPr lang="en-US" dirty="0" smtClean="0"/>
              <a:t>Information is not required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Discharge Summary Details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6172200" cy="568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410200" y="1447800"/>
            <a:ext cx="2514600" cy="1371600"/>
          </a:xfrm>
          <a:prstGeom prst="wedgeRoundRectCallout">
            <a:avLst>
              <a:gd name="adj1" fmla="val -81599"/>
              <a:gd name="adj2" fmla="val 9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two count towards hospital readmission and INTERACT calculation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524000"/>
            <a:ext cx="1752600" cy="1600200"/>
          </a:xfrm>
          <a:prstGeom prst="wedgeRoundRectCallout">
            <a:avLst>
              <a:gd name="adj1" fmla="val 61122"/>
              <a:gd name="adj2" fmla="val -45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Required if Discharged/Transferred To field filled out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Hospital Readmission Rates Report</a:t>
            </a:r>
          </a:p>
          <a:p>
            <a:pPr lvl="1"/>
            <a:r>
              <a:rPr lang="en-US" dirty="0" smtClean="0"/>
              <a:t>Helps quickly identify residents counted as a 30-day readmission</a:t>
            </a:r>
          </a:p>
          <a:p>
            <a:pPr lvl="1"/>
            <a:r>
              <a:rPr lang="en-US" dirty="0" smtClean="0"/>
              <a:t>Residents that qualify as 30-Day readmissions appear on the report in bold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INTERACT 30-Day Readmission Rates Report</a:t>
            </a:r>
          </a:p>
          <a:p>
            <a:pPr lvl="1"/>
            <a:r>
              <a:rPr lang="en-US" dirty="0" smtClean="0"/>
              <a:t>Track 30-day readmission rates per year </a:t>
            </a:r>
            <a:r>
              <a:rPr lang="en-US" u="sng" dirty="0" smtClean="0"/>
              <a:t>in graph </a:t>
            </a:r>
            <a:r>
              <a:rPr lang="en-US" dirty="0" smtClean="0"/>
              <a:t>form </a:t>
            </a:r>
          </a:p>
          <a:p>
            <a:pPr lvl="1"/>
            <a:r>
              <a:rPr lang="en-US" dirty="0" smtClean="0"/>
              <a:t>Uses the calculation from the INTERACT Hospital Tracking Tool</a:t>
            </a:r>
          </a:p>
          <a:p>
            <a:pPr lvl="1"/>
            <a:r>
              <a:rPr lang="en-US" dirty="0" smtClean="0"/>
              <a:t>Calculations for post-acute care versus long-term care residents are also included on the report, according to INTERACT standards 	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838200"/>
            <a:ext cx="8534400" cy="51054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Hospital Readmission Rates Report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image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355220" cy="49147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FF0000"/>
                </a:solidFill>
              </a:rPr>
              <a:t>INTERACT 30-Day Readmission Rates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DD965-671B-45B6-A4D1-BAE7DAE022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780</TotalTime>
  <Words>246</Words>
  <Application>Microsoft Office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Census Tracking</vt:lpstr>
      <vt:lpstr>Accuracy is Important</vt:lpstr>
      <vt:lpstr>Admission Status/Purpose of Stay</vt:lpstr>
      <vt:lpstr>Slide 4</vt:lpstr>
      <vt:lpstr>Discharge Summary Details</vt:lpstr>
      <vt:lpstr>Slide 6</vt:lpstr>
      <vt:lpstr>Reports</vt:lpstr>
      <vt:lpstr>Hospital Readmission Rates Report</vt:lpstr>
      <vt:lpstr>INTERACT 30-Day Readmission Rates Report</vt:lpstr>
      <vt:lpstr>Monitoring</vt:lpstr>
      <vt:lpstr>QUESTIONS?</vt:lpstr>
    </vt:vector>
  </TitlesOfParts>
  <Company>OPRS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Return to Acute Tracking</dc:title>
  <dc:creator>BRJones</dc:creator>
  <cp:lastModifiedBy>Colleen Stoker</cp:lastModifiedBy>
  <cp:revision>76</cp:revision>
  <dcterms:created xsi:type="dcterms:W3CDTF">2016-04-13T16:19:28Z</dcterms:created>
  <dcterms:modified xsi:type="dcterms:W3CDTF">2017-03-02T13:54:22Z</dcterms:modified>
</cp:coreProperties>
</file>