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69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7C7320-42BE-4571-889D-809DCC19DF79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0F3668-6365-4D15-9E59-2307B1C93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831DCE-EDDF-4BA5-AF04-5EEA3C1840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2DC961-D4E1-443E-83E3-56CFCEE4FF06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E2B28A-AB51-42C3-BC81-9D8493AD4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7F26-1FA8-42FF-9A7B-B2653905B34F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236-B73F-428A-ADE4-2A975E1AE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C8B8-095C-41CE-A2D2-B04B3B76E68D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6998-5D78-4A75-B1AC-31D91E4A8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8C0B-753C-4CF8-839C-4564A5827575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2BEE-ED7C-424B-B0D0-41C6592FA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460E8B-019B-40AC-91C9-B8F5C666BD33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BB6DD-7F86-402B-9A9D-E96D29BA7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50A4-30A2-44AB-A686-B57CEF853BA2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FCEC-9A76-4983-ADDF-CA43F7ED8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48FC-A334-4804-8D49-CDCE87DAD65F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FE94-38E7-48AF-8DC0-AEE97BAE8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990D-AF92-478F-80D1-4F8504F973B6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3125-7957-4CEC-9106-0A03A5A7E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81FBEC-ABD5-47F4-B0B4-AB4293AB2613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340A87-E97A-42B1-BEC0-AC46069AD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E1CD-56F8-4BD3-BDAB-5CDEF5ABDC24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12E9-B83D-4746-9C18-AA9BDFAC9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FC6257-EA5A-4F5C-BFE3-1CEE9510E1DF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66F9EA-ECC3-4175-B2F6-B7AA53F52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A769A5D-6A90-40CC-9116-6B90BD054190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2C8D097-287A-4D2B-8079-E654912FC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0" r:id="rId2"/>
    <p:sldLayoutId id="2147483768" r:id="rId3"/>
    <p:sldLayoutId id="2147483761" r:id="rId4"/>
    <p:sldLayoutId id="2147483762" r:id="rId5"/>
    <p:sldLayoutId id="2147483763" r:id="rId6"/>
    <p:sldLayoutId id="2147483769" r:id="rId7"/>
    <p:sldLayoutId id="2147483764" r:id="rId8"/>
    <p:sldLayoutId id="2147483770" r:id="rId9"/>
    <p:sldLayoutId id="2147483765" r:id="rId10"/>
    <p:sldLayoutId id="214748376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Preventative Healthcare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B28A-AB51-42C3-BC81-9D8493AD4A2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1069975"/>
          </a:xfrm>
        </p:spPr>
        <p:txBody>
          <a:bodyPr/>
          <a:lstStyle/>
          <a:p>
            <a:r>
              <a:rPr lang="en-US" dirty="0" smtClean="0"/>
              <a:t>X-ray</a:t>
            </a:r>
          </a:p>
          <a:p>
            <a:pPr lvl="1"/>
            <a:r>
              <a:rPr lang="en-US" dirty="0" smtClean="0"/>
              <a:t>When they cannot have the TB test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4457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765175"/>
          </a:xfrm>
        </p:spPr>
        <p:txBody>
          <a:bodyPr/>
          <a:lstStyle/>
          <a:p>
            <a:r>
              <a:rPr lang="en-US" smtClean="0"/>
              <a:t>Zoster Vaccine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4862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1984375"/>
          </a:xfrm>
        </p:spPr>
        <p:txBody>
          <a:bodyPr/>
          <a:lstStyle/>
          <a:p>
            <a:r>
              <a:rPr lang="en-US" dirty="0" smtClean="0"/>
              <a:t>After adding stays on page</a:t>
            </a:r>
          </a:p>
          <a:p>
            <a:r>
              <a:rPr lang="en-US" dirty="0" smtClean="0"/>
              <a:t>Go forward wherever you want to next</a:t>
            </a:r>
          </a:p>
          <a:p>
            <a:r>
              <a:rPr lang="en-US" dirty="0" smtClean="0"/>
              <a:t>When you return to the page it will </a:t>
            </a:r>
            <a:r>
              <a:rPr lang="en-US" i="1" dirty="0" smtClean="0"/>
              <a:t>display</a:t>
            </a:r>
            <a:r>
              <a:rPr lang="en-US" dirty="0" smtClean="0"/>
              <a:t> the most recently added item in the History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7958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60448"/>
          </a:xfrm>
        </p:spPr>
        <p:txBody>
          <a:bodyPr/>
          <a:lstStyle/>
          <a:p>
            <a:r>
              <a:rPr lang="en-US" dirty="0" smtClean="0"/>
              <a:t>Able to Edit</a:t>
            </a:r>
          </a:p>
          <a:p>
            <a:r>
              <a:rPr lang="en-US" dirty="0" smtClean="0"/>
              <a:t>Select item from History list</a:t>
            </a:r>
          </a:p>
          <a:p>
            <a:r>
              <a:rPr lang="en-US" dirty="0" smtClean="0"/>
              <a:t>The fields will become editable</a:t>
            </a:r>
          </a:p>
          <a:p>
            <a:r>
              <a:rPr lang="en-US" dirty="0" smtClean="0"/>
              <a:t>Make edits then Save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5257800" cy="278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593848"/>
          </a:xfrm>
        </p:spPr>
        <p:txBody>
          <a:bodyPr/>
          <a:lstStyle/>
          <a:p>
            <a:r>
              <a:rPr lang="en-US" dirty="0" smtClean="0"/>
              <a:t>Able to Mark Invalid</a:t>
            </a:r>
          </a:p>
          <a:p>
            <a:r>
              <a:rPr lang="en-US" dirty="0" smtClean="0"/>
              <a:t>Select item from History list</a:t>
            </a:r>
          </a:p>
          <a:p>
            <a:r>
              <a:rPr lang="en-US" dirty="0" smtClean="0"/>
              <a:t>Option to select incorrect test type</a:t>
            </a:r>
          </a:p>
          <a:p>
            <a:r>
              <a:rPr lang="en-US" dirty="0" smtClean="0"/>
              <a:t>Indicate reason and select your name in Requested By field then Save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29000"/>
            <a:ext cx="5286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17448"/>
          </a:xfrm>
        </p:spPr>
        <p:txBody>
          <a:bodyPr/>
          <a:lstStyle/>
          <a:p>
            <a:r>
              <a:rPr lang="en-US" dirty="0" smtClean="0"/>
              <a:t>The Invalidated item will appear grayed out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4389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Preventative Healthcare Report</a:t>
            </a:r>
          </a:p>
          <a:p>
            <a:r>
              <a:rPr lang="en-US" dirty="0" smtClean="0"/>
              <a:t>On Facility Tab in Resident Info section</a:t>
            </a:r>
          </a:p>
          <a:p>
            <a:r>
              <a:rPr lang="en-US" dirty="0" smtClean="0"/>
              <a:t> Able to set the following parameters:</a:t>
            </a:r>
          </a:p>
          <a:p>
            <a:pPr lvl="1"/>
            <a:r>
              <a:rPr lang="en-US" dirty="0" smtClean="0"/>
              <a:t>Date range, Residents, Units, Care items, Format, Refused Only, Outpatients, Discharged, Scheduled Only, Sort and Output (can run to Excel)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41248"/>
          </a:xfrm>
        </p:spPr>
        <p:txBody>
          <a:bodyPr/>
          <a:lstStyle/>
          <a:p>
            <a:r>
              <a:rPr lang="en-US" dirty="0" smtClean="0"/>
              <a:t>Report with Detail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5247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65048"/>
          </a:xfrm>
        </p:spPr>
        <p:txBody>
          <a:bodyPr/>
          <a:lstStyle/>
          <a:p>
            <a:r>
              <a:rPr lang="en-US" dirty="0" smtClean="0"/>
              <a:t>Summary Only Report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553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908048"/>
          </a:xfrm>
        </p:spPr>
        <p:txBody>
          <a:bodyPr/>
          <a:lstStyle/>
          <a:p>
            <a:r>
              <a:rPr lang="en-US" dirty="0" smtClean="0"/>
              <a:t>Report for Next Scheduled</a:t>
            </a:r>
          </a:p>
          <a:p>
            <a:r>
              <a:rPr lang="en-US" b="1" dirty="0" smtClean="0"/>
              <a:t>Must have entered Next Scheduled date </a:t>
            </a:r>
          </a:p>
          <a:p>
            <a:r>
              <a:rPr lang="en-US" dirty="0" smtClean="0"/>
              <a:t>Remember to change the date range of the report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68865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1069975"/>
          </a:xfrm>
        </p:spPr>
        <p:txBody>
          <a:bodyPr/>
          <a:lstStyle/>
          <a:p>
            <a:r>
              <a:rPr lang="en-US" smtClean="0"/>
              <a:t>Located on Resident Tab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21143" r="27686" b="40588"/>
          <a:stretch>
            <a:fillRect/>
          </a:stretch>
        </p:blipFill>
        <p:spPr bwMode="auto">
          <a:xfrm>
            <a:off x="1143000" y="1371600"/>
            <a:ext cx="680730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QUESTIONS????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B28A-AB51-42C3-BC81-9D8493AD4A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993775"/>
          </a:xfrm>
        </p:spPr>
        <p:txBody>
          <a:bodyPr/>
          <a:lstStyle/>
          <a:p>
            <a:r>
              <a:rPr lang="en-US" smtClean="0"/>
              <a:t>Click on Add 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057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1984375"/>
          </a:xfrm>
        </p:spPr>
        <p:txBody>
          <a:bodyPr/>
          <a:lstStyle/>
          <a:p>
            <a:r>
              <a:rPr lang="en-US" dirty="0" smtClean="0"/>
              <a:t>The options to add will appear in the list</a:t>
            </a:r>
          </a:p>
          <a:p>
            <a:r>
              <a:rPr lang="en-US" dirty="0" smtClean="0"/>
              <a:t>Click on desired item</a:t>
            </a:r>
          </a:p>
          <a:p>
            <a:r>
              <a:rPr lang="en-US" dirty="0" smtClean="0"/>
              <a:t>Enter details about the vaccine or test</a:t>
            </a:r>
          </a:p>
          <a:p>
            <a:r>
              <a:rPr lang="en-US" dirty="0" smtClean="0"/>
              <a:t>Date defaults to current date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 t="23647" r="31410" b="31624"/>
          <a:stretch>
            <a:fillRect/>
          </a:stretch>
        </p:blipFill>
        <p:spPr bwMode="auto">
          <a:xfrm>
            <a:off x="1524000" y="2895600"/>
            <a:ext cx="5943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841375"/>
          </a:xfrm>
        </p:spPr>
        <p:txBody>
          <a:bodyPr/>
          <a:lstStyle/>
          <a:p>
            <a:r>
              <a:rPr lang="en-US" smtClean="0"/>
              <a:t>Hepatitis Vaccine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1219200"/>
            <a:ext cx="45243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841375"/>
          </a:xfrm>
        </p:spPr>
        <p:txBody>
          <a:bodyPr/>
          <a:lstStyle/>
          <a:p>
            <a:r>
              <a:rPr lang="en-US" smtClean="0"/>
              <a:t>Influenza Vaccine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524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993775"/>
          </a:xfrm>
        </p:spPr>
        <p:txBody>
          <a:bodyPr/>
          <a:lstStyle/>
          <a:p>
            <a:r>
              <a:rPr lang="en-US" smtClean="0"/>
              <a:t>Pneumococcal Vaccine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45243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765175"/>
          </a:xfrm>
        </p:spPr>
        <p:txBody>
          <a:bodyPr/>
          <a:lstStyle/>
          <a:p>
            <a:r>
              <a:rPr lang="en-US" smtClean="0"/>
              <a:t>TB Test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4481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88975"/>
          </a:xfrm>
        </p:spPr>
        <p:txBody>
          <a:bodyPr/>
          <a:lstStyle/>
          <a:p>
            <a:r>
              <a:rPr lang="en-US" smtClean="0"/>
              <a:t>Tetanus Vaccine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4476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2BEE-ED7C-424B-B0D0-41C6592FAE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416</TotalTime>
  <Words>233</Words>
  <Application>Microsoft Office PowerPoint</Application>
  <PresentationFormat>On-screen Show (4:3)</PresentationFormat>
  <Paragraphs>59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Preventative Healthcare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QUESTIONS????</vt:lpstr>
    </vt:vector>
  </TitlesOfParts>
  <Company>OPRS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Preventative Healthcare</dc:title>
  <dc:creator>BRJones</dc:creator>
  <cp:lastModifiedBy>Colleen Stoker</cp:lastModifiedBy>
  <cp:revision>25</cp:revision>
  <dcterms:created xsi:type="dcterms:W3CDTF">2015-09-11T01:28:17Z</dcterms:created>
  <dcterms:modified xsi:type="dcterms:W3CDTF">2017-03-02T13:54:49Z</dcterms:modified>
</cp:coreProperties>
</file>