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8" r:id="rId12"/>
    <p:sldId id="267" r:id="rId13"/>
    <p:sldId id="269" r:id="rId14"/>
    <p:sldId id="272" r:id="rId15"/>
    <p:sldId id="273" r:id="rId16"/>
    <p:sldId id="274" r:id="rId17"/>
    <p:sldId id="278" r:id="rId18"/>
    <p:sldId id="283" r:id="rId19"/>
    <p:sldId id="275" r:id="rId20"/>
    <p:sldId id="271" r:id="rId21"/>
    <p:sldId id="276" r:id="rId22"/>
    <p:sldId id="277" r:id="rId23"/>
    <p:sldId id="270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29292"/>
    <a:srgbClr val="66665D"/>
    <a:srgbClr val="97CA3D"/>
    <a:srgbClr val="F5A81C"/>
    <a:srgbClr val="03AF4B"/>
    <a:srgbClr val="E8742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68EA-C502-4073-BB58-1E28E653D85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9938-D4B6-4CAE-987F-ABB37AB6A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CAA1F-28B6-492D-90CF-52463AB1F6C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9FAA8-0453-4C2D-84EC-F316C986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7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5715000"/>
            <a:ext cx="3048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OL-Corporate 4C.fw RGB.f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65825"/>
            <a:ext cx="2590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4800" y="2209800"/>
            <a:ext cx="7924800" cy="6096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333375" y="2743200"/>
            <a:ext cx="78486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-Corporate 4C.fw RGB.f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2971800"/>
          </a:xfrm>
          <a:prstGeom prst="rect">
            <a:avLst/>
          </a:prstGeom>
        </p:spPr>
        <p:txBody>
          <a:bodyPr/>
          <a:lstStyle>
            <a:lvl1pPr marL="228600" indent="-228600"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685800" indent="-228600"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0581A7C6-610E-46F4-B4D8-1ED097E5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or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7200" y="1905000"/>
            <a:ext cx="8382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285750" indent="-28575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 marL="685800" indent="-228600">
              <a:buFont typeface="Calibri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 marL="1143000" indent="-22860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 marL="1600200" indent="-228600">
              <a:buFont typeface="Arial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06B6-ACBF-41A0-A7BE-EF98D5373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6665D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85AE6BD0-0C15-4770-8886-D2EE764D8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62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562"/>
            <a:ext cx="4040188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2"/>
            <a:ext cx="4041775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502B-C3D6-41D9-8E91-26847CB31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5D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A77E-1A12-4FDD-9C18-8523BCAEE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-Corporate 4C.fw RGB.fw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C036F574-2C5C-40E6-9E24-AFFBCE50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3" descr="OL CirclePattern-Large RGB PMS415 71816.jpg"/>
          <p:cNvPicPr>
            <a:picLocks noChangeAspect="1"/>
          </p:cNvPicPr>
          <p:nvPr userDrawn="1"/>
        </p:nvPicPr>
        <p:blipFill>
          <a:blip r:embed="rId12" cstate="print"/>
          <a:srcRect t="2002" b="89990"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0" r:id="rId3"/>
    <p:sldLayoutId id="2147483835" r:id="rId4"/>
    <p:sldLayoutId id="2147483836" r:id="rId5"/>
    <p:sldLayoutId id="2147483831" r:id="rId6"/>
    <p:sldLayoutId id="2147483832" r:id="rId7"/>
    <p:sldLayoutId id="2147483837" r:id="rId8"/>
    <p:sldLayoutId id="2147483838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Management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971800"/>
            <a:ext cx="78486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February 2017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838200"/>
          </a:xfrm>
        </p:spPr>
        <p:txBody>
          <a:bodyPr/>
          <a:lstStyle/>
          <a:p>
            <a:r>
              <a:rPr lang="en-US" dirty="0" smtClean="0"/>
              <a:t>Viewing Wound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5438775" cy="39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153409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295400"/>
            <a:ext cx="8305800" cy="1371600"/>
          </a:xfrm>
        </p:spPr>
        <p:txBody>
          <a:bodyPr/>
          <a:lstStyle/>
          <a:p>
            <a:r>
              <a:rPr lang="en-US" dirty="0" smtClean="0"/>
              <a:t>When updating, history appears on right side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Updating Wound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8763000" cy="21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371600"/>
            <a:ext cx="2514600" cy="4495800"/>
          </a:xfrm>
        </p:spPr>
        <p:txBody>
          <a:bodyPr/>
          <a:lstStyle/>
          <a:p>
            <a:r>
              <a:rPr lang="en-US" dirty="0" smtClean="0"/>
              <a:t>To view history, click on View under Actions or Wound History on right side next to Add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1625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219200"/>
            <a:ext cx="7924800" cy="4114800"/>
          </a:xfrm>
        </p:spPr>
        <p:txBody>
          <a:bodyPr/>
          <a:lstStyle/>
          <a:p>
            <a:r>
              <a:rPr lang="en-US" dirty="0" smtClean="0"/>
              <a:t>View – view wound info/history</a:t>
            </a:r>
          </a:p>
          <a:p>
            <a:r>
              <a:rPr lang="en-US" dirty="0" smtClean="0"/>
              <a:t>Update – add new info</a:t>
            </a:r>
          </a:p>
          <a:p>
            <a:r>
              <a:rPr lang="en-US" dirty="0" smtClean="0"/>
              <a:t>Mark Healed – will appear in history</a:t>
            </a:r>
          </a:p>
          <a:p>
            <a:r>
              <a:rPr lang="en-US" dirty="0" smtClean="0"/>
              <a:t>Mark Invalid – invalidate</a:t>
            </a:r>
          </a:p>
          <a:p>
            <a:r>
              <a:rPr lang="en-US" dirty="0" smtClean="0"/>
              <a:t>Discontinue Documentation – use for discharged people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dirty="0" smtClean="0"/>
              <a:t>Action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2276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524000"/>
            <a:ext cx="8305800" cy="3657600"/>
          </a:xfrm>
        </p:spPr>
        <p:txBody>
          <a:bodyPr/>
          <a:lstStyle/>
          <a:p>
            <a:r>
              <a:rPr lang="en-US" dirty="0" smtClean="0"/>
              <a:t>PUSH Tool available for Pressure Wounds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from Action list (only available for pressure wounds) – 10 most recent, valid Observations are shown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dirty="0" smtClean="0"/>
              <a:t>Pressure Wound PUSH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105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PUSH Chart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191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447800"/>
            <a:ext cx="3276600" cy="4419600"/>
          </a:xfrm>
        </p:spPr>
        <p:txBody>
          <a:bodyPr/>
          <a:lstStyle/>
          <a:p>
            <a:r>
              <a:rPr lang="en-US" dirty="0" smtClean="0"/>
              <a:t>Select Action of Mark Healed for healed wounds</a:t>
            </a:r>
          </a:p>
          <a:p>
            <a:r>
              <a:rPr lang="en-US" dirty="0" smtClean="0"/>
              <a:t>Character limit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Healed Wounds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5105400" cy="29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4800" y="1447800"/>
            <a:ext cx="8305800" cy="990600"/>
          </a:xfrm>
        </p:spPr>
        <p:txBody>
          <a:bodyPr/>
          <a:lstStyle/>
          <a:p>
            <a:r>
              <a:rPr lang="en-US" dirty="0" smtClean="0"/>
              <a:t>Only appear in Wound History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dirty="0" smtClean="0"/>
              <a:t>Healed Wounds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010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12679"/>
            <a:ext cx="8839200" cy="7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1143000"/>
          </a:xfrm>
        </p:spPr>
        <p:txBody>
          <a:bodyPr/>
          <a:lstStyle/>
          <a:p>
            <a:r>
              <a:rPr lang="en-US" dirty="0" smtClean="0"/>
              <a:t>Use when a resident is discharged</a:t>
            </a:r>
          </a:p>
          <a:p>
            <a:r>
              <a:rPr lang="en-US" dirty="0" smtClean="0"/>
              <a:t>Select Action of Discontinue </a:t>
            </a:r>
            <a:r>
              <a:rPr lang="en-US" dirty="0" err="1" smtClean="0"/>
              <a:t>Documentatio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Discontinue Documentation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924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447800"/>
            <a:ext cx="8305800" cy="3048000"/>
          </a:xfrm>
        </p:spPr>
        <p:txBody>
          <a:bodyPr/>
          <a:lstStyle/>
          <a:p>
            <a:r>
              <a:rPr lang="en-US" dirty="0" smtClean="0"/>
              <a:t>Weekly Tracking of Pressure Wounds</a:t>
            </a:r>
          </a:p>
          <a:p>
            <a:pPr lvl="1"/>
            <a:r>
              <a:rPr lang="en-US" dirty="0" smtClean="0"/>
              <a:t>Will be inactivated</a:t>
            </a:r>
          </a:p>
          <a:p>
            <a:r>
              <a:rPr lang="en-US" dirty="0" smtClean="0"/>
              <a:t>Weekly Tracking of Non-Pressure Wounds</a:t>
            </a:r>
          </a:p>
          <a:p>
            <a:pPr lvl="1"/>
            <a:r>
              <a:rPr lang="en-US" dirty="0" smtClean="0"/>
              <a:t>Adding note under type – “use wound management section for diabetic, arterial and venous ulcers”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Current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5772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00200"/>
            <a:ext cx="4724400" cy="3200400"/>
          </a:xfrm>
        </p:spPr>
        <p:txBody>
          <a:bodyPr/>
          <a:lstStyle/>
          <a:p>
            <a:r>
              <a:rPr lang="en-US" dirty="0" smtClean="0"/>
              <a:t>Beginning March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Turned on in SNF Ohio Living Training Facility only at this time</a:t>
            </a:r>
          </a:p>
          <a:p>
            <a:r>
              <a:rPr lang="en-US" dirty="0" smtClean="0"/>
              <a:t>On Resident Tab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New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1543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Scan documentation in</a:t>
            </a:r>
          </a:p>
          <a:p>
            <a:r>
              <a:rPr lang="en-US" dirty="0" smtClean="0"/>
              <a:t>Add/update Wound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371600"/>
            <a:ext cx="8305800" cy="2133600"/>
          </a:xfrm>
        </p:spPr>
        <p:txBody>
          <a:bodyPr/>
          <a:lstStyle/>
          <a:p>
            <a:r>
              <a:rPr lang="en-US" dirty="0" smtClean="0"/>
              <a:t>Facility Wound Summary Report</a:t>
            </a:r>
          </a:p>
          <a:p>
            <a:pPr lvl="1"/>
            <a:r>
              <a:rPr lang="en-US" dirty="0" smtClean="0"/>
              <a:t>Facility tab under Wound Management</a:t>
            </a:r>
          </a:p>
          <a:p>
            <a:pPr lvl="1"/>
            <a:r>
              <a:rPr lang="en-US" dirty="0" smtClean="0"/>
              <a:t>Track &amp; trend wound healing in facility</a:t>
            </a:r>
          </a:p>
          <a:p>
            <a:pPr lvl="1"/>
            <a:r>
              <a:rPr lang="en-US" dirty="0" smtClean="0"/>
              <a:t>Multiple parameter options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6743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295400"/>
            <a:ext cx="8305800" cy="1295400"/>
          </a:xfrm>
        </p:spPr>
        <p:txBody>
          <a:bodyPr/>
          <a:lstStyle/>
          <a:p>
            <a:r>
              <a:rPr lang="en-US" dirty="0" smtClean="0"/>
              <a:t>Facility Activity Report	</a:t>
            </a:r>
          </a:p>
          <a:p>
            <a:pPr lvl="1"/>
            <a:r>
              <a:rPr lang="en-US" dirty="0" smtClean="0"/>
              <a:t>Include Active wounds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Reports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190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8172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Pressure Injury language</a:t>
            </a:r>
          </a:p>
          <a:p>
            <a:r>
              <a:rPr lang="en-US" dirty="0" smtClean="0"/>
              <a:t>Tunneling and undermining need ranges and narrative option</a:t>
            </a:r>
          </a:p>
          <a:p>
            <a:r>
              <a:rPr lang="en-US" dirty="0" smtClean="0"/>
              <a:t>Per cents should </a:t>
            </a:r>
            <a:r>
              <a:rPr lang="en-US" i="1" dirty="0" smtClean="0"/>
              <a:t>equal</a:t>
            </a:r>
            <a:r>
              <a:rPr lang="en-US" dirty="0" smtClean="0"/>
              <a:t> 100 – each one can be 100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295400"/>
            <a:ext cx="8305800" cy="762000"/>
          </a:xfrm>
        </p:spPr>
        <p:txBody>
          <a:bodyPr/>
          <a:lstStyle/>
          <a:p>
            <a:r>
              <a:rPr lang="en-US" dirty="0" smtClean="0"/>
              <a:t>Adding provider (consultant) </a:t>
            </a:r>
            <a:r>
              <a:rPr lang="en-US" u="sng" dirty="0" smtClean="0"/>
              <a:t>for info only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Miscellaneous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867400" cy="28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4829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00200"/>
            <a:ext cx="8305800" cy="1447800"/>
          </a:xfrm>
        </p:spPr>
        <p:txBody>
          <a:bodyPr/>
          <a:lstStyle/>
          <a:p>
            <a:r>
              <a:rPr lang="en-US" dirty="0" smtClean="0"/>
              <a:t>Consultant in Provider List</a:t>
            </a:r>
          </a:p>
          <a:p>
            <a:r>
              <a:rPr lang="en-US" dirty="0" smtClean="0"/>
              <a:t>Unable to log in, for </a:t>
            </a:r>
            <a:r>
              <a:rPr lang="en-US" b="1" dirty="0" smtClean="0"/>
              <a:t>facility </a:t>
            </a:r>
            <a:r>
              <a:rPr lang="en-US" dirty="0" smtClean="0"/>
              <a:t>info only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Miscellaneous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8358187" cy="9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rjones\AppData\Local\Microsoft\Windows\Temporary Internet Files\Content.IE5\FY5S36QT\preview_question_and_answer_si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3500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447800"/>
            <a:ext cx="8305800" cy="3733800"/>
          </a:xfrm>
        </p:spPr>
        <p:txBody>
          <a:bodyPr/>
          <a:lstStyle/>
          <a:p>
            <a:r>
              <a:rPr lang="en-US" dirty="0" smtClean="0"/>
              <a:t>Message with no wound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button on right side of page along with History button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/>
          <a:lstStyle/>
          <a:p>
            <a:r>
              <a:rPr lang="en-US" dirty="0" smtClean="0"/>
              <a:t>Wound Management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572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48200"/>
            <a:ext cx="2609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524000"/>
            <a:ext cx="4343400" cy="3810000"/>
          </a:xfrm>
        </p:spPr>
        <p:txBody>
          <a:bodyPr/>
          <a:lstStyle/>
          <a:p>
            <a:r>
              <a:rPr lang="en-US" dirty="0" smtClean="0"/>
              <a:t>Like all Observations, date &amp; time default</a:t>
            </a:r>
          </a:p>
          <a:p>
            <a:r>
              <a:rPr lang="en-US" dirty="0" smtClean="0"/>
              <a:t>Select Yes or No for Present on Admission/Re-entry</a:t>
            </a:r>
          </a:p>
          <a:p>
            <a:r>
              <a:rPr lang="en-US" dirty="0" smtClean="0"/>
              <a:t>Only “type” currently available is Ulcer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dirty="0" smtClean="0"/>
              <a:t>Adding New Wound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1771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371600"/>
            <a:ext cx="8305800" cy="1295400"/>
          </a:xfrm>
        </p:spPr>
        <p:txBody>
          <a:bodyPr/>
          <a:lstStyle/>
          <a:p>
            <a:r>
              <a:rPr lang="en-US" dirty="0" smtClean="0"/>
              <a:t>Female or male based on resident gender</a:t>
            </a:r>
          </a:p>
          <a:p>
            <a:r>
              <a:rPr lang="en-US" dirty="0" smtClean="0"/>
              <a:t>Options based on “area” selected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/>
          <a:lstStyle/>
          <a:p>
            <a:r>
              <a:rPr lang="en-US" dirty="0" smtClean="0"/>
              <a:t>Adding New Wound cont.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2133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8305800" cy="1066800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i="1" dirty="0" smtClean="0"/>
              <a:t>location</a:t>
            </a:r>
            <a:r>
              <a:rPr lang="en-US" dirty="0" smtClean="0"/>
              <a:t> details after selecting area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 &amp; proceed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Adding New Wound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371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0"/>
            <a:ext cx="371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4495800" cy="2895600"/>
          </a:xfrm>
        </p:spPr>
        <p:txBody>
          <a:bodyPr/>
          <a:lstStyle/>
          <a:p>
            <a:r>
              <a:rPr lang="en-US" dirty="0" smtClean="0"/>
              <a:t>Depending on answers additional questions appear</a:t>
            </a:r>
          </a:p>
          <a:p>
            <a:r>
              <a:rPr lang="en-US" dirty="0" smtClean="0"/>
              <a:t>Required questions have asterisk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dirty="0" smtClean="0"/>
              <a:t>Skip Pattern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3181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4800" y="1143000"/>
            <a:ext cx="8305800" cy="1676400"/>
          </a:xfrm>
        </p:spPr>
        <p:txBody>
          <a:bodyPr/>
          <a:lstStyle/>
          <a:p>
            <a:r>
              <a:rPr lang="en-US" dirty="0" smtClean="0"/>
              <a:t>Only UMs &amp; DONs can </a:t>
            </a:r>
            <a:r>
              <a:rPr lang="en-US" i="1" dirty="0" smtClean="0"/>
              <a:t>Stage</a:t>
            </a:r>
            <a:r>
              <a:rPr lang="en-US" dirty="0" smtClean="0"/>
              <a:t> wounds</a:t>
            </a:r>
          </a:p>
          <a:p>
            <a:r>
              <a:rPr lang="en-US" dirty="0" smtClean="0"/>
              <a:t>Click on Update to add sub-type</a:t>
            </a:r>
          </a:p>
          <a:p>
            <a:r>
              <a:rPr lang="en-US" dirty="0" smtClean="0"/>
              <a:t>This can only be done once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dirty="0" smtClean="0"/>
              <a:t>Sub-typing Ulcers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5246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524000"/>
            <a:ext cx="8001000" cy="1219200"/>
          </a:xfrm>
        </p:spPr>
        <p:txBody>
          <a:bodyPr/>
          <a:lstStyle/>
          <a:p>
            <a:r>
              <a:rPr lang="en-US" dirty="0" smtClean="0"/>
              <a:t>Once set type changes from “Ulcer” to specific 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Sub-type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6334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hio Living Color Scheme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97CA3D"/>
      </a:accent1>
      <a:accent2>
        <a:srgbClr val="F5A81C"/>
      </a:accent2>
      <a:accent3>
        <a:srgbClr val="03AF4B"/>
      </a:accent3>
      <a:accent4>
        <a:srgbClr val="E87425"/>
      </a:accent4>
      <a:accent5>
        <a:srgbClr val="929292"/>
      </a:accent5>
      <a:accent6>
        <a:srgbClr val="66665D"/>
      </a:accent6>
      <a:hlink>
        <a:srgbClr val="97CA3D"/>
      </a:hlink>
      <a:folHlink>
        <a:srgbClr val="03AF4B"/>
      </a:folHlink>
    </a:clrScheme>
    <a:fontScheme name="Ohio Living Fonts">
      <a:majorFont>
        <a:latin typeface="Avenir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416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Wound Management  </vt:lpstr>
      <vt:lpstr>New Functionality</vt:lpstr>
      <vt:lpstr>Wound Management Page</vt:lpstr>
      <vt:lpstr>Adding New Wound</vt:lpstr>
      <vt:lpstr>Adding New Wound cont. </vt:lpstr>
      <vt:lpstr>Adding New Wound cont.</vt:lpstr>
      <vt:lpstr>Skip Pattern Answers</vt:lpstr>
      <vt:lpstr>Sub-typing Ulcers </vt:lpstr>
      <vt:lpstr>Sub-type </vt:lpstr>
      <vt:lpstr>Viewing Wound</vt:lpstr>
      <vt:lpstr>Updating Wound</vt:lpstr>
      <vt:lpstr>History</vt:lpstr>
      <vt:lpstr>Action Options</vt:lpstr>
      <vt:lpstr>Pressure Wound PUSH Tool</vt:lpstr>
      <vt:lpstr>PUSH Chart </vt:lpstr>
      <vt:lpstr>Healed Wounds</vt:lpstr>
      <vt:lpstr>Healed Wounds cont.</vt:lpstr>
      <vt:lpstr>Discontinue Documentation </vt:lpstr>
      <vt:lpstr>Current Observations</vt:lpstr>
      <vt:lpstr>Wound Company</vt:lpstr>
      <vt:lpstr>Reports</vt:lpstr>
      <vt:lpstr>Reports cont.</vt:lpstr>
      <vt:lpstr>Enhancement Requests</vt:lpstr>
      <vt:lpstr>Miscellaneous Items</vt:lpstr>
      <vt:lpstr>Miscellaneous cont.</vt:lpstr>
      <vt:lpstr>Slide 26</vt:lpstr>
    </vt:vector>
  </TitlesOfParts>
  <Company>OPRS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Colleen Stoker</dc:creator>
  <cp:lastModifiedBy>Colleen Stoker</cp:lastModifiedBy>
  <cp:revision>139</cp:revision>
  <dcterms:created xsi:type="dcterms:W3CDTF">2016-08-08T13:16:39Z</dcterms:created>
  <dcterms:modified xsi:type="dcterms:W3CDTF">2017-03-02T13:53:53Z</dcterms:modified>
</cp:coreProperties>
</file>