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59" r:id="rId3"/>
    <p:sldId id="269" r:id="rId4"/>
    <p:sldId id="258" r:id="rId5"/>
    <p:sldId id="260" r:id="rId6"/>
    <p:sldId id="271" r:id="rId7"/>
    <p:sldId id="270" r:id="rId8"/>
    <p:sldId id="261" r:id="rId9"/>
    <p:sldId id="272" r:id="rId10"/>
    <p:sldId id="292" r:id="rId11"/>
    <p:sldId id="293" r:id="rId12"/>
    <p:sldId id="264" r:id="rId13"/>
    <p:sldId id="291" r:id="rId14"/>
    <p:sldId id="266" r:id="rId15"/>
    <p:sldId id="273" r:id="rId16"/>
    <p:sldId id="289"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 roundtripDataSignature="AMtx7mgwxOLNSef1ZxiUvrWcS07kT8q9Kw==" r:id="rId20"/>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B35D"/>
    <a:srgbClr val="495D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550"/>
    <p:restoredTop sz="94847"/>
  </p:normalViewPr>
  <p:slideViewPr>
    <p:cSldViewPr snapToGrid="0" snapToObjects="1">
      <p:cViewPr varScale="1">
        <p:scale>
          <a:sx n="131" d="100"/>
          <a:sy n="131" d="100"/>
        </p:scale>
        <p:origin x="11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0856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1463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640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8583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753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4133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8377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8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7904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8"/>
        <p:cNvGrpSpPr/>
        <p:nvPr/>
      </p:nvGrpSpPr>
      <p:grpSpPr>
        <a:xfrm>
          <a:off x="0" y="0"/>
          <a:ext cx="0" cy="0"/>
          <a:chOff x="0" y="0"/>
          <a:chExt cx="0" cy="0"/>
        </a:xfrm>
      </p:grpSpPr>
      <p:pic>
        <p:nvPicPr>
          <p:cNvPr id="3" name="Picture 2" descr="A group of people standing on top of a sandy beach&#10;&#10;Description automatically generated">
            <a:extLst>
              <a:ext uri="{FF2B5EF4-FFF2-40B4-BE49-F238E27FC236}">
                <a16:creationId xmlns:a16="http://schemas.microsoft.com/office/drawing/2014/main" id="{EC00FC50-CBCD-9D49-816B-BA5A49EE9EA1}"/>
              </a:ext>
            </a:extLst>
          </p:cNvPr>
          <p:cNvPicPr>
            <a:picLocks noChangeAspect="1"/>
          </p:cNvPicPr>
          <p:nvPr userDrawn="1"/>
        </p:nvPicPr>
        <p:blipFill rotWithShape="1">
          <a:blip r:embed="rId2"/>
          <a:srcRect l="15697" t="41712" r="4938" b="28672"/>
          <a:stretch/>
        </p:blipFill>
        <p:spPr>
          <a:xfrm flipH="1">
            <a:off x="0" y="0"/>
            <a:ext cx="12192000" cy="6858000"/>
          </a:xfrm>
          <a:prstGeom prst="rect">
            <a:avLst/>
          </a:prstGeom>
        </p:spPr>
      </p:pic>
      <p:sp>
        <p:nvSpPr>
          <p:cNvPr id="10" name="Google Shape;10;p15"/>
          <p:cNvSpPr/>
          <p:nvPr/>
        </p:nvSpPr>
        <p:spPr>
          <a:xfrm flipH="1">
            <a:off x="-23014" y="0"/>
            <a:ext cx="6760646" cy="3132081"/>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l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15"/>
          <p:cNvSpPr/>
          <p:nvPr/>
        </p:nvSpPr>
        <p:spPr>
          <a:xfrm rot="10800000">
            <a:off x="-36793" y="991672"/>
            <a:ext cx="12662557" cy="5866327"/>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15"/>
          <p:cNvSpPr txBox="1">
            <a:spLocks noGrp="1"/>
          </p:cNvSpPr>
          <p:nvPr>
            <p:ph type="ctrTitle"/>
          </p:nvPr>
        </p:nvSpPr>
        <p:spPr>
          <a:xfrm>
            <a:off x="525888" y="3729692"/>
            <a:ext cx="6760646" cy="1771315"/>
          </a:xfrm>
          <a:prstGeom prst="rect">
            <a:avLst/>
          </a:prstGeom>
          <a:noFill/>
          <a:ln>
            <a:noFill/>
          </a:ln>
        </p:spPr>
        <p:txBody>
          <a:bodyPr spcFirstLastPara="1" wrap="square" lIns="91425" tIns="45700" rIns="91425" bIns="45700" anchor="b" anchorCtr="0">
            <a:normAutofit/>
          </a:bodyPr>
          <a:lstStyle>
            <a:lvl1pPr lvl="0" algn="l">
              <a:lnSpc>
                <a:spcPct val="70000"/>
              </a:lnSpc>
              <a:spcBef>
                <a:spcPts val="0"/>
              </a:spcBef>
              <a:spcAft>
                <a:spcPts val="0"/>
              </a:spcAft>
              <a:buClr>
                <a:schemeClr val="lt1"/>
              </a:buClr>
              <a:buSzPts val="5400"/>
              <a:buFont typeface="Calibri"/>
              <a:buNone/>
              <a:defRPr sz="54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5"/>
          <p:cNvSpPr txBox="1">
            <a:spLocks noGrp="1"/>
          </p:cNvSpPr>
          <p:nvPr>
            <p:ph type="subTitle" idx="1"/>
          </p:nvPr>
        </p:nvSpPr>
        <p:spPr>
          <a:xfrm>
            <a:off x="525888" y="5590925"/>
            <a:ext cx="9144000" cy="50769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15"/>
          <p:cNvSpPr/>
          <p:nvPr/>
        </p:nvSpPr>
        <p:spPr>
          <a:xfrm flipH="1">
            <a:off x="-58691" y="-164047"/>
            <a:ext cx="6981084" cy="4166316"/>
          </a:xfrm>
          <a:custGeom>
            <a:avLst/>
            <a:gdLst/>
            <a:ahLst/>
            <a:cxnLst/>
            <a:rect l="l" t="t" r="r" b="b"/>
            <a:pathLst>
              <a:path w="5136140" h="2535792" extrusionOk="0">
                <a:moveTo>
                  <a:pt x="0" y="0"/>
                </a:moveTo>
                <a:lnTo>
                  <a:pt x="5136140" y="2070288"/>
                </a:lnTo>
                <a:cubicBezTo>
                  <a:pt x="5126080" y="2181851"/>
                  <a:pt x="5126871" y="2320613"/>
                  <a:pt x="5123617" y="2535792"/>
                </a:cubicBezTo>
                <a:lnTo>
                  <a:pt x="0" y="0"/>
                </a:ln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15"/>
          <p:cNvSpPr/>
          <p:nvPr/>
        </p:nvSpPr>
        <p:spPr>
          <a:xfrm flipH="1">
            <a:off x="-36793" y="-284812"/>
            <a:ext cx="7214594" cy="3523646"/>
          </a:xfrm>
          <a:custGeom>
            <a:avLst/>
            <a:gdLst/>
            <a:ahLst/>
            <a:cxnLst/>
            <a:rect l="l" t="t" r="r" b="b"/>
            <a:pathLst>
              <a:path w="3275135" h="2557256" extrusionOk="0">
                <a:moveTo>
                  <a:pt x="0" y="0"/>
                </a:moveTo>
                <a:lnTo>
                  <a:pt x="3272440" y="2229952"/>
                </a:lnTo>
                <a:cubicBezTo>
                  <a:pt x="3273338" y="2339053"/>
                  <a:pt x="3274237" y="2448155"/>
                  <a:pt x="3275135" y="2557256"/>
                </a:cubicBezTo>
                <a:lnTo>
                  <a:pt x="0" y="0"/>
                </a:lnTo>
                <a:close/>
              </a:path>
            </a:pathLst>
          </a:custGeom>
          <a:solidFill>
            <a:srgbClr val="2EB35C">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 name="Picture 13">
            <a:extLst>
              <a:ext uri="{FF2B5EF4-FFF2-40B4-BE49-F238E27FC236}">
                <a16:creationId xmlns:a16="http://schemas.microsoft.com/office/drawing/2014/main" id="{C6C27BFA-2A70-7143-9E6F-0C70446E2F12}"/>
              </a:ext>
            </a:extLst>
          </p:cNvPr>
          <p:cNvPicPr>
            <a:picLocks noChangeAspect="1"/>
          </p:cNvPicPr>
          <p:nvPr userDrawn="1"/>
        </p:nvPicPr>
        <p:blipFill>
          <a:blip r:embed="rId3"/>
          <a:stretch>
            <a:fillRect/>
          </a:stretch>
        </p:blipFill>
        <p:spPr>
          <a:xfrm>
            <a:off x="396551" y="9652"/>
            <a:ext cx="3289624" cy="149945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99"/>
        <p:cNvGrpSpPr/>
        <p:nvPr/>
      </p:nvGrpSpPr>
      <p:grpSpPr>
        <a:xfrm>
          <a:off x="0" y="0"/>
          <a:ext cx="0" cy="0"/>
          <a:chOff x="0" y="0"/>
          <a:chExt cx="0" cy="0"/>
        </a:xfrm>
      </p:grpSpPr>
      <p:sp>
        <p:nvSpPr>
          <p:cNvPr id="100" name="Google Shape;100;p24"/>
          <p:cNvSpPr/>
          <p:nvPr/>
        </p:nvSpPr>
        <p:spPr>
          <a:xfrm rot="10800000">
            <a:off x="-74796" y="-225285"/>
            <a:ext cx="9791336" cy="7083282"/>
          </a:xfrm>
          <a:custGeom>
            <a:avLst/>
            <a:gdLst/>
            <a:ahLst/>
            <a:cxnLst/>
            <a:rect l="l" t="t" r="r" b="b"/>
            <a:pathLst>
              <a:path w="5109188" h="2861303" extrusionOk="0">
                <a:moveTo>
                  <a:pt x="0" y="0"/>
                </a:moveTo>
                <a:lnTo>
                  <a:pt x="5108620" y="0"/>
                </a:lnTo>
                <a:cubicBezTo>
                  <a:pt x="5110767" y="789904"/>
                  <a:pt x="5105982" y="2024127"/>
                  <a:pt x="5108129" y="2814031"/>
                </a:cubicBezTo>
                <a:lnTo>
                  <a:pt x="3624900" y="2861303"/>
                </a:ln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24"/>
          <p:cNvSpPr txBox="1">
            <a:spLocks noGrp="1"/>
          </p:cNvSpPr>
          <p:nvPr>
            <p:ph type="title"/>
          </p:nvPr>
        </p:nvSpPr>
        <p:spPr>
          <a:xfrm>
            <a:off x="4807940" y="560231"/>
            <a:ext cx="6848915" cy="63106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400"/>
              <a:buFont typeface="Calibri"/>
              <a:buNone/>
              <a:defRPr>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4"/>
          <p:cNvSpPr txBox="1">
            <a:spLocks noGrp="1"/>
          </p:cNvSpPr>
          <p:nvPr>
            <p:ph type="body" idx="1"/>
          </p:nvPr>
        </p:nvSpPr>
        <p:spPr>
          <a:xfrm>
            <a:off x="4807940" y="1252621"/>
            <a:ext cx="4976611" cy="43598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atin typeface="Calibri"/>
                <a:ea typeface="Calibri"/>
                <a:cs typeface="Calibri"/>
                <a:sym typeface="Calibri"/>
              </a:defRPr>
            </a:lvl1pPr>
            <a:lvl2pPr marL="914400" lvl="1" indent="-355600" algn="l">
              <a:lnSpc>
                <a:spcPct val="90000"/>
              </a:lnSpc>
              <a:spcBef>
                <a:spcPts val="500"/>
              </a:spcBef>
              <a:spcAft>
                <a:spcPts val="0"/>
              </a:spcAft>
              <a:buClr>
                <a:schemeClr val="dk1"/>
              </a:buClr>
              <a:buSzPts val="2000"/>
              <a:buChar char="•"/>
              <a:defRPr sz="2000">
                <a:latin typeface="Calibri"/>
                <a:ea typeface="Calibri"/>
                <a:cs typeface="Calibri"/>
                <a:sym typeface="Calibri"/>
              </a:defRPr>
            </a:lvl2pPr>
            <a:lvl3pPr marL="1371600" lvl="2"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3pPr>
            <a:lvl4pPr marL="1828800" lvl="3"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4pPr>
            <a:lvl5pPr marL="2286000" lvl="4"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24"/>
          <p:cNvSpPr txBox="1">
            <a:spLocks noGrp="1"/>
          </p:cNvSpPr>
          <p:nvPr>
            <p:ph type="body" idx="2"/>
          </p:nvPr>
        </p:nvSpPr>
        <p:spPr>
          <a:xfrm>
            <a:off x="968091" y="2013261"/>
            <a:ext cx="4976610" cy="37832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24"/>
          <p:cNvSpPr txBox="1">
            <a:spLocks noGrp="1"/>
          </p:cNvSpPr>
          <p:nvPr>
            <p:ph type="body" idx="3"/>
          </p:nvPr>
        </p:nvSpPr>
        <p:spPr>
          <a:xfrm>
            <a:off x="6987587" y="2806039"/>
            <a:ext cx="4559892" cy="286882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24"/>
          <p:cNvSpPr txBox="1">
            <a:spLocks noGrp="1"/>
          </p:cNvSpPr>
          <p:nvPr>
            <p:ph type="body" idx="4"/>
          </p:nvPr>
        </p:nvSpPr>
        <p:spPr>
          <a:xfrm>
            <a:off x="6987587" y="2370058"/>
            <a:ext cx="4559892" cy="43598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7" name="Google Shape;107;p24"/>
          <p:cNvSpPr/>
          <p:nvPr/>
        </p:nvSpPr>
        <p:spPr>
          <a:xfrm rot="10800000">
            <a:off x="-19879" y="6243637"/>
            <a:ext cx="1177165" cy="614359"/>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8" name="Google Shape;108;p24"/>
          <p:cNvSpPr/>
          <p:nvPr/>
        </p:nvSpPr>
        <p:spPr>
          <a:xfrm rot="10800000">
            <a:off x="-19878" y="6115050"/>
            <a:ext cx="1192570" cy="742950"/>
          </a:xfrm>
          <a:custGeom>
            <a:avLst/>
            <a:gdLst/>
            <a:ahLst/>
            <a:cxnLst/>
            <a:rect l="l" t="t" r="r" b="b"/>
            <a:pathLst>
              <a:path w="1192570" h="742950" extrusionOk="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9" name="Google Shape;109;p24"/>
          <p:cNvSpPr/>
          <p:nvPr/>
        </p:nvSpPr>
        <p:spPr>
          <a:xfrm rot="10800000">
            <a:off x="-7495" y="5958078"/>
            <a:ext cx="1254498" cy="899922"/>
          </a:xfrm>
          <a:custGeom>
            <a:avLst/>
            <a:gdLst/>
            <a:ahLst/>
            <a:cxnLst/>
            <a:rect l="l" t="t" r="r" b="b"/>
            <a:pathLst>
              <a:path w="1254498" h="899922" extrusionOk="0">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 name="Picture 14">
            <a:extLst>
              <a:ext uri="{FF2B5EF4-FFF2-40B4-BE49-F238E27FC236}">
                <a16:creationId xmlns:a16="http://schemas.microsoft.com/office/drawing/2014/main" id="{D33B705F-7872-F543-8EC1-9CD5D3E2DC49}"/>
              </a:ext>
            </a:extLst>
          </p:cNvPr>
          <p:cNvPicPr>
            <a:picLocks noChangeAspect="1"/>
          </p:cNvPicPr>
          <p:nvPr userDrawn="1"/>
        </p:nvPicPr>
        <p:blipFill>
          <a:blip r:embed="rId2"/>
          <a:stretch>
            <a:fillRect/>
          </a:stretch>
        </p:blipFill>
        <p:spPr>
          <a:xfrm>
            <a:off x="929952" y="6115048"/>
            <a:ext cx="1492122" cy="68013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529107" y="560231"/>
            <a:ext cx="10515600" cy="63106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400"/>
              <a:buFont typeface="Calibri"/>
              <a:buNone/>
              <a:defRPr>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25"/>
          <p:cNvSpPr txBox="1">
            <a:spLocks noGrp="1"/>
          </p:cNvSpPr>
          <p:nvPr>
            <p:ph type="body" idx="1"/>
          </p:nvPr>
        </p:nvSpPr>
        <p:spPr>
          <a:xfrm>
            <a:off x="529107" y="1252621"/>
            <a:ext cx="4976611" cy="43598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atin typeface="Calibri"/>
                <a:ea typeface="Calibri"/>
                <a:cs typeface="Calibri"/>
                <a:sym typeface="Calibri"/>
              </a:defRPr>
            </a:lvl1pPr>
            <a:lvl2pPr marL="914400" lvl="1" indent="-355600" algn="l">
              <a:lnSpc>
                <a:spcPct val="90000"/>
              </a:lnSpc>
              <a:spcBef>
                <a:spcPts val="500"/>
              </a:spcBef>
              <a:spcAft>
                <a:spcPts val="0"/>
              </a:spcAft>
              <a:buClr>
                <a:schemeClr val="dk1"/>
              </a:buClr>
              <a:buSzPts val="2000"/>
              <a:buChar char="•"/>
              <a:defRPr sz="2000">
                <a:latin typeface="Calibri"/>
                <a:ea typeface="Calibri"/>
                <a:cs typeface="Calibri"/>
                <a:sym typeface="Calibri"/>
              </a:defRPr>
            </a:lvl2pPr>
            <a:lvl3pPr marL="1371600" lvl="2"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3pPr>
            <a:lvl4pPr marL="1828800" lvl="3"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4pPr>
            <a:lvl5pPr marL="2286000" lvl="4"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25"/>
          <p:cNvSpPr txBox="1">
            <a:spLocks noGrp="1"/>
          </p:cNvSpPr>
          <p:nvPr>
            <p:ph type="body" idx="2"/>
          </p:nvPr>
        </p:nvSpPr>
        <p:spPr>
          <a:xfrm>
            <a:off x="529107" y="4466704"/>
            <a:ext cx="3368899" cy="435980"/>
          </a:xfrm>
          <a:prstGeom prst="rect">
            <a:avLst/>
          </a:prstGeom>
          <a:noFill/>
          <a:ln>
            <a:noFill/>
          </a:ln>
        </p:spPr>
        <p:txBody>
          <a:bodyPr spcFirstLastPara="1" wrap="square" lIns="91425" tIns="45700" rIns="91425" bIns="45700" anchor="t" anchorCtr="0">
            <a:noAutofit/>
          </a:bodyPr>
          <a:lstStyle>
            <a:lvl1pPr marL="11113" lvl="0" indent="0" algn="l">
              <a:lnSpc>
                <a:spcPct val="90000"/>
              </a:lnSpc>
              <a:spcBef>
                <a:spcPts val="1000"/>
              </a:spcBef>
              <a:spcAft>
                <a:spcPts val="0"/>
              </a:spcAft>
              <a:buClr>
                <a:schemeClr val="dk1"/>
              </a:buClr>
              <a:buSzPts val="1800"/>
              <a:buNone/>
              <a:tabLst/>
              <a:defRPr sz="1800" b="0">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14" name="Google Shape;114;p25"/>
          <p:cNvSpPr>
            <a:spLocks noGrp="1"/>
          </p:cNvSpPr>
          <p:nvPr>
            <p:ph type="pic" idx="3"/>
          </p:nvPr>
        </p:nvSpPr>
        <p:spPr>
          <a:xfrm>
            <a:off x="528639" y="2323260"/>
            <a:ext cx="3369368" cy="180181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25"/>
          <p:cNvSpPr txBox="1">
            <a:spLocks noGrp="1"/>
          </p:cNvSpPr>
          <p:nvPr>
            <p:ph type="body" idx="4"/>
          </p:nvPr>
        </p:nvSpPr>
        <p:spPr>
          <a:xfrm>
            <a:off x="4128753" y="4466704"/>
            <a:ext cx="3368898" cy="435980"/>
          </a:xfrm>
          <a:prstGeom prst="rect">
            <a:avLst/>
          </a:prstGeom>
          <a:noFill/>
          <a:ln>
            <a:noFill/>
          </a:ln>
        </p:spPr>
        <p:txBody>
          <a:bodyPr spcFirstLastPara="1" wrap="square" lIns="91425" tIns="45700" rIns="91425" bIns="45700" anchor="t" anchorCtr="0">
            <a:noAutofit/>
          </a:bodyPr>
          <a:lstStyle>
            <a:lvl1pPr marL="11113" lvl="0" indent="0" algn="l">
              <a:lnSpc>
                <a:spcPct val="90000"/>
              </a:lnSpc>
              <a:spcBef>
                <a:spcPts val="1000"/>
              </a:spcBef>
              <a:spcAft>
                <a:spcPts val="0"/>
              </a:spcAft>
              <a:buClr>
                <a:schemeClr val="dk1"/>
              </a:buClr>
              <a:buSzPts val="1800"/>
              <a:buNone/>
              <a:tabLst/>
              <a:defRPr sz="1800" b="0">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16" name="Google Shape;116;p25"/>
          <p:cNvSpPr>
            <a:spLocks noGrp="1"/>
          </p:cNvSpPr>
          <p:nvPr>
            <p:ph type="pic" idx="5"/>
          </p:nvPr>
        </p:nvSpPr>
        <p:spPr>
          <a:xfrm>
            <a:off x="4128284" y="2323260"/>
            <a:ext cx="3369368" cy="180181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25"/>
          <p:cNvSpPr txBox="1">
            <a:spLocks noGrp="1"/>
          </p:cNvSpPr>
          <p:nvPr>
            <p:ph type="body" idx="6"/>
          </p:nvPr>
        </p:nvSpPr>
        <p:spPr>
          <a:xfrm>
            <a:off x="7746641" y="4466704"/>
            <a:ext cx="3368898" cy="435980"/>
          </a:xfrm>
          <a:prstGeom prst="rect">
            <a:avLst/>
          </a:prstGeom>
          <a:noFill/>
          <a:ln>
            <a:noFill/>
          </a:ln>
        </p:spPr>
        <p:txBody>
          <a:bodyPr spcFirstLastPara="1" wrap="square" lIns="91425" tIns="45700" rIns="91425" bIns="45700" anchor="t" anchorCtr="0">
            <a:noAutofit/>
          </a:bodyPr>
          <a:lstStyle>
            <a:lvl1pPr marL="11113" lvl="0" indent="0" algn="l">
              <a:lnSpc>
                <a:spcPct val="90000"/>
              </a:lnSpc>
              <a:spcBef>
                <a:spcPts val="1000"/>
              </a:spcBef>
              <a:spcAft>
                <a:spcPts val="0"/>
              </a:spcAft>
              <a:buClr>
                <a:schemeClr val="dk1"/>
              </a:buClr>
              <a:buSzPts val="1800"/>
              <a:buNone/>
              <a:tabLst/>
              <a:defRPr sz="1800" b="0">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18" name="Google Shape;118;p25"/>
          <p:cNvSpPr>
            <a:spLocks noGrp="1"/>
          </p:cNvSpPr>
          <p:nvPr>
            <p:ph type="pic" idx="7"/>
          </p:nvPr>
        </p:nvSpPr>
        <p:spPr>
          <a:xfrm>
            <a:off x="7746172" y="2323260"/>
            <a:ext cx="3369368" cy="180181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25"/>
          <p:cNvSpPr/>
          <p:nvPr/>
        </p:nvSpPr>
        <p:spPr>
          <a:xfrm rot="10800000">
            <a:off x="-19879" y="6243637"/>
            <a:ext cx="1177165" cy="614359"/>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1" name="Google Shape;121;p25"/>
          <p:cNvSpPr/>
          <p:nvPr/>
        </p:nvSpPr>
        <p:spPr>
          <a:xfrm rot="10800000">
            <a:off x="-19878" y="6115050"/>
            <a:ext cx="1192570" cy="742950"/>
          </a:xfrm>
          <a:custGeom>
            <a:avLst/>
            <a:gdLst/>
            <a:ahLst/>
            <a:cxnLst/>
            <a:rect l="l" t="t" r="r" b="b"/>
            <a:pathLst>
              <a:path w="1192570" h="742950" extrusionOk="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25"/>
          <p:cNvSpPr/>
          <p:nvPr/>
        </p:nvSpPr>
        <p:spPr>
          <a:xfrm rot="10800000">
            <a:off x="-7495" y="5958078"/>
            <a:ext cx="1254498" cy="899922"/>
          </a:xfrm>
          <a:custGeom>
            <a:avLst/>
            <a:gdLst/>
            <a:ahLst/>
            <a:cxnLst/>
            <a:rect l="l" t="t" r="r" b="b"/>
            <a:pathLst>
              <a:path w="1254498" h="899922" extrusionOk="0">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 name="Picture 14">
            <a:extLst>
              <a:ext uri="{FF2B5EF4-FFF2-40B4-BE49-F238E27FC236}">
                <a16:creationId xmlns:a16="http://schemas.microsoft.com/office/drawing/2014/main" id="{38725193-F8C0-6D47-BE68-7A5480123F12}"/>
              </a:ext>
            </a:extLst>
          </p:cNvPr>
          <p:cNvPicPr>
            <a:picLocks noChangeAspect="1"/>
          </p:cNvPicPr>
          <p:nvPr userDrawn="1"/>
        </p:nvPicPr>
        <p:blipFill>
          <a:blip r:embed="rId2"/>
          <a:stretch>
            <a:fillRect/>
          </a:stretch>
        </p:blipFill>
        <p:spPr>
          <a:xfrm>
            <a:off x="929952" y="6115050"/>
            <a:ext cx="1492122" cy="68013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23"/>
        <p:cNvGrpSpPr/>
        <p:nvPr/>
      </p:nvGrpSpPr>
      <p:grpSpPr>
        <a:xfrm>
          <a:off x="0" y="0"/>
          <a:ext cx="0" cy="0"/>
          <a:chOff x="0" y="0"/>
          <a:chExt cx="0" cy="0"/>
        </a:xfrm>
      </p:grpSpPr>
      <p:sp>
        <p:nvSpPr>
          <p:cNvPr id="124" name="Google Shape;124;p26"/>
          <p:cNvSpPr txBox="1">
            <a:spLocks noGrp="1"/>
          </p:cNvSpPr>
          <p:nvPr>
            <p:ph type="title"/>
          </p:nvPr>
        </p:nvSpPr>
        <p:spPr>
          <a:xfrm>
            <a:off x="529107" y="560231"/>
            <a:ext cx="10515600" cy="63106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400"/>
              <a:buFont typeface="Calibri"/>
              <a:buNone/>
              <a:defRPr>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6"/>
          <p:cNvSpPr txBox="1">
            <a:spLocks noGrp="1"/>
          </p:cNvSpPr>
          <p:nvPr>
            <p:ph type="body" idx="1"/>
          </p:nvPr>
        </p:nvSpPr>
        <p:spPr>
          <a:xfrm>
            <a:off x="529107" y="1252621"/>
            <a:ext cx="4976611" cy="43598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atin typeface="Calibri"/>
                <a:ea typeface="Calibri"/>
                <a:cs typeface="Calibri"/>
                <a:sym typeface="Calibri"/>
              </a:defRPr>
            </a:lvl1pPr>
            <a:lvl2pPr marL="914400" lvl="1" indent="-355600" algn="l">
              <a:lnSpc>
                <a:spcPct val="90000"/>
              </a:lnSpc>
              <a:spcBef>
                <a:spcPts val="500"/>
              </a:spcBef>
              <a:spcAft>
                <a:spcPts val="0"/>
              </a:spcAft>
              <a:buClr>
                <a:schemeClr val="dk1"/>
              </a:buClr>
              <a:buSzPts val="2000"/>
              <a:buChar char="•"/>
              <a:defRPr sz="2000">
                <a:latin typeface="Calibri"/>
                <a:ea typeface="Calibri"/>
                <a:cs typeface="Calibri"/>
                <a:sym typeface="Calibri"/>
              </a:defRPr>
            </a:lvl2pPr>
            <a:lvl3pPr marL="1371600" lvl="2"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3pPr>
            <a:lvl4pPr marL="1828800" lvl="3"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4pPr>
            <a:lvl5pPr marL="2286000" lvl="4"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26"/>
          <p:cNvSpPr txBox="1">
            <a:spLocks noGrp="1"/>
          </p:cNvSpPr>
          <p:nvPr>
            <p:ph type="body" idx="2"/>
          </p:nvPr>
        </p:nvSpPr>
        <p:spPr>
          <a:xfrm>
            <a:off x="529108" y="4468044"/>
            <a:ext cx="2548778" cy="4359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b="0">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7" name="Google Shape;127;p26"/>
          <p:cNvSpPr>
            <a:spLocks noGrp="1"/>
          </p:cNvSpPr>
          <p:nvPr>
            <p:ph type="pic" idx="3"/>
          </p:nvPr>
        </p:nvSpPr>
        <p:spPr>
          <a:xfrm>
            <a:off x="528639" y="2323260"/>
            <a:ext cx="2549133" cy="180181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26"/>
          <p:cNvSpPr txBox="1">
            <a:spLocks noGrp="1"/>
          </p:cNvSpPr>
          <p:nvPr>
            <p:ph type="body" idx="4"/>
          </p:nvPr>
        </p:nvSpPr>
        <p:spPr>
          <a:xfrm>
            <a:off x="3300492" y="4468044"/>
            <a:ext cx="2548778" cy="4359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b="0">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9" name="Google Shape;129;p26"/>
          <p:cNvSpPr>
            <a:spLocks noGrp="1"/>
          </p:cNvSpPr>
          <p:nvPr>
            <p:ph type="pic" idx="5"/>
          </p:nvPr>
        </p:nvSpPr>
        <p:spPr>
          <a:xfrm>
            <a:off x="3300023" y="2323260"/>
            <a:ext cx="2549133" cy="180181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26"/>
          <p:cNvSpPr txBox="1">
            <a:spLocks noGrp="1"/>
          </p:cNvSpPr>
          <p:nvPr>
            <p:ph type="body" idx="6"/>
          </p:nvPr>
        </p:nvSpPr>
        <p:spPr>
          <a:xfrm>
            <a:off x="6071876" y="4468044"/>
            <a:ext cx="2548778" cy="4359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b="0">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1" name="Google Shape;131;p26"/>
          <p:cNvSpPr>
            <a:spLocks noGrp="1"/>
          </p:cNvSpPr>
          <p:nvPr>
            <p:ph type="pic" idx="7"/>
          </p:nvPr>
        </p:nvSpPr>
        <p:spPr>
          <a:xfrm>
            <a:off x="6071407" y="2323260"/>
            <a:ext cx="2549133" cy="180181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26"/>
          <p:cNvSpPr txBox="1">
            <a:spLocks noGrp="1"/>
          </p:cNvSpPr>
          <p:nvPr>
            <p:ph type="body" idx="8"/>
          </p:nvPr>
        </p:nvSpPr>
        <p:spPr>
          <a:xfrm>
            <a:off x="8841580" y="4468044"/>
            <a:ext cx="2548778" cy="4359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b="0">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4" name="Google Shape;134;p26"/>
          <p:cNvSpPr>
            <a:spLocks noGrp="1"/>
          </p:cNvSpPr>
          <p:nvPr>
            <p:ph type="pic" idx="9"/>
          </p:nvPr>
        </p:nvSpPr>
        <p:spPr>
          <a:xfrm>
            <a:off x="8841111" y="2323260"/>
            <a:ext cx="2549133" cy="180181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26"/>
          <p:cNvSpPr/>
          <p:nvPr/>
        </p:nvSpPr>
        <p:spPr>
          <a:xfrm rot="10800000">
            <a:off x="-19879" y="6243637"/>
            <a:ext cx="1177165" cy="614359"/>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6" name="Google Shape;136;p26"/>
          <p:cNvSpPr/>
          <p:nvPr/>
        </p:nvSpPr>
        <p:spPr>
          <a:xfrm rot="10800000">
            <a:off x="-19878" y="6115050"/>
            <a:ext cx="1192570" cy="742950"/>
          </a:xfrm>
          <a:custGeom>
            <a:avLst/>
            <a:gdLst/>
            <a:ahLst/>
            <a:cxnLst/>
            <a:rect l="l" t="t" r="r" b="b"/>
            <a:pathLst>
              <a:path w="1192570" h="742950" extrusionOk="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7" name="Google Shape;137;p26"/>
          <p:cNvSpPr/>
          <p:nvPr/>
        </p:nvSpPr>
        <p:spPr>
          <a:xfrm rot="10800000">
            <a:off x="-7495" y="5958078"/>
            <a:ext cx="1254498" cy="899922"/>
          </a:xfrm>
          <a:custGeom>
            <a:avLst/>
            <a:gdLst/>
            <a:ahLst/>
            <a:cxnLst/>
            <a:rect l="l" t="t" r="r" b="b"/>
            <a:pathLst>
              <a:path w="1254498" h="899922" extrusionOk="0">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 name="Picture 16">
            <a:extLst>
              <a:ext uri="{FF2B5EF4-FFF2-40B4-BE49-F238E27FC236}">
                <a16:creationId xmlns:a16="http://schemas.microsoft.com/office/drawing/2014/main" id="{EDDAB07B-12A8-434E-B0B2-9F96256EC34A}"/>
              </a:ext>
            </a:extLst>
          </p:cNvPr>
          <p:cNvPicPr>
            <a:picLocks noChangeAspect="1"/>
          </p:cNvPicPr>
          <p:nvPr userDrawn="1"/>
        </p:nvPicPr>
        <p:blipFill>
          <a:blip r:embed="rId2"/>
          <a:stretch>
            <a:fillRect/>
          </a:stretch>
        </p:blipFill>
        <p:spPr>
          <a:xfrm>
            <a:off x="929952" y="6115050"/>
            <a:ext cx="1492122" cy="68013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a:off x="529107" y="560231"/>
            <a:ext cx="10515600" cy="63106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400"/>
              <a:buFont typeface="Calibri"/>
              <a:buNone/>
              <a:defRPr>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27"/>
          <p:cNvSpPr txBox="1">
            <a:spLocks noGrp="1"/>
          </p:cNvSpPr>
          <p:nvPr>
            <p:ph type="body" idx="1"/>
          </p:nvPr>
        </p:nvSpPr>
        <p:spPr>
          <a:xfrm>
            <a:off x="529107" y="2241030"/>
            <a:ext cx="3372675" cy="31568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27"/>
          <p:cNvSpPr txBox="1">
            <a:spLocks noGrp="1"/>
          </p:cNvSpPr>
          <p:nvPr>
            <p:ph type="body" idx="2"/>
          </p:nvPr>
        </p:nvSpPr>
        <p:spPr>
          <a:xfrm>
            <a:off x="529107" y="1418577"/>
            <a:ext cx="3372675" cy="747501"/>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3" name="Google Shape;143;p27"/>
          <p:cNvSpPr txBox="1">
            <a:spLocks noGrp="1"/>
          </p:cNvSpPr>
          <p:nvPr>
            <p:ph type="body" idx="3"/>
          </p:nvPr>
        </p:nvSpPr>
        <p:spPr>
          <a:xfrm>
            <a:off x="4100569" y="2241030"/>
            <a:ext cx="3372675" cy="31568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27"/>
          <p:cNvSpPr txBox="1">
            <a:spLocks noGrp="1"/>
          </p:cNvSpPr>
          <p:nvPr>
            <p:ph type="body" idx="4"/>
          </p:nvPr>
        </p:nvSpPr>
        <p:spPr>
          <a:xfrm>
            <a:off x="4100569" y="1418577"/>
            <a:ext cx="3372675" cy="747501"/>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5" name="Google Shape;145;p27"/>
          <p:cNvSpPr txBox="1">
            <a:spLocks noGrp="1"/>
          </p:cNvSpPr>
          <p:nvPr>
            <p:ph type="body" idx="5"/>
          </p:nvPr>
        </p:nvSpPr>
        <p:spPr>
          <a:xfrm>
            <a:off x="7672031" y="2241030"/>
            <a:ext cx="3372675" cy="31568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27"/>
          <p:cNvSpPr txBox="1">
            <a:spLocks noGrp="1"/>
          </p:cNvSpPr>
          <p:nvPr>
            <p:ph type="body" idx="6"/>
          </p:nvPr>
        </p:nvSpPr>
        <p:spPr>
          <a:xfrm>
            <a:off x="7672031" y="1418577"/>
            <a:ext cx="3372675" cy="747501"/>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7" name="Google Shape;147;p27"/>
          <p:cNvSpPr/>
          <p:nvPr/>
        </p:nvSpPr>
        <p:spPr>
          <a:xfrm rot="10800000">
            <a:off x="-19879" y="6243637"/>
            <a:ext cx="1177165" cy="614359"/>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8" name="Google Shape;148;p27"/>
          <p:cNvSpPr/>
          <p:nvPr/>
        </p:nvSpPr>
        <p:spPr>
          <a:xfrm rot="10800000">
            <a:off x="-19878" y="6115050"/>
            <a:ext cx="1192570" cy="742950"/>
          </a:xfrm>
          <a:custGeom>
            <a:avLst/>
            <a:gdLst/>
            <a:ahLst/>
            <a:cxnLst/>
            <a:rect l="l" t="t" r="r" b="b"/>
            <a:pathLst>
              <a:path w="1192570" h="742950" extrusionOk="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9" name="Google Shape;149;p27"/>
          <p:cNvSpPr/>
          <p:nvPr/>
        </p:nvSpPr>
        <p:spPr>
          <a:xfrm rot="10800000">
            <a:off x="-7495" y="5958078"/>
            <a:ext cx="1254498" cy="899922"/>
          </a:xfrm>
          <a:custGeom>
            <a:avLst/>
            <a:gdLst/>
            <a:ahLst/>
            <a:cxnLst/>
            <a:rect l="l" t="t" r="r" b="b"/>
            <a:pathLst>
              <a:path w="1254498" h="899922" extrusionOk="0">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 name="Picture 12">
            <a:extLst>
              <a:ext uri="{FF2B5EF4-FFF2-40B4-BE49-F238E27FC236}">
                <a16:creationId xmlns:a16="http://schemas.microsoft.com/office/drawing/2014/main" id="{A4BA6702-9F52-B941-A4C9-667EEF7313E0}"/>
              </a:ext>
            </a:extLst>
          </p:cNvPr>
          <p:cNvPicPr>
            <a:picLocks noChangeAspect="1"/>
          </p:cNvPicPr>
          <p:nvPr userDrawn="1"/>
        </p:nvPicPr>
        <p:blipFill>
          <a:blip r:embed="rId2"/>
          <a:stretch>
            <a:fillRect/>
          </a:stretch>
        </p:blipFill>
        <p:spPr>
          <a:xfrm>
            <a:off x="929952" y="6115050"/>
            <a:ext cx="1492122" cy="68013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50"/>
        <p:cNvGrpSpPr/>
        <p:nvPr/>
      </p:nvGrpSpPr>
      <p:grpSpPr>
        <a:xfrm>
          <a:off x="0" y="0"/>
          <a:ext cx="0" cy="0"/>
          <a:chOff x="0" y="0"/>
          <a:chExt cx="0" cy="0"/>
        </a:xfrm>
      </p:grpSpPr>
      <p:sp>
        <p:nvSpPr>
          <p:cNvPr id="152" name="Google Shape;152;p28"/>
          <p:cNvSpPr txBox="1">
            <a:spLocks noGrp="1"/>
          </p:cNvSpPr>
          <p:nvPr>
            <p:ph type="title"/>
          </p:nvPr>
        </p:nvSpPr>
        <p:spPr>
          <a:xfrm>
            <a:off x="529107" y="560231"/>
            <a:ext cx="10515600" cy="63106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400"/>
              <a:buFont typeface="Calibri"/>
              <a:buNone/>
              <a:defRPr>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28"/>
          <p:cNvSpPr/>
          <p:nvPr/>
        </p:nvSpPr>
        <p:spPr>
          <a:xfrm rot="10800000">
            <a:off x="-19879" y="6243637"/>
            <a:ext cx="1177165" cy="614359"/>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4" name="Google Shape;154;p28"/>
          <p:cNvSpPr/>
          <p:nvPr/>
        </p:nvSpPr>
        <p:spPr>
          <a:xfrm rot="10800000">
            <a:off x="-19878" y="6115050"/>
            <a:ext cx="1192570" cy="742950"/>
          </a:xfrm>
          <a:custGeom>
            <a:avLst/>
            <a:gdLst/>
            <a:ahLst/>
            <a:cxnLst/>
            <a:rect l="l" t="t" r="r" b="b"/>
            <a:pathLst>
              <a:path w="1192570" h="742950" extrusionOk="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5" name="Google Shape;155;p28"/>
          <p:cNvSpPr/>
          <p:nvPr/>
        </p:nvSpPr>
        <p:spPr>
          <a:xfrm rot="10800000">
            <a:off x="-7495" y="5958078"/>
            <a:ext cx="1254498" cy="899922"/>
          </a:xfrm>
          <a:custGeom>
            <a:avLst/>
            <a:gdLst/>
            <a:ahLst/>
            <a:cxnLst/>
            <a:rect l="l" t="t" r="r" b="b"/>
            <a:pathLst>
              <a:path w="1254498" h="899922" extrusionOk="0">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 name="Picture 6" descr="A picture containing text&#10;&#10;Description automatically generated">
            <a:extLst>
              <a:ext uri="{FF2B5EF4-FFF2-40B4-BE49-F238E27FC236}">
                <a16:creationId xmlns:a16="http://schemas.microsoft.com/office/drawing/2014/main" id="{C3BF9895-044E-1F49-A518-3D995183E25A}"/>
              </a:ext>
            </a:extLst>
          </p:cNvPr>
          <p:cNvPicPr>
            <a:picLocks noChangeAspect="1"/>
          </p:cNvPicPr>
          <p:nvPr userDrawn="1"/>
        </p:nvPicPr>
        <p:blipFill>
          <a:blip r:embed="rId2"/>
          <a:stretch>
            <a:fillRect/>
          </a:stretch>
        </p:blipFill>
        <p:spPr>
          <a:xfrm>
            <a:off x="576407" y="5843406"/>
            <a:ext cx="1652229" cy="454363"/>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6"/>
        <p:cNvGrpSpPr/>
        <p:nvPr/>
      </p:nvGrpSpPr>
      <p:grpSpPr>
        <a:xfrm>
          <a:off x="0" y="0"/>
          <a:ext cx="0" cy="0"/>
          <a:chOff x="0" y="0"/>
          <a:chExt cx="0" cy="0"/>
        </a:xfrm>
      </p:grpSpPr>
      <p:sp>
        <p:nvSpPr>
          <p:cNvPr id="158" name="Google Shape;158;p29"/>
          <p:cNvSpPr/>
          <p:nvPr/>
        </p:nvSpPr>
        <p:spPr>
          <a:xfrm rot="10800000">
            <a:off x="-19879" y="6243637"/>
            <a:ext cx="1177165" cy="614359"/>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9" name="Google Shape;159;p29"/>
          <p:cNvSpPr/>
          <p:nvPr/>
        </p:nvSpPr>
        <p:spPr>
          <a:xfrm rot="10800000">
            <a:off x="-19878" y="6115050"/>
            <a:ext cx="1192570" cy="742950"/>
          </a:xfrm>
          <a:custGeom>
            <a:avLst/>
            <a:gdLst/>
            <a:ahLst/>
            <a:cxnLst/>
            <a:rect l="l" t="t" r="r" b="b"/>
            <a:pathLst>
              <a:path w="1192570" h="742950" extrusionOk="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0" name="Google Shape;160;p29"/>
          <p:cNvSpPr/>
          <p:nvPr/>
        </p:nvSpPr>
        <p:spPr>
          <a:xfrm rot="10800000">
            <a:off x="-7495" y="5958078"/>
            <a:ext cx="1254498" cy="899922"/>
          </a:xfrm>
          <a:custGeom>
            <a:avLst/>
            <a:gdLst/>
            <a:ahLst/>
            <a:cxnLst/>
            <a:rect l="l" t="t" r="r" b="b"/>
            <a:pathLst>
              <a:path w="1254498" h="899922" extrusionOk="0">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6D9CC1D6-0BE9-5E46-892A-653460F779AB}"/>
              </a:ext>
            </a:extLst>
          </p:cNvPr>
          <p:cNvPicPr>
            <a:picLocks noChangeAspect="1"/>
          </p:cNvPicPr>
          <p:nvPr userDrawn="1"/>
        </p:nvPicPr>
        <p:blipFill>
          <a:blip r:embed="rId2"/>
          <a:stretch>
            <a:fillRect/>
          </a:stretch>
        </p:blipFill>
        <p:spPr>
          <a:xfrm>
            <a:off x="929952" y="6115050"/>
            <a:ext cx="1492122" cy="68013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6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7"/>
        <p:cNvGrpSpPr/>
        <p:nvPr/>
      </p:nvGrpSpPr>
      <p:grpSpPr>
        <a:xfrm>
          <a:off x="0" y="0"/>
          <a:ext cx="0" cy="0"/>
          <a:chOff x="0" y="0"/>
          <a:chExt cx="0" cy="0"/>
        </a:xfrm>
      </p:grpSpPr>
      <p:sp>
        <p:nvSpPr>
          <p:cNvPr id="18" name="Google Shape;18;p16"/>
          <p:cNvSpPr txBox="1">
            <a:spLocks noGrp="1"/>
          </p:cNvSpPr>
          <p:nvPr>
            <p:ph type="title"/>
          </p:nvPr>
        </p:nvSpPr>
        <p:spPr>
          <a:xfrm>
            <a:off x="529107" y="560231"/>
            <a:ext cx="10515600" cy="63106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400"/>
              <a:buFont typeface="Calibri"/>
              <a:buNone/>
              <a:defRPr>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6"/>
          <p:cNvSpPr txBox="1">
            <a:spLocks noGrp="1"/>
          </p:cNvSpPr>
          <p:nvPr>
            <p:ph type="body" idx="1"/>
          </p:nvPr>
        </p:nvSpPr>
        <p:spPr>
          <a:xfrm>
            <a:off x="529107" y="1854558"/>
            <a:ext cx="10515600" cy="35432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6"/>
          <p:cNvSpPr txBox="1">
            <a:spLocks noGrp="1"/>
          </p:cNvSpPr>
          <p:nvPr>
            <p:ph type="body" idx="2"/>
          </p:nvPr>
        </p:nvSpPr>
        <p:spPr>
          <a:xfrm>
            <a:off x="529107" y="1418578"/>
            <a:ext cx="10515600" cy="43598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 name="Google Shape;22;p16"/>
          <p:cNvSpPr/>
          <p:nvPr/>
        </p:nvSpPr>
        <p:spPr>
          <a:xfrm rot="10800000">
            <a:off x="-19879" y="6243637"/>
            <a:ext cx="1177165" cy="614359"/>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23;p16"/>
          <p:cNvSpPr/>
          <p:nvPr/>
        </p:nvSpPr>
        <p:spPr>
          <a:xfrm rot="10800000">
            <a:off x="-19878" y="6115050"/>
            <a:ext cx="1192570" cy="742950"/>
          </a:xfrm>
          <a:custGeom>
            <a:avLst/>
            <a:gdLst/>
            <a:ahLst/>
            <a:cxnLst/>
            <a:rect l="l" t="t" r="r" b="b"/>
            <a:pathLst>
              <a:path w="1192570" h="742950" extrusionOk="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24;p16"/>
          <p:cNvSpPr/>
          <p:nvPr/>
        </p:nvSpPr>
        <p:spPr>
          <a:xfrm rot="10800000">
            <a:off x="-7495" y="5958078"/>
            <a:ext cx="1254498" cy="899922"/>
          </a:xfrm>
          <a:custGeom>
            <a:avLst/>
            <a:gdLst/>
            <a:ahLst/>
            <a:cxnLst/>
            <a:rect l="l" t="t" r="r" b="b"/>
            <a:pathLst>
              <a:path w="1254498" h="899922" extrusionOk="0">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D6D407DC-8061-1843-A432-11ED0B7EE670}"/>
              </a:ext>
            </a:extLst>
          </p:cNvPr>
          <p:cNvPicPr>
            <a:picLocks noChangeAspect="1"/>
          </p:cNvPicPr>
          <p:nvPr userDrawn="1"/>
        </p:nvPicPr>
        <p:blipFill>
          <a:blip r:embed="rId2"/>
          <a:stretch>
            <a:fillRect/>
          </a:stretch>
        </p:blipFill>
        <p:spPr>
          <a:xfrm>
            <a:off x="929952" y="6115050"/>
            <a:ext cx="1492122" cy="68013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529107" y="560231"/>
            <a:ext cx="10515600" cy="63106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400"/>
              <a:buFont typeface="Calibri"/>
              <a:buNone/>
              <a:defRPr>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7"/>
          <p:cNvSpPr txBox="1">
            <a:spLocks noGrp="1"/>
          </p:cNvSpPr>
          <p:nvPr>
            <p:ph type="body" idx="1"/>
          </p:nvPr>
        </p:nvSpPr>
        <p:spPr>
          <a:xfrm>
            <a:off x="529108" y="2211049"/>
            <a:ext cx="5015948" cy="318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7"/>
          <p:cNvSpPr txBox="1">
            <a:spLocks noGrp="1"/>
          </p:cNvSpPr>
          <p:nvPr>
            <p:ph type="body" idx="2"/>
          </p:nvPr>
        </p:nvSpPr>
        <p:spPr>
          <a:xfrm>
            <a:off x="529108" y="1418577"/>
            <a:ext cx="5015948" cy="792467"/>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17"/>
          <p:cNvSpPr txBox="1">
            <a:spLocks noGrp="1"/>
          </p:cNvSpPr>
          <p:nvPr>
            <p:ph type="body" idx="3"/>
          </p:nvPr>
        </p:nvSpPr>
        <p:spPr>
          <a:xfrm>
            <a:off x="6028760" y="2211049"/>
            <a:ext cx="5015948" cy="318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7"/>
          <p:cNvSpPr txBox="1">
            <a:spLocks noGrp="1"/>
          </p:cNvSpPr>
          <p:nvPr>
            <p:ph type="body" idx="4"/>
          </p:nvPr>
        </p:nvSpPr>
        <p:spPr>
          <a:xfrm>
            <a:off x="6028760" y="1418577"/>
            <a:ext cx="5015948" cy="792467"/>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17"/>
          <p:cNvSpPr/>
          <p:nvPr/>
        </p:nvSpPr>
        <p:spPr>
          <a:xfrm rot="10800000">
            <a:off x="-19879" y="6243637"/>
            <a:ext cx="1177165" cy="614359"/>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33;p17"/>
          <p:cNvSpPr/>
          <p:nvPr/>
        </p:nvSpPr>
        <p:spPr>
          <a:xfrm rot="10800000">
            <a:off x="-19878" y="6115050"/>
            <a:ext cx="1192570" cy="742950"/>
          </a:xfrm>
          <a:custGeom>
            <a:avLst/>
            <a:gdLst/>
            <a:ahLst/>
            <a:cxnLst/>
            <a:rect l="l" t="t" r="r" b="b"/>
            <a:pathLst>
              <a:path w="1192570" h="742950" extrusionOk="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34;p17"/>
          <p:cNvSpPr/>
          <p:nvPr/>
        </p:nvSpPr>
        <p:spPr>
          <a:xfrm rot="10800000">
            <a:off x="-7495" y="5958078"/>
            <a:ext cx="1254498" cy="899922"/>
          </a:xfrm>
          <a:custGeom>
            <a:avLst/>
            <a:gdLst/>
            <a:ahLst/>
            <a:cxnLst/>
            <a:rect l="l" t="t" r="r" b="b"/>
            <a:pathLst>
              <a:path w="1254498" h="899922" extrusionOk="0">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 name="Picture 10">
            <a:extLst>
              <a:ext uri="{FF2B5EF4-FFF2-40B4-BE49-F238E27FC236}">
                <a16:creationId xmlns:a16="http://schemas.microsoft.com/office/drawing/2014/main" id="{67066C8B-5693-A040-89F4-83338F7E89F0}"/>
              </a:ext>
            </a:extLst>
          </p:cNvPr>
          <p:cNvPicPr>
            <a:picLocks noChangeAspect="1"/>
          </p:cNvPicPr>
          <p:nvPr userDrawn="1"/>
        </p:nvPicPr>
        <p:blipFill>
          <a:blip r:embed="rId2"/>
          <a:stretch>
            <a:fillRect/>
          </a:stretch>
        </p:blipFill>
        <p:spPr>
          <a:xfrm>
            <a:off x="929952" y="6115050"/>
            <a:ext cx="1492122" cy="68013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Title and Content" preserve="1">
  <p:cSld name="9_Title and Content">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529107" y="560231"/>
            <a:ext cx="10515600" cy="63106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400"/>
              <a:buFont typeface="Calibri"/>
              <a:buNone/>
              <a:defRPr>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7"/>
          <p:cNvSpPr txBox="1">
            <a:spLocks noGrp="1"/>
          </p:cNvSpPr>
          <p:nvPr>
            <p:ph type="body" idx="1"/>
          </p:nvPr>
        </p:nvSpPr>
        <p:spPr>
          <a:xfrm>
            <a:off x="529108" y="2211049"/>
            <a:ext cx="5015948" cy="318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7"/>
          <p:cNvSpPr txBox="1">
            <a:spLocks noGrp="1"/>
          </p:cNvSpPr>
          <p:nvPr>
            <p:ph type="body" idx="2"/>
          </p:nvPr>
        </p:nvSpPr>
        <p:spPr>
          <a:xfrm>
            <a:off x="529108" y="1418577"/>
            <a:ext cx="5015948" cy="792467"/>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17"/>
          <p:cNvSpPr txBox="1">
            <a:spLocks noGrp="1"/>
          </p:cNvSpPr>
          <p:nvPr>
            <p:ph type="body" idx="3"/>
          </p:nvPr>
        </p:nvSpPr>
        <p:spPr>
          <a:xfrm>
            <a:off x="6028760" y="2211049"/>
            <a:ext cx="5015948" cy="318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7"/>
          <p:cNvSpPr txBox="1">
            <a:spLocks noGrp="1"/>
          </p:cNvSpPr>
          <p:nvPr>
            <p:ph type="body" idx="4"/>
          </p:nvPr>
        </p:nvSpPr>
        <p:spPr>
          <a:xfrm>
            <a:off x="6028760" y="1418577"/>
            <a:ext cx="5015948" cy="792467"/>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17"/>
          <p:cNvSpPr/>
          <p:nvPr/>
        </p:nvSpPr>
        <p:spPr>
          <a:xfrm rot="10800000" flipH="1">
            <a:off x="10813947" y="6265157"/>
            <a:ext cx="1378053" cy="614359"/>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33;p17"/>
          <p:cNvSpPr/>
          <p:nvPr/>
        </p:nvSpPr>
        <p:spPr>
          <a:xfrm rot="10800000" flipH="1">
            <a:off x="10806673" y="6119596"/>
            <a:ext cx="1396085" cy="742950"/>
          </a:xfrm>
          <a:custGeom>
            <a:avLst/>
            <a:gdLst/>
            <a:ahLst/>
            <a:cxnLst/>
            <a:rect l="l" t="t" r="r" b="b"/>
            <a:pathLst>
              <a:path w="1192570" h="742950" extrusionOk="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34;p17"/>
          <p:cNvSpPr/>
          <p:nvPr/>
        </p:nvSpPr>
        <p:spPr>
          <a:xfrm rot="10800000" flipH="1">
            <a:off x="10734177" y="5968836"/>
            <a:ext cx="1468582" cy="899922"/>
          </a:xfrm>
          <a:custGeom>
            <a:avLst/>
            <a:gdLst/>
            <a:ahLst/>
            <a:cxnLst/>
            <a:rect l="l" t="t" r="r" b="b"/>
            <a:pathLst>
              <a:path w="1254498" h="899922" extrusionOk="0">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EEA713BB-F11A-F349-9114-7495009BE6D7}"/>
              </a:ext>
            </a:extLst>
          </p:cNvPr>
          <p:cNvPicPr>
            <a:picLocks noChangeAspect="1"/>
          </p:cNvPicPr>
          <p:nvPr userDrawn="1"/>
        </p:nvPicPr>
        <p:blipFill>
          <a:blip r:embed="rId2"/>
          <a:stretch>
            <a:fillRect/>
          </a:stretch>
        </p:blipFill>
        <p:spPr>
          <a:xfrm>
            <a:off x="9464352" y="6115050"/>
            <a:ext cx="1492122" cy="680130"/>
          </a:xfrm>
          <a:prstGeom prst="rect">
            <a:avLst/>
          </a:prstGeom>
        </p:spPr>
      </p:pic>
    </p:spTree>
    <p:extLst>
      <p:ext uri="{BB962C8B-B14F-4D97-AF65-F5344CB8AC3E}">
        <p14:creationId xmlns:p14="http://schemas.microsoft.com/office/powerpoint/2010/main" val="857406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lide" userDrawn="1">
  <p:cSld name="2_Title Slide">
    <p:spTree>
      <p:nvGrpSpPr>
        <p:cNvPr id="1" name="Shape 61"/>
        <p:cNvGrpSpPr/>
        <p:nvPr/>
      </p:nvGrpSpPr>
      <p:grpSpPr>
        <a:xfrm>
          <a:off x="0" y="0"/>
          <a:ext cx="0" cy="0"/>
          <a:chOff x="0" y="0"/>
          <a:chExt cx="0" cy="0"/>
        </a:xfrm>
      </p:grpSpPr>
      <p:sp>
        <p:nvSpPr>
          <p:cNvPr id="64" name="Google Shape;64;p20"/>
          <p:cNvSpPr txBox="1">
            <a:spLocks noGrp="1"/>
          </p:cNvSpPr>
          <p:nvPr>
            <p:ph type="ctrTitle"/>
          </p:nvPr>
        </p:nvSpPr>
        <p:spPr>
          <a:xfrm>
            <a:off x="525888" y="2750092"/>
            <a:ext cx="6760646" cy="1771315"/>
          </a:xfrm>
          <a:prstGeom prst="rect">
            <a:avLst/>
          </a:prstGeom>
          <a:noFill/>
          <a:ln>
            <a:noFill/>
          </a:ln>
        </p:spPr>
        <p:txBody>
          <a:bodyPr spcFirstLastPara="1" wrap="square" lIns="91425" tIns="45700" rIns="91425" bIns="45700" anchor="b" anchorCtr="0">
            <a:normAutofit/>
          </a:bodyPr>
          <a:lstStyle>
            <a:lvl1pPr lvl="0" algn="l">
              <a:lnSpc>
                <a:spcPct val="70000"/>
              </a:lnSpc>
              <a:spcBef>
                <a:spcPts val="0"/>
              </a:spcBef>
              <a:spcAft>
                <a:spcPts val="0"/>
              </a:spcAft>
              <a:buClr>
                <a:schemeClr val="lt1"/>
              </a:buClr>
              <a:buSzPts val="5400"/>
              <a:buFont typeface="Calibri"/>
              <a:buNone/>
              <a:defRPr sz="54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0"/>
          <p:cNvSpPr txBox="1">
            <a:spLocks noGrp="1"/>
          </p:cNvSpPr>
          <p:nvPr>
            <p:ph type="subTitle" idx="1"/>
          </p:nvPr>
        </p:nvSpPr>
        <p:spPr>
          <a:xfrm>
            <a:off x="525888" y="4611325"/>
            <a:ext cx="9144000" cy="50769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67" name="Google Shape;67;p20"/>
          <p:cNvPicPr preferRelativeResize="0"/>
          <p:nvPr/>
        </p:nvPicPr>
        <p:blipFill rotWithShape="1">
          <a:blip r:embed="rId2">
            <a:alphaModFix/>
          </a:blip>
          <a:srcRect/>
          <a:stretch/>
        </p:blipFill>
        <p:spPr>
          <a:xfrm>
            <a:off x="477839" y="5909251"/>
            <a:ext cx="1737041" cy="43931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69"/>
        <p:cNvGrpSpPr/>
        <p:nvPr/>
      </p:nvGrpSpPr>
      <p:grpSpPr>
        <a:xfrm>
          <a:off x="0" y="0"/>
          <a:ext cx="0" cy="0"/>
          <a:chOff x="0" y="0"/>
          <a:chExt cx="0" cy="0"/>
        </a:xfrm>
      </p:grpSpPr>
      <p:sp>
        <p:nvSpPr>
          <p:cNvPr id="70" name="Google Shape;70;p21"/>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21"/>
          <p:cNvSpPr/>
          <p:nvPr/>
        </p:nvSpPr>
        <p:spPr>
          <a:xfrm rot="10800000" flipH="1">
            <a:off x="-2156867" y="-355987"/>
            <a:ext cx="14459170" cy="7213987"/>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2" name="Google Shape;72;p21"/>
          <p:cNvSpPr txBox="1">
            <a:spLocks noGrp="1"/>
          </p:cNvSpPr>
          <p:nvPr>
            <p:ph type="ctrTitle"/>
          </p:nvPr>
        </p:nvSpPr>
        <p:spPr>
          <a:xfrm>
            <a:off x="4790761" y="3588431"/>
            <a:ext cx="6760646" cy="1771315"/>
          </a:xfrm>
          <a:prstGeom prst="rect">
            <a:avLst/>
          </a:prstGeom>
          <a:noFill/>
          <a:ln>
            <a:noFill/>
          </a:ln>
        </p:spPr>
        <p:txBody>
          <a:bodyPr spcFirstLastPara="1" wrap="square" lIns="91425" tIns="45700" rIns="91425" bIns="45700" anchor="b" anchorCtr="0">
            <a:normAutofit/>
          </a:bodyPr>
          <a:lstStyle>
            <a:lvl1pPr lvl="0" algn="l">
              <a:lnSpc>
                <a:spcPct val="70000"/>
              </a:lnSpc>
              <a:spcBef>
                <a:spcPts val="0"/>
              </a:spcBef>
              <a:spcAft>
                <a:spcPts val="0"/>
              </a:spcAft>
              <a:buClr>
                <a:schemeClr val="lt1"/>
              </a:buClr>
              <a:buSzPts val="5400"/>
              <a:buFont typeface="Calibri"/>
              <a:buNone/>
              <a:defRPr sz="54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subTitle" idx="1"/>
          </p:nvPr>
        </p:nvSpPr>
        <p:spPr>
          <a:xfrm>
            <a:off x="4790761" y="5449664"/>
            <a:ext cx="6760646" cy="50769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4" name="Google Shape;74;p21"/>
          <p:cNvSpPr/>
          <p:nvPr/>
        </p:nvSpPr>
        <p:spPr>
          <a:xfrm rot="10800000" flipH="1">
            <a:off x="-349008" y="-55841"/>
            <a:ext cx="12015120" cy="6013198"/>
          </a:xfrm>
          <a:custGeom>
            <a:avLst/>
            <a:gdLst/>
            <a:ahLst/>
            <a:cxnLst/>
            <a:rect l="l" t="t" r="r" b="b"/>
            <a:pathLst>
              <a:path w="5067974" h="2050878" extrusionOk="0">
                <a:moveTo>
                  <a:pt x="0" y="0"/>
                </a:moveTo>
                <a:lnTo>
                  <a:pt x="5067974" y="2044034"/>
                </a:lnTo>
                <a:cubicBezTo>
                  <a:pt x="4708194" y="2038649"/>
                  <a:pt x="4412613" y="2065237"/>
                  <a:pt x="4121877" y="2039360"/>
                </a:cubicBezTo>
                <a:lnTo>
                  <a:pt x="0" y="0"/>
                </a:ln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6" name="Google Shape;76;p21"/>
          <p:cNvSpPr/>
          <p:nvPr/>
        </p:nvSpPr>
        <p:spPr>
          <a:xfrm rot="10800000" flipH="1">
            <a:off x="-397241" y="-37478"/>
            <a:ext cx="9858396" cy="6064953"/>
          </a:xfrm>
          <a:custGeom>
            <a:avLst/>
            <a:gdLst/>
            <a:ahLst/>
            <a:cxnLst/>
            <a:rect l="l" t="t" r="r" b="b"/>
            <a:pathLst>
              <a:path w="4481288" h="2054456" extrusionOk="0">
                <a:moveTo>
                  <a:pt x="0" y="0"/>
                </a:moveTo>
                <a:lnTo>
                  <a:pt x="4481288" y="2054456"/>
                </a:lnTo>
                <a:lnTo>
                  <a:pt x="3530876" y="2046308"/>
                </a:lnTo>
                <a:lnTo>
                  <a:pt x="0" y="0"/>
                </a:lnTo>
                <a:close/>
              </a:path>
            </a:pathLst>
          </a:custGeom>
          <a:solidFill>
            <a:srgbClr val="2EB35C">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7AD5D2BB-981E-E34A-84BA-9535FA1CD4FC}"/>
              </a:ext>
            </a:extLst>
          </p:cNvPr>
          <p:cNvPicPr>
            <a:picLocks noChangeAspect="1"/>
          </p:cNvPicPr>
          <p:nvPr userDrawn="1"/>
        </p:nvPicPr>
        <p:blipFill>
          <a:blip r:embed="rId2"/>
          <a:stretch>
            <a:fillRect/>
          </a:stretch>
        </p:blipFill>
        <p:spPr>
          <a:xfrm>
            <a:off x="396552" y="5935802"/>
            <a:ext cx="1492122" cy="68013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Slide" preserve="1" userDrawn="1">
  <p:cSld name="4_Title Slide">
    <p:spTree>
      <p:nvGrpSpPr>
        <p:cNvPr id="1" name="Shape 61"/>
        <p:cNvGrpSpPr/>
        <p:nvPr/>
      </p:nvGrpSpPr>
      <p:grpSpPr>
        <a:xfrm>
          <a:off x="0" y="0"/>
          <a:ext cx="0" cy="0"/>
          <a:chOff x="0" y="0"/>
          <a:chExt cx="0" cy="0"/>
        </a:xfrm>
      </p:grpSpPr>
      <p:sp>
        <p:nvSpPr>
          <p:cNvPr id="63" name="Google Shape;63;p20"/>
          <p:cNvSpPr/>
          <p:nvPr/>
        </p:nvSpPr>
        <p:spPr>
          <a:xfrm rot="10800000">
            <a:off x="-22774" y="-19665"/>
            <a:ext cx="18226952" cy="6897331"/>
          </a:xfrm>
          <a:custGeom>
            <a:avLst/>
            <a:gdLst>
              <a:gd name="connsiteX0" fmla="*/ 0 w 5115060"/>
              <a:gd name="connsiteY0" fmla="*/ 0 h 2369712"/>
              <a:gd name="connsiteX1" fmla="*/ 5108620 w 5115060"/>
              <a:gd name="connsiteY1" fmla="*/ 0 h 2369712"/>
              <a:gd name="connsiteX2" fmla="*/ 5115060 w 5115060"/>
              <a:gd name="connsiteY2" fmla="*/ 2369712 h 2369712"/>
              <a:gd name="connsiteX3" fmla="*/ 4877714 w 5115060"/>
              <a:gd name="connsiteY3" fmla="*/ 2259234 h 2369712"/>
              <a:gd name="connsiteX4" fmla="*/ 0 w 5115060"/>
              <a:gd name="connsiteY4" fmla="*/ 0 h 2369712"/>
              <a:gd name="connsiteX0" fmla="*/ 0 w 6469327"/>
              <a:gd name="connsiteY0" fmla="*/ 0 h 2259234"/>
              <a:gd name="connsiteX1" fmla="*/ 5108620 w 6469327"/>
              <a:gd name="connsiteY1" fmla="*/ 0 h 2259234"/>
              <a:gd name="connsiteX2" fmla="*/ 6469327 w 6469327"/>
              <a:gd name="connsiteY2" fmla="*/ 2256670 h 2259234"/>
              <a:gd name="connsiteX3" fmla="*/ 4877714 w 6469327"/>
              <a:gd name="connsiteY3" fmla="*/ 2259234 h 2259234"/>
              <a:gd name="connsiteX4" fmla="*/ 0 w 6469327"/>
              <a:gd name="connsiteY4" fmla="*/ 0 h 2259234"/>
              <a:gd name="connsiteX0" fmla="*/ 0 w 6470430"/>
              <a:gd name="connsiteY0" fmla="*/ 6460 h 2265694"/>
              <a:gd name="connsiteX1" fmla="*/ 6469867 w 6470430"/>
              <a:gd name="connsiteY1" fmla="*/ 0 h 2265694"/>
              <a:gd name="connsiteX2" fmla="*/ 6469327 w 6470430"/>
              <a:gd name="connsiteY2" fmla="*/ 2263130 h 2265694"/>
              <a:gd name="connsiteX3" fmla="*/ 4877714 w 6470430"/>
              <a:gd name="connsiteY3" fmla="*/ 2265694 h 2265694"/>
              <a:gd name="connsiteX4" fmla="*/ 0 w 6470430"/>
              <a:gd name="connsiteY4" fmla="*/ 6460 h 226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0430" h="2265694" extrusionOk="0">
                <a:moveTo>
                  <a:pt x="0" y="6460"/>
                </a:moveTo>
                <a:lnTo>
                  <a:pt x="6469867" y="0"/>
                </a:lnTo>
                <a:cubicBezTo>
                  <a:pt x="6472014" y="789904"/>
                  <a:pt x="6467180" y="1473226"/>
                  <a:pt x="6469327" y="2263130"/>
                </a:cubicBezTo>
                <a:lnTo>
                  <a:pt x="4877714" y="2265694"/>
                </a:lnTo>
                <a:lnTo>
                  <a:pt x="0" y="646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4" name="Google Shape;64;p20"/>
          <p:cNvSpPr txBox="1">
            <a:spLocks noGrp="1"/>
          </p:cNvSpPr>
          <p:nvPr>
            <p:ph type="ctrTitle"/>
          </p:nvPr>
        </p:nvSpPr>
        <p:spPr>
          <a:xfrm>
            <a:off x="525888" y="2750092"/>
            <a:ext cx="6760646" cy="1771315"/>
          </a:xfrm>
          <a:prstGeom prst="rect">
            <a:avLst/>
          </a:prstGeom>
          <a:noFill/>
          <a:ln>
            <a:noFill/>
          </a:ln>
        </p:spPr>
        <p:txBody>
          <a:bodyPr spcFirstLastPara="1" wrap="square" lIns="91425" tIns="45700" rIns="91425" bIns="45700" anchor="b" anchorCtr="0">
            <a:normAutofit/>
          </a:bodyPr>
          <a:lstStyle>
            <a:lvl1pPr lvl="0" algn="l">
              <a:lnSpc>
                <a:spcPct val="70000"/>
              </a:lnSpc>
              <a:spcBef>
                <a:spcPts val="0"/>
              </a:spcBef>
              <a:spcAft>
                <a:spcPts val="0"/>
              </a:spcAft>
              <a:buClr>
                <a:schemeClr val="lt1"/>
              </a:buClr>
              <a:buSzPts val="5400"/>
              <a:buFont typeface="Calibri"/>
              <a:buNone/>
              <a:defRPr sz="54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0"/>
          <p:cNvSpPr txBox="1">
            <a:spLocks noGrp="1"/>
          </p:cNvSpPr>
          <p:nvPr>
            <p:ph type="subTitle" idx="1"/>
          </p:nvPr>
        </p:nvSpPr>
        <p:spPr>
          <a:xfrm>
            <a:off x="525888" y="4611325"/>
            <a:ext cx="9144000" cy="50769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6" name="Google Shape;66;p20"/>
          <p:cNvSpPr/>
          <p:nvPr/>
        </p:nvSpPr>
        <p:spPr>
          <a:xfrm rot="10800000">
            <a:off x="4423466" y="-40665"/>
            <a:ext cx="11936061" cy="5998022"/>
          </a:xfrm>
          <a:custGeom>
            <a:avLst/>
            <a:gdLst/>
            <a:ahLst/>
            <a:cxnLst/>
            <a:rect l="l" t="t" r="r" b="b"/>
            <a:pathLst>
              <a:path w="5067974" h="2050878" extrusionOk="0">
                <a:moveTo>
                  <a:pt x="0" y="0"/>
                </a:moveTo>
                <a:lnTo>
                  <a:pt x="5067974" y="2044034"/>
                </a:lnTo>
                <a:cubicBezTo>
                  <a:pt x="4708194" y="2038649"/>
                  <a:pt x="4412613" y="2065237"/>
                  <a:pt x="4121877" y="2039360"/>
                </a:cubicBezTo>
                <a:lnTo>
                  <a:pt x="0" y="0"/>
                </a:ln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8" name="Google Shape;68;p20"/>
          <p:cNvSpPr/>
          <p:nvPr/>
        </p:nvSpPr>
        <p:spPr>
          <a:xfrm rot="10800000">
            <a:off x="6600866" y="-37477"/>
            <a:ext cx="9823507" cy="6064953"/>
          </a:xfrm>
          <a:custGeom>
            <a:avLst/>
            <a:gdLst/>
            <a:ahLst/>
            <a:cxnLst/>
            <a:rect l="l" t="t" r="r" b="b"/>
            <a:pathLst>
              <a:path w="4481288" h="2054456" extrusionOk="0">
                <a:moveTo>
                  <a:pt x="0" y="0"/>
                </a:moveTo>
                <a:lnTo>
                  <a:pt x="4481288" y="2054456"/>
                </a:lnTo>
                <a:lnTo>
                  <a:pt x="3530876" y="2046308"/>
                </a:lnTo>
                <a:lnTo>
                  <a:pt x="0" y="0"/>
                </a:lnTo>
                <a:close/>
              </a:path>
            </a:pathLst>
          </a:custGeom>
          <a:solidFill>
            <a:srgbClr val="2EB35C">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BE2D21DC-2226-E642-9AD0-1B4E35151A1C}"/>
              </a:ext>
            </a:extLst>
          </p:cNvPr>
          <p:cNvPicPr>
            <a:picLocks noChangeAspect="1"/>
          </p:cNvPicPr>
          <p:nvPr userDrawn="1"/>
        </p:nvPicPr>
        <p:blipFill>
          <a:blip r:embed="rId2"/>
          <a:stretch>
            <a:fillRect/>
          </a:stretch>
        </p:blipFill>
        <p:spPr>
          <a:xfrm>
            <a:off x="396552" y="5935802"/>
            <a:ext cx="1492122" cy="680130"/>
          </a:xfrm>
          <a:prstGeom prst="rect">
            <a:avLst/>
          </a:prstGeom>
        </p:spPr>
      </p:pic>
    </p:spTree>
    <p:extLst>
      <p:ext uri="{BB962C8B-B14F-4D97-AF65-F5344CB8AC3E}">
        <p14:creationId xmlns:p14="http://schemas.microsoft.com/office/powerpoint/2010/main" val="4057742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77"/>
        <p:cNvGrpSpPr/>
        <p:nvPr/>
      </p:nvGrpSpPr>
      <p:grpSpPr>
        <a:xfrm>
          <a:off x="0" y="0"/>
          <a:ext cx="0" cy="0"/>
          <a:chOff x="0" y="0"/>
          <a:chExt cx="0" cy="0"/>
        </a:xfrm>
      </p:grpSpPr>
      <p:sp>
        <p:nvSpPr>
          <p:cNvPr id="78" name="Google Shape;78;p22"/>
          <p:cNvSpPr txBox="1">
            <a:spLocks noGrp="1"/>
          </p:cNvSpPr>
          <p:nvPr>
            <p:ph type="title"/>
          </p:nvPr>
        </p:nvSpPr>
        <p:spPr>
          <a:xfrm>
            <a:off x="529107" y="560231"/>
            <a:ext cx="10515600" cy="63106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400"/>
              <a:buFont typeface="Calibri"/>
              <a:buNone/>
              <a:defRPr>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2"/>
          <p:cNvSpPr txBox="1">
            <a:spLocks noGrp="1"/>
          </p:cNvSpPr>
          <p:nvPr>
            <p:ph type="body" idx="1"/>
          </p:nvPr>
        </p:nvSpPr>
        <p:spPr>
          <a:xfrm>
            <a:off x="529107" y="1252621"/>
            <a:ext cx="4976611" cy="43598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atin typeface="Calibri"/>
                <a:ea typeface="Calibri"/>
                <a:cs typeface="Calibri"/>
                <a:sym typeface="Calibri"/>
              </a:defRPr>
            </a:lvl1pPr>
            <a:lvl2pPr marL="914400" lvl="1" indent="-355600" algn="l">
              <a:lnSpc>
                <a:spcPct val="90000"/>
              </a:lnSpc>
              <a:spcBef>
                <a:spcPts val="500"/>
              </a:spcBef>
              <a:spcAft>
                <a:spcPts val="0"/>
              </a:spcAft>
              <a:buClr>
                <a:schemeClr val="dk1"/>
              </a:buClr>
              <a:buSzPts val="2000"/>
              <a:buChar char="•"/>
              <a:defRPr sz="2000">
                <a:latin typeface="Calibri"/>
                <a:ea typeface="Calibri"/>
                <a:cs typeface="Calibri"/>
                <a:sym typeface="Calibri"/>
              </a:defRPr>
            </a:lvl2pPr>
            <a:lvl3pPr marL="1371600" lvl="2"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3pPr>
            <a:lvl4pPr marL="1828800" lvl="3"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4pPr>
            <a:lvl5pPr marL="2286000" lvl="4"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2"/>
          <p:cNvSpPr>
            <a:spLocks noGrp="1"/>
          </p:cNvSpPr>
          <p:nvPr>
            <p:ph type="pic" idx="2"/>
          </p:nvPr>
        </p:nvSpPr>
        <p:spPr>
          <a:xfrm>
            <a:off x="528639" y="2323260"/>
            <a:ext cx="5083238" cy="180181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22"/>
          <p:cNvSpPr>
            <a:spLocks noGrp="1"/>
          </p:cNvSpPr>
          <p:nvPr>
            <p:ph type="pic" idx="3"/>
          </p:nvPr>
        </p:nvSpPr>
        <p:spPr>
          <a:xfrm>
            <a:off x="5961469" y="2323260"/>
            <a:ext cx="5083238" cy="180181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22"/>
          <p:cNvSpPr/>
          <p:nvPr/>
        </p:nvSpPr>
        <p:spPr>
          <a:xfrm rot="10800000">
            <a:off x="-19879" y="6243637"/>
            <a:ext cx="1177165" cy="614359"/>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4" name="Google Shape;84;p22"/>
          <p:cNvSpPr/>
          <p:nvPr/>
        </p:nvSpPr>
        <p:spPr>
          <a:xfrm rot="10800000">
            <a:off x="-19878" y="6115050"/>
            <a:ext cx="1192570" cy="742950"/>
          </a:xfrm>
          <a:custGeom>
            <a:avLst/>
            <a:gdLst/>
            <a:ahLst/>
            <a:cxnLst/>
            <a:rect l="l" t="t" r="r" b="b"/>
            <a:pathLst>
              <a:path w="1192570" h="742950" extrusionOk="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5" name="Google Shape;85;p22"/>
          <p:cNvSpPr txBox="1">
            <a:spLocks noGrp="1"/>
          </p:cNvSpPr>
          <p:nvPr>
            <p:ph type="body" idx="4"/>
          </p:nvPr>
        </p:nvSpPr>
        <p:spPr>
          <a:xfrm>
            <a:off x="529107" y="4466704"/>
            <a:ext cx="5082770" cy="4359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b="0">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 name="Google Shape;86;p22"/>
          <p:cNvSpPr txBox="1">
            <a:spLocks noGrp="1"/>
          </p:cNvSpPr>
          <p:nvPr>
            <p:ph type="body" idx="5"/>
          </p:nvPr>
        </p:nvSpPr>
        <p:spPr>
          <a:xfrm>
            <a:off x="5955872" y="4466704"/>
            <a:ext cx="5082770" cy="4359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b="0">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7" name="Google Shape;87;p22"/>
          <p:cNvSpPr/>
          <p:nvPr/>
        </p:nvSpPr>
        <p:spPr>
          <a:xfrm rot="10800000">
            <a:off x="-7495" y="5958078"/>
            <a:ext cx="1254498" cy="899922"/>
          </a:xfrm>
          <a:custGeom>
            <a:avLst/>
            <a:gdLst/>
            <a:ahLst/>
            <a:cxnLst/>
            <a:rect l="l" t="t" r="r" b="b"/>
            <a:pathLst>
              <a:path w="1254498" h="899922" extrusionOk="0">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 name="Picture 12">
            <a:extLst>
              <a:ext uri="{FF2B5EF4-FFF2-40B4-BE49-F238E27FC236}">
                <a16:creationId xmlns:a16="http://schemas.microsoft.com/office/drawing/2014/main" id="{03745E3D-906E-2D45-BEF3-18F57A30CCF7}"/>
              </a:ext>
            </a:extLst>
          </p:cNvPr>
          <p:cNvPicPr>
            <a:picLocks noChangeAspect="1"/>
          </p:cNvPicPr>
          <p:nvPr userDrawn="1"/>
        </p:nvPicPr>
        <p:blipFill>
          <a:blip r:embed="rId2"/>
          <a:stretch>
            <a:fillRect/>
          </a:stretch>
        </p:blipFill>
        <p:spPr>
          <a:xfrm>
            <a:off x="929952" y="6115050"/>
            <a:ext cx="1492122" cy="68013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88"/>
        <p:cNvGrpSpPr/>
        <p:nvPr/>
      </p:nvGrpSpPr>
      <p:grpSpPr>
        <a:xfrm>
          <a:off x="0" y="0"/>
          <a:ext cx="0" cy="0"/>
          <a:chOff x="0" y="0"/>
          <a:chExt cx="0" cy="0"/>
        </a:xfrm>
      </p:grpSpPr>
      <p:sp>
        <p:nvSpPr>
          <p:cNvPr id="89" name="Google Shape;89;p23"/>
          <p:cNvSpPr txBox="1">
            <a:spLocks noGrp="1"/>
          </p:cNvSpPr>
          <p:nvPr>
            <p:ph type="title"/>
          </p:nvPr>
        </p:nvSpPr>
        <p:spPr>
          <a:xfrm>
            <a:off x="529107" y="560231"/>
            <a:ext cx="10515600" cy="63106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400"/>
              <a:buFont typeface="Calibri"/>
              <a:buNone/>
              <a:defRPr>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23"/>
          <p:cNvSpPr txBox="1">
            <a:spLocks noGrp="1"/>
          </p:cNvSpPr>
          <p:nvPr>
            <p:ph type="body" idx="1"/>
          </p:nvPr>
        </p:nvSpPr>
        <p:spPr>
          <a:xfrm>
            <a:off x="529107" y="1252621"/>
            <a:ext cx="4976611" cy="43598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atin typeface="Calibri"/>
                <a:ea typeface="Calibri"/>
                <a:cs typeface="Calibri"/>
                <a:sym typeface="Calibri"/>
              </a:defRPr>
            </a:lvl1pPr>
            <a:lvl2pPr marL="914400" lvl="1" indent="-355600" algn="l">
              <a:lnSpc>
                <a:spcPct val="90000"/>
              </a:lnSpc>
              <a:spcBef>
                <a:spcPts val="500"/>
              </a:spcBef>
              <a:spcAft>
                <a:spcPts val="0"/>
              </a:spcAft>
              <a:buClr>
                <a:schemeClr val="dk1"/>
              </a:buClr>
              <a:buSzPts val="2000"/>
              <a:buChar char="•"/>
              <a:defRPr sz="2000">
                <a:latin typeface="Calibri"/>
                <a:ea typeface="Calibri"/>
                <a:cs typeface="Calibri"/>
                <a:sym typeface="Calibri"/>
              </a:defRPr>
            </a:lvl2pPr>
            <a:lvl3pPr marL="1371600" lvl="2"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3pPr>
            <a:lvl4pPr marL="1828800" lvl="3"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4pPr>
            <a:lvl5pPr marL="2286000" lvl="4"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23"/>
          <p:cNvSpPr/>
          <p:nvPr/>
        </p:nvSpPr>
        <p:spPr>
          <a:xfrm rot="10800000" flipH="1">
            <a:off x="2471529" y="-225285"/>
            <a:ext cx="9768877" cy="7083282"/>
          </a:xfrm>
          <a:custGeom>
            <a:avLst/>
            <a:gdLst/>
            <a:ahLst/>
            <a:cxnLst/>
            <a:rect l="l" t="t" r="r" b="b"/>
            <a:pathLst>
              <a:path w="5109188" h="2861303" extrusionOk="0">
                <a:moveTo>
                  <a:pt x="0" y="0"/>
                </a:moveTo>
                <a:lnTo>
                  <a:pt x="5108620" y="0"/>
                </a:lnTo>
                <a:cubicBezTo>
                  <a:pt x="5110767" y="789904"/>
                  <a:pt x="5105982" y="2024127"/>
                  <a:pt x="5108129" y="2814031"/>
                </a:cubicBezTo>
                <a:lnTo>
                  <a:pt x="3624900" y="2861303"/>
                </a:ln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23"/>
          <p:cNvSpPr txBox="1">
            <a:spLocks noGrp="1"/>
          </p:cNvSpPr>
          <p:nvPr>
            <p:ph type="body" idx="2"/>
          </p:nvPr>
        </p:nvSpPr>
        <p:spPr>
          <a:xfrm>
            <a:off x="6299473" y="1772958"/>
            <a:ext cx="4976610" cy="40624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3"/>
          <p:cNvSpPr txBox="1">
            <a:spLocks noGrp="1"/>
          </p:cNvSpPr>
          <p:nvPr>
            <p:ph type="body" idx="3"/>
          </p:nvPr>
        </p:nvSpPr>
        <p:spPr>
          <a:xfrm>
            <a:off x="528639" y="2806039"/>
            <a:ext cx="4559892" cy="286882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23"/>
          <p:cNvSpPr txBox="1">
            <a:spLocks noGrp="1"/>
          </p:cNvSpPr>
          <p:nvPr>
            <p:ph type="body" idx="4"/>
          </p:nvPr>
        </p:nvSpPr>
        <p:spPr>
          <a:xfrm>
            <a:off x="528639" y="2370058"/>
            <a:ext cx="4559892" cy="43598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6" name="Google Shape;96;p23"/>
          <p:cNvSpPr/>
          <p:nvPr/>
        </p:nvSpPr>
        <p:spPr>
          <a:xfrm rot="10800000">
            <a:off x="-19879" y="6243637"/>
            <a:ext cx="1177165" cy="614359"/>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7" name="Google Shape;97;p23"/>
          <p:cNvSpPr/>
          <p:nvPr/>
        </p:nvSpPr>
        <p:spPr>
          <a:xfrm rot="10800000">
            <a:off x="-19878" y="6115050"/>
            <a:ext cx="1192570" cy="742950"/>
          </a:xfrm>
          <a:custGeom>
            <a:avLst/>
            <a:gdLst/>
            <a:ahLst/>
            <a:cxnLst/>
            <a:rect l="l" t="t" r="r" b="b"/>
            <a:pathLst>
              <a:path w="1192570" h="742950" extrusionOk="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8" name="Google Shape;98;p23"/>
          <p:cNvSpPr/>
          <p:nvPr/>
        </p:nvSpPr>
        <p:spPr>
          <a:xfrm rot="10800000">
            <a:off x="-7495" y="5958078"/>
            <a:ext cx="1254498" cy="899922"/>
          </a:xfrm>
          <a:custGeom>
            <a:avLst/>
            <a:gdLst/>
            <a:ahLst/>
            <a:cxnLst/>
            <a:rect l="l" t="t" r="r" b="b"/>
            <a:pathLst>
              <a:path w="1254498" h="899922" extrusionOk="0">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 name="Picture 12">
            <a:extLst>
              <a:ext uri="{FF2B5EF4-FFF2-40B4-BE49-F238E27FC236}">
                <a16:creationId xmlns:a16="http://schemas.microsoft.com/office/drawing/2014/main" id="{625B749D-2631-1443-8362-8CFE92E2A199}"/>
              </a:ext>
            </a:extLst>
          </p:cNvPr>
          <p:cNvPicPr>
            <a:picLocks noChangeAspect="1"/>
          </p:cNvPicPr>
          <p:nvPr userDrawn="1"/>
        </p:nvPicPr>
        <p:blipFill>
          <a:blip r:embed="rId2"/>
          <a:stretch>
            <a:fillRect/>
          </a:stretch>
        </p:blipFill>
        <p:spPr>
          <a:xfrm>
            <a:off x="929952" y="6115050"/>
            <a:ext cx="1492122" cy="68013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66" r:id="rId4"/>
    <p:sldLayoutId id="2147483654" r:id="rId5"/>
    <p:sldLayoutId id="2147483655" r:id="rId6"/>
    <p:sldLayoutId id="214748366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hyperlink" Target="https://foster.wachildrenandfamilies.org/why-foster-parent" TargetMode="External"/><Relationship Id="rId4" Type="http://schemas.openxmlformats.org/officeDocument/2006/relationships/hyperlink" Target="https://www.adoptuskids.org/adoption-and-foster-care/how-to-adopt-and-foster/state-information/washington#:~:text=There%20are%2010%2C068%20children%20in,adoption%20reside%20in%20foster%20car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4.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
          <p:cNvSpPr txBox="1">
            <a:spLocks noGrp="1"/>
          </p:cNvSpPr>
          <p:nvPr>
            <p:ph type="ctrTitle"/>
          </p:nvPr>
        </p:nvSpPr>
        <p:spPr>
          <a:xfrm>
            <a:off x="525888" y="4318972"/>
            <a:ext cx="6106140" cy="1771315"/>
          </a:xfrm>
          <a:prstGeom prst="rect">
            <a:avLst/>
          </a:prstGeom>
          <a:noFill/>
          <a:ln>
            <a:noFill/>
          </a:ln>
        </p:spPr>
        <p:txBody>
          <a:bodyPr spcFirstLastPara="1" wrap="square" lIns="91425" tIns="45700" rIns="91425" bIns="45700" anchor="b" anchorCtr="0">
            <a:normAutofit/>
          </a:bodyPr>
          <a:lstStyle/>
          <a:p>
            <a:pPr marL="0" lvl="0" indent="0" algn="l" rtl="0">
              <a:lnSpc>
                <a:spcPct val="70000"/>
              </a:lnSpc>
              <a:spcBef>
                <a:spcPts val="0"/>
              </a:spcBef>
              <a:spcAft>
                <a:spcPts val="0"/>
              </a:spcAft>
              <a:buClr>
                <a:schemeClr val="lt1"/>
              </a:buClr>
              <a:buSzPts val="5400"/>
              <a:buFont typeface="Calibri"/>
              <a:buNone/>
            </a:pPr>
            <a:r>
              <a:rPr lang="en-US"/>
              <a:t>Introduction To Foster Parenting</a:t>
            </a:r>
            <a:endParaRPr/>
          </a:p>
        </p:txBody>
      </p:sp>
      <p:sp>
        <p:nvSpPr>
          <p:cNvPr id="167" name="Google Shape;167;p1"/>
          <p:cNvSpPr txBox="1">
            <a:spLocks noGrp="1"/>
          </p:cNvSpPr>
          <p:nvPr>
            <p:ph type="subTitle" idx="1"/>
          </p:nvPr>
        </p:nvSpPr>
        <p:spPr>
          <a:xfrm>
            <a:off x="525888" y="4270125"/>
            <a:ext cx="9144000" cy="5076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US" dirty="0">
                <a:latin typeface="Calibri Light" panose="020F0302020204030204" pitchFamily="34" charset="0"/>
                <a:cs typeface="Calibri Light" panose="020F0302020204030204" pitchFamily="34" charset="0"/>
              </a:rPr>
              <a:t>Part 1</a:t>
            </a:r>
            <a:endParaRPr dirty="0">
              <a:latin typeface="Calibri Light" panose="020F0302020204030204" pitchFamily="34" charset="0"/>
              <a:cs typeface="Calibri Light" panose="020F03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
          <p:cNvSpPr txBox="1">
            <a:spLocks noGrp="1"/>
          </p:cNvSpPr>
          <p:nvPr>
            <p:ph type="title"/>
          </p:nvPr>
        </p:nvSpPr>
        <p:spPr>
          <a:xfrm>
            <a:off x="529107" y="560231"/>
            <a:ext cx="6462243" cy="631065"/>
          </a:xfrm>
          <a:prstGeom prst="rect">
            <a:avLst/>
          </a:prstGeom>
          <a:noFill/>
          <a:ln>
            <a:noFill/>
          </a:ln>
        </p:spPr>
        <p:txBody>
          <a:bodyPr spcFirstLastPara="1" wrap="square" lIns="91425" tIns="45700" rIns="91425" bIns="45700" anchor="t" anchorCtr="0">
            <a:normAutofit fontScale="90000"/>
          </a:bodyPr>
          <a:lstStyle/>
          <a:p>
            <a:pPr lvl="0">
              <a:buSzPts val="3959"/>
            </a:pPr>
            <a:r>
              <a:rPr lang="en-US" sz="3959" dirty="0"/>
              <a:t>Understanding The Basics Of Foster Parenting</a:t>
            </a:r>
          </a:p>
        </p:txBody>
      </p:sp>
      <p:sp>
        <p:nvSpPr>
          <p:cNvPr id="11" name="Rectangle 1">
            <a:extLst>
              <a:ext uri="{FF2B5EF4-FFF2-40B4-BE49-F238E27FC236}">
                <a16:creationId xmlns:a16="http://schemas.microsoft.com/office/drawing/2014/main" id="{DE94DDB0-3575-3744-98B6-7C98C04E6AF0}"/>
              </a:ext>
            </a:extLst>
          </p:cNvPr>
          <p:cNvSpPr/>
          <p:nvPr/>
        </p:nvSpPr>
        <p:spPr>
          <a:xfrm>
            <a:off x="7402882" y="-12526"/>
            <a:ext cx="4789117" cy="6883052"/>
          </a:xfrm>
          <a:custGeom>
            <a:avLst/>
            <a:gdLst>
              <a:gd name="connsiteX0" fmla="*/ 0 w 2922740"/>
              <a:gd name="connsiteY0" fmla="*/ 0 h 6858000"/>
              <a:gd name="connsiteX1" fmla="*/ 2922740 w 2922740"/>
              <a:gd name="connsiteY1" fmla="*/ 0 h 6858000"/>
              <a:gd name="connsiteX2" fmla="*/ 2922740 w 2922740"/>
              <a:gd name="connsiteY2" fmla="*/ 6858000 h 6858000"/>
              <a:gd name="connsiteX3" fmla="*/ 0 w 2922740"/>
              <a:gd name="connsiteY3" fmla="*/ 6858000 h 6858000"/>
              <a:gd name="connsiteX4" fmla="*/ 0 w 2922740"/>
              <a:gd name="connsiteY4" fmla="*/ 0 h 6858000"/>
              <a:gd name="connsiteX0" fmla="*/ 1615857 w 4538597"/>
              <a:gd name="connsiteY0" fmla="*/ 0 h 6870526"/>
              <a:gd name="connsiteX1" fmla="*/ 4538597 w 4538597"/>
              <a:gd name="connsiteY1" fmla="*/ 0 h 6870526"/>
              <a:gd name="connsiteX2" fmla="*/ 4538597 w 4538597"/>
              <a:gd name="connsiteY2" fmla="*/ 6858000 h 6870526"/>
              <a:gd name="connsiteX3" fmla="*/ 0 w 4538597"/>
              <a:gd name="connsiteY3" fmla="*/ 6870526 h 6870526"/>
              <a:gd name="connsiteX4" fmla="*/ 1615857 w 4538597"/>
              <a:gd name="connsiteY4" fmla="*/ 0 h 6870526"/>
              <a:gd name="connsiteX0" fmla="*/ 2078818 w 4538597"/>
              <a:gd name="connsiteY0" fmla="*/ 0 h 6883052"/>
              <a:gd name="connsiteX1" fmla="*/ 4538597 w 4538597"/>
              <a:gd name="connsiteY1" fmla="*/ 12526 h 6883052"/>
              <a:gd name="connsiteX2" fmla="*/ 4538597 w 4538597"/>
              <a:gd name="connsiteY2" fmla="*/ 6870526 h 6883052"/>
              <a:gd name="connsiteX3" fmla="*/ 0 w 4538597"/>
              <a:gd name="connsiteY3" fmla="*/ 6883052 h 6883052"/>
              <a:gd name="connsiteX4" fmla="*/ 2078818 w 4538597"/>
              <a:gd name="connsiteY4" fmla="*/ 0 h 688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597" h="6883052">
                <a:moveTo>
                  <a:pt x="2078818" y="0"/>
                </a:moveTo>
                <a:lnTo>
                  <a:pt x="4538597" y="12526"/>
                </a:lnTo>
                <a:lnTo>
                  <a:pt x="4538597" y="6870526"/>
                </a:lnTo>
                <a:lnTo>
                  <a:pt x="0" y="6883052"/>
                </a:lnTo>
                <a:lnTo>
                  <a:pt x="2078818" y="0"/>
                </a:lnTo>
                <a:close/>
              </a:path>
            </a:pathLst>
          </a:custGeom>
          <a:blipFill>
            <a:blip r:embed="rId3"/>
            <a:stretch>
              <a:fillRect l="-54547" t="182" r="-129406" b="-358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Google Shape;213;p7">
            <a:extLst>
              <a:ext uri="{FF2B5EF4-FFF2-40B4-BE49-F238E27FC236}">
                <a16:creationId xmlns:a16="http://schemas.microsoft.com/office/drawing/2014/main" id="{6BD16497-5C57-E044-AE8A-AA86E062EF65}"/>
              </a:ext>
            </a:extLst>
          </p:cNvPr>
          <p:cNvSpPr txBox="1">
            <a:spLocks/>
          </p:cNvSpPr>
          <p:nvPr/>
        </p:nvSpPr>
        <p:spPr>
          <a:xfrm>
            <a:off x="981279" y="2043913"/>
            <a:ext cx="5710775" cy="31417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2"/>
              </a:buClr>
              <a:buSzPts val="2400"/>
              <a:buFont typeface="Arial"/>
              <a:buNone/>
              <a:defRPr sz="2400" b="1" i="0"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342900" indent="-342900">
              <a:lnSpc>
                <a:spcPct val="100000"/>
              </a:lnSpc>
              <a:spcBef>
                <a:spcPts val="0"/>
              </a:spcBef>
              <a:spcAft>
                <a:spcPts val="1200"/>
              </a:spcAft>
              <a:buClr>
                <a:srgbClr val="2BB35D"/>
              </a:buClr>
              <a:buSzPts val="2000"/>
              <a:buFont typeface="Arial" panose="020B0604020202020204" pitchFamily="34" charset="0"/>
              <a:buChar char="•"/>
            </a:pPr>
            <a:r>
              <a:rPr lang="en-US" b="0" dirty="0">
                <a:solidFill>
                  <a:schemeClr val="tx1">
                    <a:lumMod val="85000"/>
                    <a:lumOff val="15000"/>
                  </a:schemeClr>
                </a:solidFill>
              </a:rPr>
              <a:t>Foster parents provide temporary care in a safe and loving home</a:t>
            </a:r>
          </a:p>
          <a:p>
            <a:pPr marL="342900" indent="-342900">
              <a:lnSpc>
                <a:spcPct val="100000"/>
              </a:lnSpc>
              <a:spcBef>
                <a:spcPts val="0"/>
              </a:spcBef>
              <a:spcAft>
                <a:spcPts val="1200"/>
              </a:spcAft>
              <a:buClr>
                <a:srgbClr val="2BB35D"/>
              </a:buClr>
              <a:buSzPts val="2000"/>
              <a:buFont typeface="Arial" panose="020B0604020202020204" pitchFamily="34" charset="0"/>
              <a:buChar char="•"/>
            </a:pPr>
            <a:r>
              <a:rPr lang="en-US" b="0" dirty="0">
                <a:solidFill>
                  <a:schemeClr val="tx1">
                    <a:lumMod val="85000"/>
                    <a:lumOff val="15000"/>
                  </a:schemeClr>
                </a:solidFill>
              </a:rPr>
              <a:t>Foster parents do not act as a child’s legal parents. </a:t>
            </a:r>
          </a:p>
          <a:p>
            <a:pPr marL="342900" indent="-342900">
              <a:lnSpc>
                <a:spcPct val="100000"/>
              </a:lnSpc>
              <a:spcAft>
                <a:spcPts val="1200"/>
              </a:spcAft>
              <a:buClr>
                <a:srgbClr val="2BB35D"/>
              </a:buClr>
              <a:buSzPts val="2000"/>
              <a:buFont typeface="Arial" panose="020B0604020202020204" pitchFamily="34" charset="0"/>
              <a:buChar char="•"/>
            </a:pPr>
            <a:r>
              <a:rPr lang="en-US" b="0" dirty="0">
                <a:solidFill>
                  <a:schemeClr val="tx1">
                    <a:lumMod val="85000"/>
                    <a:lumOff val="15000"/>
                  </a:schemeClr>
                </a:solidFill>
              </a:rPr>
              <a:t>Reunification is the goal of foster care and foster parents support </a:t>
            </a:r>
            <a:r>
              <a:rPr lang="en-US" b="0" dirty="0">
                <a:solidFill>
                  <a:schemeClr val="tx1">
                    <a:lumMod val="85000"/>
                    <a:lumOff val="15000"/>
                  </a:schemeClr>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it. </a:t>
            </a:r>
            <a:endParaRPr lang="en-US" b="0" dirty="0">
              <a:solidFill>
                <a:schemeClr val="tx1">
                  <a:lumMod val="85000"/>
                  <a:lumOff val="15000"/>
                </a:schemeClr>
              </a:solidFill>
            </a:endParaRPr>
          </a:p>
          <a:p>
            <a:pPr marL="342900" indent="-342900">
              <a:buClr>
                <a:srgbClr val="2BB35D"/>
              </a:buClr>
              <a:buSzPts val="2000"/>
              <a:buFont typeface="Arial" panose="020B0604020202020204" pitchFamily="34" charset="0"/>
              <a:buChar char="•"/>
            </a:pPr>
            <a:endParaRPr lang="en-US" b="0" dirty="0">
              <a:solidFill>
                <a:schemeClr val="tx1">
                  <a:lumMod val="85000"/>
                  <a:lumOff val="15000"/>
                </a:schemeClr>
              </a:solidFill>
            </a:endParaRPr>
          </a:p>
        </p:txBody>
      </p:sp>
    </p:spTree>
    <p:extLst>
      <p:ext uri="{BB962C8B-B14F-4D97-AF65-F5344CB8AC3E}">
        <p14:creationId xmlns:p14="http://schemas.microsoft.com/office/powerpoint/2010/main" val="85303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50000"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5000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
          <p:cNvSpPr txBox="1">
            <a:spLocks noGrp="1"/>
          </p:cNvSpPr>
          <p:nvPr>
            <p:ph type="title"/>
          </p:nvPr>
        </p:nvSpPr>
        <p:spPr>
          <a:xfrm>
            <a:off x="4937762" y="560231"/>
            <a:ext cx="5989318" cy="674209"/>
          </a:xfrm>
          <a:prstGeom prst="rect">
            <a:avLst/>
          </a:prstGeom>
          <a:noFill/>
          <a:ln>
            <a:noFill/>
          </a:ln>
        </p:spPr>
        <p:txBody>
          <a:bodyPr spcFirstLastPara="1" wrap="square" lIns="91425" tIns="45700" rIns="91425" bIns="45700" anchor="t" anchorCtr="0">
            <a:normAutofit fontScale="90000"/>
          </a:bodyPr>
          <a:lstStyle/>
          <a:p>
            <a:pPr lvl="0">
              <a:buSzPts val="3959"/>
            </a:pPr>
            <a:r>
              <a:rPr lang="en-US" sz="3959" dirty="0"/>
              <a:t>What Foster Care Is Not: “Foster-To-Adopt”</a:t>
            </a:r>
          </a:p>
        </p:txBody>
      </p:sp>
      <p:sp>
        <p:nvSpPr>
          <p:cNvPr id="11" name="Rectangle 1">
            <a:extLst>
              <a:ext uri="{FF2B5EF4-FFF2-40B4-BE49-F238E27FC236}">
                <a16:creationId xmlns:a16="http://schemas.microsoft.com/office/drawing/2014/main" id="{DE94DDB0-3575-3744-98B6-7C98C04E6AF0}"/>
              </a:ext>
            </a:extLst>
          </p:cNvPr>
          <p:cNvSpPr/>
          <p:nvPr/>
        </p:nvSpPr>
        <p:spPr>
          <a:xfrm flipH="1">
            <a:off x="0" y="-12526"/>
            <a:ext cx="4922520" cy="6883052"/>
          </a:xfrm>
          <a:custGeom>
            <a:avLst/>
            <a:gdLst>
              <a:gd name="connsiteX0" fmla="*/ 0 w 2922740"/>
              <a:gd name="connsiteY0" fmla="*/ 0 h 6858000"/>
              <a:gd name="connsiteX1" fmla="*/ 2922740 w 2922740"/>
              <a:gd name="connsiteY1" fmla="*/ 0 h 6858000"/>
              <a:gd name="connsiteX2" fmla="*/ 2922740 w 2922740"/>
              <a:gd name="connsiteY2" fmla="*/ 6858000 h 6858000"/>
              <a:gd name="connsiteX3" fmla="*/ 0 w 2922740"/>
              <a:gd name="connsiteY3" fmla="*/ 6858000 h 6858000"/>
              <a:gd name="connsiteX4" fmla="*/ 0 w 2922740"/>
              <a:gd name="connsiteY4" fmla="*/ 0 h 6858000"/>
              <a:gd name="connsiteX0" fmla="*/ 1615857 w 4538597"/>
              <a:gd name="connsiteY0" fmla="*/ 0 h 6870526"/>
              <a:gd name="connsiteX1" fmla="*/ 4538597 w 4538597"/>
              <a:gd name="connsiteY1" fmla="*/ 0 h 6870526"/>
              <a:gd name="connsiteX2" fmla="*/ 4538597 w 4538597"/>
              <a:gd name="connsiteY2" fmla="*/ 6858000 h 6870526"/>
              <a:gd name="connsiteX3" fmla="*/ 0 w 4538597"/>
              <a:gd name="connsiteY3" fmla="*/ 6870526 h 6870526"/>
              <a:gd name="connsiteX4" fmla="*/ 1615857 w 4538597"/>
              <a:gd name="connsiteY4" fmla="*/ 0 h 6870526"/>
              <a:gd name="connsiteX0" fmla="*/ 2078818 w 4538597"/>
              <a:gd name="connsiteY0" fmla="*/ 0 h 6883052"/>
              <a:gd name="connsiteX1" fmla="*/ 4538597 w 4538597"/>
              <a:gd name="connsiteY1" fmla="*/ 12526 h 6883052"/>
              <a:gd name="connsiteX2" fmla="*/ 4538597 w 4538597"/>
              <a:gd name="connsiteY2" fmla="*/ 6870526 h 6883052"/>
              <a:gd name="connsiteX3" fmla="*/ 0 w 4538597"/>
              <a:gd name="connsiteY3" fmla="*/ 6883052 h 6883052"/>
              <a:gd name="connsiteX4" fmla="*/ 2078818 w 4538597"/>
              <a:gd name="connsiteY4" fmla="*/ 0 h 688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597" h="6883052">
                <a:moveTo>
                  <a:pt x="2078818" y="0"/>
                </a:moveTo>
                <a:lnTo>
                  <a:pt x="4538597" y="12526"/>
                </a:lnTo>
                <a:lnTo>
                  <a:pt x="4538597" y="6870526"/>
                </a:lnTo>
                <a:lnTo>
                  <a:pt x="0" y="6883052"/>
                </a:lnTo>
                <a:lnTo>
                  <a:pt x="2078818" y="0"/>
                </a:lnTo>
                <a:close/>
              </a:path>
            </a:pathLst>
          </a:custGeom>
          <a:blipFill>
            <a:blip r:embed="rId3"/>
            <a:stretch>
              <a:fillRect l="-69660" t="182" r="-33746" b="-1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Google Shape;213;p7">
            <a:extLst>
              <a:ext uri="{FF2B5EF4-FFF2-40B4-BE49-F238E27FC236}">
                <a16:creationId xmlns:a16="http://schemas.microsoft.com/office/drawing/2014/main" id="{6BD16497-5C57-E044-AE8A-AA86E062EF65}"/>
              </a:ext>
            </a:extLst>
          </p:cNvPr>
          <p:cNvSpPr txBox="1">
            <a:spLocks/>
          </p:cNvSpPr>
          <p:nvPr/>
        </p:nvSpPr>
        <p:spPr>
          <a:xfrm>
            <a:off x="4937762" y="1847485"/>
            <a:ext cx="5865705" cy="346788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2"/>
              </a:buClr>
              <a:buSzPts val="2400"/>
              <a:buFont typeface="Arial"/>
              <a:buNone/>
              <a:defRPr sz="2400" b="1" i="0"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342900" lvl="0" indent="-342900">
              <a:lnSpc>
                <a:spcPct val="100000"/>
              </a:lnSpc>
              <a:spcBef>
                <a:spcPts val="0"/>
              </a:spcBef>
              <a:spcAft>
                <a:spcPts val="1200"/>
              </a:spcAft>
              <a:buClr>
                <a:srgbClr val="2BB35D"/>
              </a:buClr>
              <a:buSzPts val="2000"/>
              <a:buFont typeface="Arial" panose="020B0604020202020204" pitchFamily="34" charset="0"/>
              <a:buChar char="•"/>
            </a:pPr>
            <a:r>
              <a:rPr lang="en-US" b="0" dirty="0">
                <a:solidFill>
                  <a:schemeClr val="tx1">
                    <a:lumMod val="85000"/>
                    <a:lumOff val="15000"/>
                  </a:schemeClr>
                </a:solidFill>
              </a:rPr>
              <a:t>Foster care is not a common, viable alternative to adoption</a:t>
            </a:r>
          </a:p>
          <a:p>
            <a:pPr marL="342900" lvl="0" indent="-342900">
              <a:lnSpc>
                <a:spcPct val="100000"/>
              </a:lnSpc>
              <a:spcAft>
                <a:spcPts val="1200"/>
              </a:spcAft>
              <a:buClr>
                <a:srgbClr val="2BB35D"/>
              </a:buClr>
              <a:buSzPts val="2000"/>
              <a:buFont typeface="Arial" panose="020B0604020202020204" pitchFamily="34" charset="0"/>
              <a:buChar char="•"/>
            </a:pPr>
            <a:r>
              <a:rPr lang="en-US" b="0" dirty="0">
                <a:solidFill>
                  <a:schemeClr val="tx1">
                    <a:lumMod val="85000"/>
                    <a:lumOff val="15000"/>
                  </a:schemeClr>
                </a:solidFill>
              </a:rPr>
              <a:t>Only 16% of children in out-of-home care are adopted in Washington State</a:t>
            </a:r>
          </a:p>
          <a:p>
            <a:pPr marL="342900" indent="-342900">
              <a:lnSpc>
                <a:spcPct val="100000"/>
              </a:lnSpc>
              <a:spcAft>
                <a:spcPts val="1200"/>
              </a:spcAft>
              <a:buClr>
                <a:srgbClr val="2BB35D"/>
              </a:buClr>
              <a:buSzPts val="2000"/>
              <a:buFont typeface="Arial" panose="020B0604020202020204" pitchFamily="34" charset="0"/>
              <a:buChar char="•"/>
            </a:pPr>
            <a:r>
              <a:rPr lang="en-US" b="0" dirty="0">
                <a:solidFill>
                  <a:schemeClr val="tx1">
                    <a:lumMod val="85000"/>
                    <a:lumOff val="15000"/>
                  </a:schemeClr>
                </a:solidFill>
              </a:rPr>
              <a:t>Adoptions are most common for older youth with special needs</a:t>
            </a:r>
          </a:p>
          <a:p>
            <a:pPr marL="342900" lvl="0" indent="-342900">
              <a:lnSpc>
                <a:spcPct val="100000"/>
              </a:lnSpc>
              <a:spcAft>
                <a:spcPts val="1200"/>
              </a:spcAft>
              <a:buClr>
                <a:srgbClr val="2BB35D"/>
              </a:buClr>
              <a:buSzPts val="2000"/>
              <a:buFont typeface="Arial" panose="020B0604020202020204" pitchFamily="34" charset="0"/>
              <a:buChar char="•"/>
            </a:pPr>
            <a:r>
              <a:rPr lang="en-US" b="0" dirty="0">
                <a:solidFill>
                  <a:schemeClr val="tx1">
                    <a:lumMod val="85000"/>
                    <a:lumOff val="15000"/>
                  </a:schemeClr>
                </a:solidFill>
              </a:rPr>
              <a:t>The benefits of reunification are far too great to ignore</a:t>
            </a:r>
          </a:p>
        </p:txBody>
      </p:sp>
    </p:spTree>
    <p:extLst>
      <p:ext uri="{BB962C8B-B14F-4D97-AF65-F5344CB8AC3E}">
        <p14:creationId xmlns:p14="http://schemas.microsoft.com/office/powerpoint/2010/main" val="262820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50000"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5000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decel="50000" fill="hold"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 calcmode="lin" valueType="num">
                                      <p:cBhvr additive="base">
                                        <p:cTn id="25" dur="500" fill="hold"/>
                                        <p:tgtEl>
                                          <p:spTgt spid="1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9"/>
          <p:cNvSpPr txBox="1">
            <a:spLocks noGrp="1"/>
          </p:cNvSpPr>
          <p:nvPr>
            <p:ph type="title"/>
          </p:nvPr>
        </p:nvSpPr>
        <p:spPr>
          <a:xfrm>
            <a:off x="529107" y="560231"/>
            <a:ext cx="10515600" cy="63106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2"/>
              </a:buClr>
              <a:buSzPts val="3959"/>
              <a:buFont typeface="Calibri"/>
              <a:buNone/>
            </a:pPr>
            <a:r>
              <a:rPr lang="en-US" sz="3959"/>
              <a:t>Other Common Foster Care Misconceptions </a:t>
            </a:r>
            <a:endParaRPr/>
          </a:p>
        </p:txBody>
      </p:sp>
      <p:sp>
        <p:nvSpPr>
          <p:cNvPr id="227" name="Google Shape;227;p9"/>
          <p:cNvSpPr txBox="1">
            <a:spLocks noGrp="1"/>
          </p:cNvSpPr>
          <p:nvPr>
            <p:ph type="body" idx="1"/>
          </p:nvPr>
        </p:nvSpPr>
        <p:spPr>
          <a:xfrm>
            <a:off x="854227" y="1664318"/>
            <a:ext cx="9698626" cy="367307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EB35C"/>
              </a:buClr>
              <a:buSzPts val="2000"/>
              <a:buNone/>
            </a:pPr>
            <a:r>
              <a:rPr lang="en-US" b="1" dirty="0">
                <a:solidFill>
                  <a:srgbClr val="2EB35C"/>
                </a:solidFill>
                <a:latin typeface="Calibri"/>
                <a:ea typeface="Calibri"/>
                <a:cs typeface="Calibri"/>
                <a:sym typeface="Calibri"/>
              </a:rPr>
              <a:t>There’s a Type</a:t>
            </a:r>
            <a:r>
              <a:rPr lang="en-US" dirty="0">
                <a:solidFill>
                  <a:srgbClr val="2EB35C"/>
                </a:solidFill>
                <a:latin typeface="Calibri"/>
                <a:ea typeface="Calibri"/>
                <a:cs typeface="Calibri"/>
                <a:sym typeface="Calibri"/>
              </a:rPr>
              <a:t> — </a:t>
            </a:r>
            <a:r>
              <a:rPr lang="en-US" dirty="0"/>
              <a:t>Foster parents come from all backgrounds. For example, you can be single, married, LGBTQ, a person of color, old, or young. If you can support a child, you can be a foster parent.</a:t>
            </a:r>
          </a:p>
          <a:p>
            <a:pPr marL="0" indent="0">
              <a:spcBef>
                <a:spcPts val="0"/>
              </a:spcBef>
              <a:buClr>
                <a:srgbClr val="2EB35C"/>
              </a:buClr>
            </a:pPr>
            <a:endParaRPr lang="en-US" b="1" dirty="0">
              <a:solidFill>
                <a:srgbClr val="2EB35C"/>
              </a:solidFill>
            </a:endParaRPr>
          </a:p>
          <a:p>
            <a:pPr marL="0" indent="0">
              <a:spcBef>
                <a:spcPts val="0"/>
              </a:spcBef>
              <a:buClr>
                <a:srgbClr val="2EB35C"/>
              </a:buClr>
            </a:pPr>
            <a:endParaRPr lang="en-US" b="1" dirty="0">
              <a:solidFill>
                <a:srgbClr val="2EB35C"/>
              </a:solidFill>
            </a:endParaRPr>
          </a:p>
          <a:p>
            <a:pPr marL="0" indent="0">
              <a:spcBef>
                <a:spcPts val="0"/>
              </a:spcBef>
              <a:buClr>
                <a:srgbClr val="2EB35C"/>
              </a:buClr>
            </a:pPr>
            <a:r>
              <a:rPr lang="en-US" b="1" dirty="0">
                <a:solidFill>
                  <a:srgbClr val="2EB35C"/>
                </a:solidFill>
              </a:rPr>
              <a:t>You Need Experience </a:t>
            </a:r>
            <a:r>
              <a:rPr lang="en-US" dirty="0">
                <a:solidFill>
                  <a:srgbClr val="2EB35C"/>
                </a:solidFill>
              </a:rPr>
              <a:t>— </a:t>
            </a:r>
            <a:r>
              <a:rPr lang="en-US" dirty="0"/>
              <a:t>Not everyone who has a calling to be a parent has a child. Actual parenting experience is never required to be a foster parent. You just need to be loving, supportive, and ready to help a child in need.</a:t>
            </a:r>
          </a:p>
          <a:p>
            <a:pPr marL="0" lvl="0" indent="0" algn="l" rtl="0">
              <a:lnSpc>
                <a:spcPct val="90000"/>
              </a:lnSpc>
              <a:spcBef>
                <a:spcPts val="0"/>
              </a:spcBef>
              <a:spcAft>
                <a:spcPts val="0"/>
              </a:spcAft>
              <a:buClr>
                <a:srgbClr val="2EB35C"/>
              </a:buClr>
              <a:buSzPts val="2000"/>
              <a:buNone/>
            </a:pPr>
            <a:endParaRPr lang="en-US" b="1" dirty="0">
              <a:solidFill>
                <a:srgbClr val="2EB35C"/>
              </a:solidFill>
            </a:endParaRPr>
          </a:p>
          <a:p>
            <a:pPr marL="0" lvl="0" indent="0" algn="l" rtl="0">
              <a:lnSpc>
                <a:spcPct val="90000"/>
              </a:lnSpc>
              <a:spcBef>
                <a:spcPts val="0"/>
              </a:spcBef>
              <a:spcAft>
                <a:spcPts val="0"/>
              </a:spcAft>
              <a:buClr>
                <a:srgbClr val="2EB35C"/>
              </a:buClr>
              <a:buSzPts val="2000"/>
              <a:buNone/>
            </a:pPr>
            <a:endParaRPr lang="en-US" b="1" dirty="0">
              <a:solidFill>
                <a:srgbClr val="2EB35C"/>
              </a:solidFill>
            </a:endParaRPr>
          </a:p>
          <a:p>
            <a:pPr marL="0" lvl="0" indent="0" algn="l" rtl="0">
              <a:lnSpc>
                <a:spcPct val="90000"/>
              </a:lnSpc>
              <a:spcBef>
                <a:spcPts val="0"/>
              </a:spcBef>
              <a:spcAft>
                <a:spcPts val="0"/>
              </a:spcAft>
              <a:buClr>
                <a:srgbClr val="2EB35C"/>
              </a:buClr>
              <a:buSzPts val="2000"/>
              <a:buNone/>
            </a:pPr>
            <a:r>
              <a:rPr lang="en-US" b="1" dirty="0">
                <a:solidFill>
                  <a:srgbClr val="2EB35C"/>
                </a:solidFill>
                <a:latin typeface="Calibri"/>
                <a:ea typeface="Calibri"/>
                <a:cs typeface="Calibri"/>
                <a:sym typeface="Calibri"/>
              </a:rPr>
              <a:t>You’re Alone</a:t>
            </a:r>
            <a:r>
              <a:rPr lang="en-US" dirty="0">
                <a:solidFill>
                  <a:srgbClr val="2EB35C"/>
                </a:solidFill>
                <a:latin typeface="Calibri"/>
                <a:ea typeface="Calibri"/>
                <a:cs typeface="Calibri"/>
                <a:sym typeface="Calibri"/>
              </a:rPr>
              <a:t> — </a:t>
            </a:r>
            <a:r>
              <a:rPr lang="en-US" dirty="0"/>
              <a:t>The foster parenting community is here to support you every step of the way, from licensing to placement and beyond.</a:t>
            </a:r>
          </a:p>
          <a:p>
            <a:pPr marL="0" lvl="0" indent="0" algn="l" rtl="0">
              <a:lnSpc>
                <a:spcPct val="90000"/>
              </a:lnSpc>
              <a:spcBef>
                <a:spcPts val="0"/>
              </a:spcBef>
              <a:spcAft>
                <a:spcPts val="0"/>
              </a:spcAft>
              <a:buClr>
                <a:srgbClr val="2EB35C"/>
              </a:buClr>
              <a:buSzPts val="2000"/>
              <a:buNone/>
            </a:pPr>
            <a:endParaRPr lang="en-US" b="1" dirty="0">
              <a:solidFill>
                <a:srgbClr val="2EB35C"/>
              </a:solidFill>
              <a:latin typeface="Calibri"/>
              <a:ea typeface="Calibri"/>
              <a:cs typeface="Calibri"/>
              <a:sym typeface="Calibri"/>
            </a:endParaRPr>
          </a:p>
          <a:p>
            <a:pPr marL="0" lvl="0" indent="0" algn="l" rtl="0">
              <a:lnSpc>
                <a:spcPct val="90000"/>
              </a:lnSpc>
              <a:spcBef>
                <a:spcPts val="0"/>
              </a:spcBef>
              <a:spcAft>
                <a:spcPts val="0"/>
              </a:spcAft>
              <a:buClr>
                <a:srgbClr val="2EB35C"/>
              </a:buClr>
              <a:buSzPts val="2000"/>
              <a:buNone/>
            </a:pPr>
            <a:endParaRPr lang="en-US" b="1" dirty="0">
              <a:solidFill>
                <a:srgbClr val="2EB35C"/>
              </a:solidFill>
            </a:endParaRPr>
          </a:p>
        </p:txBody>
      </p:sp>
      <p:cxnSp>
        <p:nvCxnSpPr>
          <p:cNvPr id="4" name="Straight Connector 3">
            <a:extLst>
              <a:ext uri="{FF2B5EF4-FFF2-40B4-BE49-F238E27FC236}">
                <a16:creationId xmlns:a16="http://schemas.microsoft.com/office/drawing/2014/main" id="{2DB24C0A-E94C-FF4C-8E5A-DB98B31BC385}"/>
              </a:ext>
            </a:extLst>
          </p:cNvPr>
          <p:cNvCxnSpPr>
            <a:cxnSpLocks/>
          </p:cNvCxnSpPr>
          <p:nvPr/>
        </p:nvCxnSpPr>
        <p:spPr>
          <a:xfrm>
            <a:off x="944553" y="2791421"/>
            <a:ext cx="9506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B4EEA73-0B15-0646-8F0D-5CF0FC662179}"/>
              </a:ext>
            </a:extLst>
          </p:cNvPr>
          <p:cNvCxnSpPr>
            <a:cxnSpLocks/>
          </p:cNvCxnSpPr>
          <p:nvPr/>
        </p:nvCxnSpPr>
        <p:spPr>
          <a:xfrm>
            <a:off x="944553" y="4209450"/>
            <a:ext cx="9506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
                                            <p:txEl>
                                              <p:pRg st="0" end="0"/>
                                            </p:txEl>
                                          </p:spTgt>
                                        </p:tgtEl>
                                        <p:attrNameLst>
                                          <p:attrName>style.visibility</p:attrName>
                                        </p:attrNameLst>
                                      </p:cBhvr>
                                      <p:to>
                                        <p:strVal val="visible"/>
                                      </p:to>
                                    </p:set>
                                    <p:animEffect transition="in" filter="fade">
                                      <p:cBhvr>
                                        <p:cTn id="7" dur="500"/>
                                        <p:tgtEl>
                                          <p:spTgt spid="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27">
                                            <p:txEl>
                                              <p:pRg st="3" end="3"/>
                                            </p:txEl>
                                          </p:spTgt>
                                        </p:tgtEl>
                                        <p:attrNameLst>
                                          <p:attrName>style.visibility</p:attrName>
                                        </p:attrNameLst>
                                      </p:cBhvr>
                                      <p:to>
                                        <p:strVal val="visible"/>
                                      </p:to>
                                    </p:set>
                                    <p:animEffect transition="in" filter="fade">
                                      <p:cBhvr>
                                        <p:cTn id="15" dur="500"/>
                                        <p:tgtEl>
                                          <p:spTgt spid="22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227">
                                            <p:txEl>
                                              <p:pRg st="6" end="6"/>
                                            </p:txEl>
                                          </p:spTgt>
                                        </p:tgtEl>
                                        <p:attrNameLst>
                                          <p:attrName>style.visibility</p:attrName>
                                        </p:attrNameLst>
                                      </p:cBhvr>
                                      <p:to>
                                        <p:strVal val="visible"/>
                                      </p:to>
                                    </p:set>
                                    <p:animEffect transition="in" filter="fade">
                                      <p:cBhvr>
                                        <p:cTn id="23" dur="500"/>
                                        <p:tgtEl>
                                          <p:spTgt spid="2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92D04E0-B4C5-6A4F-9853-0A7F4880B68F}"/>
              </a:ext>
            </a:extLst>
          </p:cNvPr>
          <p:cNvSpPr>
            <a:spLocks noGrp="1"/>
          </p:cNvSpPr>
          <p:nvPr>
            <p:ph type="ctrTitle"/>
          </p:nvPr>
        </p:nvSpPr>
        <p:spPr/>
        <p:txBody>
          <a:bodyPr/>
          <a:lstStyle/>
          <a:p>
            <a:r>
              <a:rPr lang="en-US" dirty="0">
                <a:solidFill>
                  <a:schemeClr val="bg1"/>
                </a:solidFill>
              </a:rPr>
              <a:t>Is Foster Parenting Right For You?</a:t>
            </a:r>
          </a:p>
        </p:txBody>
      </p:sp>
      <p:sp>
        <p:nvSpPr>
          <p:cNvPr id="2" name="Subtitle 1">
            <a:extLst>
              <a:ext uri="{FF2B5EF4-FFF2-40B4-BE49-F238E27FC236}">
                <a16:creationId xmlns:a16="http://schemas.microsoft.com/office/drawing/2014/main" id="{F1CC41A1-D931-6A47-98E9-2A3709C4DD4D}"/>
              </a:ext>
            </a:extLst>
          </p:cNvPr>
          <p:cNvSpPr>
            <a:spLocks noGrp="1"/>
          </p:cNvSpPr>
          <p:nvPr>
            <p:ph type="subTitle" idx="1"/>
          </p:nvPr>
        </p:nvSpPr>
        <p:spPr/>
        <p:txBody>
          <a:bodyPr>
            <a:normAutofit fontScale="92500" lnSpcReduction="10000"/>
          </a:bodyPr>
          <a:lstStyle/>
          <a:p>
            <a:endParaRPr lang="en-US"/>
          </a:p>
        </p:txBody>
      </p:sp>
    </p:spTree>
    <p:extLst>
      <p:ext uri="{BB962C8B-B14F-4D97-AF65-F5344CB8AC3E}">
        <p14:creationId xmlns:p14="http://schemas.microsoft.com/office/powerpoint/2010/main" val="69328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1"/>
          <p:cNvSpPr txBox="1">
            <a:spLocks noGrp="1"/>
          </p:cNvSpPr>
          <p:nvPr>
            <p:ph type="title"/>
          </p:nvPr>
        </p:nvSpPr>
        <p:spPr>
          <a:xfrm>
            <a:off x="529107" y="560231"/>
            <a:ext cx="10515600" cy="631065"/>
          </a:xfrm>
          <a:prstGeom prst="rect">
            <a:avLst/>
          </a:prstGeom>
          <a:noFill/>
          <a:ln>
            <a:noFill/>
          </a:ln>
        </p:spPr>
        <p:txBody>
          <a:bodyPr spcFirstLastPara="1" wrap="square" lIns="91425" tIns="45700" rIns="91425" bIns="45700" anchor="t" anchorCtr="0">
            <a:normAutofit fontScale="90000"/>
          </a:bodyPr>
          <a:lstStyle/>
          <a:p>
            <a:pPr>
              <a:buSzPts val="3959"/>
            </a:pPr>
            <a:r>
              <a:rPr lang="en-US" sz="4000" dirty="0"/>
              <a:t>Start with the basics and ask yourself these questions: </a:t>
            </a:r>
            <a:endParaRPr sz="3959" dirty="0"/>
          </a:p>
        </p:txBody>
      </p:sp>
      <p:sp>
        <p:nvSpPr>
          <p:cNvPr id="5" name="Google Shape;241;p11">
            <a:extLst>
              <a:ext uri="{FF2B5EF4-FFF2-40B4-BE49-F238E27FC236}">
                <a16:creationId xmlns:a16="http://schemas.microsoft.com/office/drawing/2014/main" id="{536AF9FD-520C-D241-97AF-BEFB940BFBD5}"/>
              </a:ext>
            </a:extLst>
          </p:cNvPr>
          <p:cNvSpPr txBox="1">
            <a:spLocks/>
          </p:cNvSpPr>
          <p:nvPr/>
        </p:nvSpPr>
        <p:spPr>
          <a:xfrm>
            <a:off x="529107" y="1647567"/>
            <a:ext cx="5223300" cy="417753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nSpc>
                <a:spcPct val="100000"/>
              </a:lnSpc>
              <a:spcBef>
                <a:spcPts val="0"/>
              </a:spcBef>
              <a:spcAft>
                <a:spcPts val="2400"/>
              </a:spcAft>
              <a:buClr>
                <a:srgbClr val="2BB35D"/>
              </a:buClr>
              <a:buFont typeface="Arial" panose="020B0604020202020204" pitchFamily="34" charset="0"/>
              <a:buChar char="•"/>
            </a:pPr>
            <a:r>
              <a:rPr lang="en-US" sz="2400" dirty="0">
                <a:solidFill>
                  <a:schemeClr val="tx1">
                    <a:lumMod val="85000"/>
                    <a:lumOff val="15000"/>
                  </a:schemeClr>
                </a:solidFill>
              </a:rPr>
              <a:t>What is the setup of your house? </a:t>
            </a:r>
          </a:p>
          <a:p>
            <a:pPr marL="342900" indent="-342900">
              <a:lnSpc>
                <a:spcPct val="100000"/>
              </a:lnSpc>
              <a:spcAft>
                <a:spcPts val="2400"/>
              </a:spcAft>
              <a:buClr>
                <a:srgbClr val="2BB35D"/>
              </a:buClr>
              <a:buFont typeface="Arial" panose="020B0604020202020204" pitchFamily="34" charset="0"/>
              <a:buChar char="•"/>
            </a:pPr>
            <a:r>
              <a:rPr lang="en-US" sz="2400" dirty="0">
                <a:solidFill>
                  <a:schemeClr val="tx1">
                    <a:lumMod val="85000"/>
                    <a:lumOff val="15000"/>
                  </a:schemeClr>
                </a:solidFill>
              </a:rPr>
              <a:t>Are you willing to commit to a six- to nine-month licensing process? </a:t>
            </a:r>
          </a:p>
          <a:p>
            <a:pPr marL="342900" indent="-342900">
              <a:lnSpc>
                <a:spcPct val="100000"/>
              </a:lnSpc>
              <a:spcAft>
                <a:spcPts val="2400"/>
              </a:spcAft>
              <a:buClr>
                <a:srgbClr val="2BB35D"/>
              </a:buClr>
              <a:buFont typeface="Arial" panose="020B0604020202020204" pitchFamily="34" charset="0"/>
              <a:buChar char="•"/>
            </a:pPr>
            <a:r>
              <a:rPr lang="en-US" sz="2400" dirty="0">
                <a:solidFill>
                  <a:schemeClr val="tx1">
                    <a:lumMod val="85000"/>
                    <a:lumOff val="15000"/>
                  </a:schemeClr>
                </a:solidFill>
              </a:rPr>
              <a:t>What is your experience with kids, especially those with special needs?</a:t>
            </a:r>
          </a:p>
          <a:p>
            <a:pPr marL="0" indent="0">
              <a:lnSpc>
                <a:spcPct val="110000"/>
              </a:lnSpc>
              <a:spcAft>
                <a:spcPts val="2400"/>
              </a:spcAft>
              <a:buSzPts val="1700"/>
            </a:pPr>
            <a:endParaRPr lang="en-US" sz="1750" dirty="0"/>
          </a:p>
        </p:txBody>
      </p:sp>
      <p:sp>
        <p:nvSpPr>
          <p:cNvPr id="6" name="Google Shape;241;p11">
            <a:extLst>
              <a:ext uri="{FF2B5EF4-FFF2-40B4-BE49-F238E27FC236}">
                <a16:creationId xmlns:a16="http://schemas.microsoft.com/office/drawing/2014/main" id="{20C100AD-3021-EC40-B3B0-B677B313C868}"/>
              </a:ext>
            </a:extLst>
          </p:cNvPr>
          <p:cNvSpPr txBox="1">
            <a:spLocks/>
          </p:cNvSpPr>
          <p:nvPr/>
        </p:nvSpPr>
        <p:spPr>
          <a:xfrm>
            <a:off x="6202524" y="1647567"/>
            <a:ext cx="5223301" cy="417753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nSpc>
                <a:spcPct val="100000"/>
              </a:lnSpc>
              <a:spcBef>
                <a:spcPts val="0"/>
              </a:spcBef>
              <a:spcAft>
                <a:spcPts val="2400"/>
              </a:spcAft>
              <a:buClr>
                <a:srgbClr val="2BB35D"/>
              </a:buClr>
              <a:buFont typeface="Arial" panose="020B0604020202020204" pitchFamily="34" charset="0"/>
              <a:buChar char="•"/>
            </a:pPr>
            <a:r>
              <a:rPr lang="en-US" sz="2400" dirty="0">
                <a:solidFill>
                  <a:schemeClr val="tx1">
                    <a:lumMod val="85000"/>
                    <a:lumOff val="15000"/>
                  </a:schemeClr>
                </a:solidFill>
              </a:rPr>
              <a:t>Do you support reunification? </a:t>
            </a:r>
          </a:p>
          <a:p>
            <a:pPr marL="342900" indent="-342900">
              <a:lnSpc>
                <a:spcPct val="100000"/>
              </a:lnSpc>
              <a:spcAft>
                <a:spcPts val="2400"/>
              </a:spcAft>
              <a:buClr>
                <a:srgbClr val="2BB35D"/>
              </a:buClr>
              <a:buFont typeface="Arial" panose="020B0604020202020204" pitchFamily="34" charset="0"/>
              <a:buChar char="•"/>
            </a:pPr>
            <a:r>
              <a:rPr lang="en-US" sz="2400" dirty="0">
                <a:solidFill>
                  <a:schemeClr val="tx1">
                    <a:lumMod val="85000"/>
                    <a:lumOff val="15000"/>
                  </a:schemeClr>
                </a:solidFill>
              </a:rPr>
              <a:t>Are you OK sharing information about your past with foster care agencies? </a:t>
            </a:r>
          </a:p>
          <a:p>
            <a:pPr marL="342900" indent="-342900">
              <a:lnSpc>
                <a:spcPct val="100000"/>
              </a:lnSpc>
              <a:spcAft>
                <a:spcPts val="2400"/>
              </a:spcAft>
              <a:buClr>
                <a:srgbClr val="2BB35D"/>
              </a:buClr>
              <a:buFont typeface="Arial" panose="020B0604020202020204" pitchFamily="34" charset="0"/>
              <a:buChar char="•"/>
            </a:pPr>
            <a:r>
              <a:rPr lang="en-US" sz="2400" dirty="0">
                <a:solidFill>
                  <a:schemeClr val="tx1">
                    <a:lumMod val="85000"/>
                    <a:lumOff val="15000"/>
                  </a:schemeClr>
                </a:solidFill>
              </a:rPr>
              <a:t>Do you support the state’s need for more parents of color and parents for older youth?</a:t>
            </a:r>
          </a:p>
        </p:txBody>
      </p:sp>
      <p:cxnSp>
        <p:nvCxnSpPr>
          <p:cNvPr id="7" name="Straight Connector 6">
            <a:extLst>
              <a:ext uri="{FF2B5EF4-FFF2-40B4-BE49-F238E27FC236}">
                <a16:creationId xmlns:a16="http://schemas.microsoft.com/office/drawing/2014/main" id="{240169F6-F727-7F49-ADBF-9FB371EC075D}"/>
              </a:ext>
            </a:extLst>
          </p:cNvPr>
          <p:cNvCxnSpPr>
            <a:cxnSpLocks/>
          </p:cNvCxnSpPr>
          <p:nvPr/>
        </p:nvCxnSpPr>
        <p:spPr>
          <a:xfrm>
            <a:off x="616373" y="2268804"/>
            <a:ext cx="49306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6215CCA-3BA5-844F-B742-57D78624C36E}"/>
              </a:ext>
            </a:extLst>
          </p:cNvPr>
          <p:cNvCxnSpPr>
            <a:cxnSpLocks/>
          </p:cNvCxnSpPr>
          <p:nvPr/>
        </p:nvCxnSpPr>
        <p:spPr>
          <a:xfrm>
            <a:off x="616373" y="3447364"/>
            <a:ext cx="49306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B119750-2FAC-B147-8328-23BFA0CB117C}"/>
              </a:ext>
            </a:extLst>
          </p:cNvPr>
          <p:cNvCxnSpPr>
            <a:cxnSpLocks/>
          </p:cNvCxnSpPr>
          <p:nvPr/>
        </p:nvCxnSpPr>
        <p:spPr>
          <a:xfrm>
            <a:off x="6285653" y="2268804"/>
            <a:ext cx="49306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EF61F6-596B-824F-ADD9-548B8C0C2F46}"/>
              </a:ext>
            </a:extLst>
          </p:cNvPr>
          <p:cNvCxnSpPr>
            <a:cxnSpLocks/>
          </p:cNvCxnSpPr>
          <p:nvPr/>
        </p:nvCxnSpPr>
        <p:spPr>
          <a:xfrm>
            <a:off x="6285653" y="3819897"/>
            <a:ext cx="49306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500"/>
                                        <p:tgtEl>
                                          <p:spTgt spid="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nodeType="with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fade">
                                      <p:cBhvr>
                                        <p:cTn id="4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
          <p:cNvSpPr txBox="1">
            <a:spLocks noGrp="1"/>
          </p:cNvSpPr>
          <p:nvPr>
            <p:ph type="title"/>
          </p:nvPr>
        </p:nvSpPr>
        <p:spPr>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2"/>
              </a:buClr>
              <a:buSzPts val="3959"/>
              <a:buFont typeface="Calibri"/>
              <a:buNone/>
            </a:pPr>
            <a:r>
              <a:rPr lang="en-US" sz="3959" dirty="0"/>
              <a:t>Understanding The Commitment</a:t>
            </a:r>
            <a:endParaRPr dirty="0"/>
          </a:p>
        </p:txBody>
      </p:sp>
      <p:sp>
        <p:nvSpPr>
          <p:cNvPr id="5" name="Text Placeholder 4">
            <a:extLst>
              <a:ext uri="{FF2B5EF4-FFF2-40B4-BE49-F238E27FC236}">
                <a16:creationId xmlns:a16="http://schemas.microsoft.com/office/drawing/2014/main" id="{593C4384-6902-594B-966D-6368F680613E}"/>
              </a:ext>
            </a:extLst>
          </p:cNvPr>
          <p:cNvSpPr>
            <a:spLocks noGrp="1"/>
          </p:cNvSpPr>
          <p:nvPr>
            <p:ph type="body" idx="2"/>
          </p:nvPr>
        </p:nvSpPr>
        <p:spPr>
          <a:xfrm>
            <a:off x="657663" y="3565631"/>
            <a:ext cx="1994777" cy="955294"/>
          </a:xfrm>
        </p:spPr>
        <p:txBody>
          <a:bodyPr/>
          <a:lstStyle/>
          <a:p>
            <a:pPr marL="9525" indent="0"/>
            <a:r>
              <a:rPr lang="en-US" sz="4000" b="1" dirty="0">
                <a:solidFill>
                  <a:schemeClr val="accent1"/>
                </a:solidFill>
              </a:rPr>
              <a:t>#1</a:t>
            </a:r>
          </a:p>
          <a:p>
            <a:pPr marL="0" indent="0">
              <a:buSzPts val="2000"/>
            </a:pPr>
            <a:r>
              <a:rPr lang="en-US" sz="2000" b="1" dirty="0">
                <a:solidFill>
                  <a:schemeClr val="tx1"/>
                </a:solidFill>
              </a:rPr>
              <a:t>Work Collaboratively</a:t>
            </a:r>
          </a:p>
        </p:txBody>
      </p:sp>
      <p:sp>
        <p:nvSpPr>
          <p:cNvPr id="7" name="Text Placeholder 6">
            <a:extLst>
              <a:ext uri="{FF2B5EF4-FFF2-40B4-BE49-F238E27FC236}">
                <a16:creationId xmlns:a16="http://schemas.microsoft.com/office/drawing/2014/main" id="{8132977D-C392-4F4B-B1CA-FA72725AF0DC}"/>
              </a:ext>
            </a:extLst>
          </p:cNvPr>
          <p:cNvSpPr>
            <a:spLocks noGrp="1"/>
          </p:cNvSpPr>
          <p:nvPr>
            <p:ph type="body" idx="4"/>
          </p:nvPr>
        </p:nvSpPr>
        <p:spPr>
          <a:xfrm>
            <a:off x="2878277" y="3565630"/>
            <a:ext cx="1994777" cy="1137335"/>
          </a:xfrm>
        </p:spPr>
        <p:txBody>
          <a:bodyPr/>
          <a:lstStyle/>
          <a:p>
            <a:pPr marL="9525" indent="0"/>
            <a:r>
              <a:rPr lang="en-US" sz="4000" b="1" dirty="0">
                <a:solidFill>
                  <a:schemeClr val="accent1"/>
                </a:solidFill>
              </a:rPr>
              <a:t>#2</a:t>
            </a:r>
          </a:p>
          <a:p>
            <a:pPr marL="0" indent="0">
              <a:buSzPts val="2000"/>
            </a:pPr>
            <a:r>
              <a:rPr lang="en-US" sz="2000" b="1" dirty="0">
                <a:solidFill>
                  <a:schemeClr val="tx1"/>
                </a:solidFill>
              </a:rPr>
              <a:t>Stick To Confidentiality Rules</a:t>
            </a:r>
          </a:p>
        </p:txBody>
      </p:sp>
      <p:sp>
        <p:nvSpPr>
          <p:cNvPr id="9" name="Text Placeholder 8">
            <a:extLst>
              <a:ext uri="{FF2B5EF4-FFF2-40B4-BE49-F238E27FC236}">
                <a16:creationId xmlns:a16="http://schemas.microsoft.com/office/drawing/2014/main" id="{F5013A67-4707-1241-ACAC-03C6D695ADAA}"/>
              </a:ext>
            </a:extLst>
          </p:cNvPr>
          <p:cNvSpPr>
            <a:spLocks noGrp="1"/>
          </p:cNvSpPr>
          <p:nvPr>
            <p:ph type="body" idx="6"/>
          </p:nvPr>
        </p:nvSpPr>
        <p:spPr>
          <a:xfrm>
            <a:off x="5098612" y="3565631"/>
            <a:ext cx="2114988" cy="1726054"/>
          </a:xfrm>
        </p:spPr>
        <p:txBody>
          <a:bodyPr/>
          <a:lstStyle/>
          <a:p>
            <a:pPr marL="9525" indent="0"/>
            <a:r>
              <a:rPr lang="en-US" sz="4000" b="1" dirty="0">
                <a:solidFill>
                  <a:schemeClr val="accent1"/>
                </a:solidFill>
              </a:rPr>
              <a:t>#3</a:t>
            </a:r>
          </a:p>
          <a:p>
            <a:pPr marL="0" indent="0">
              <a:buSzPts val="2000"/>
            </a:pPr>
            <a:r>
              <a:rPr lang="en-US" sz="2000" b="1" dirty="0">
                <a:solidFill>
                  <a:schemeClr val="tx1"/>
                </a:solidFill>
              </a:rPr>
              <a:t>Maintain Records</a:t>
            </a:r>
          </a:p>
        </p:txBody>
      </p:sp>
      <p:sp>
        <p:nvSpPr>
          <p:cNvPr id="11" name="Text Placeholder 10">
            <a:extLst>
              <a:ext uri="{FF2B5EF4-FFF2-40B4-BE49-F238E27FC236}">
                <a16:creationId xmlns:a16="http://schemas.microsoft.com/office/drawing/2014/main" id="{C9A54CFC-649A-6641-9E61-C21DC4F718D5}"/>
              </a:ext>
            </a:extLst>
          </p:cNvPr>
          <p:cNvSpPr>
            <a:spLocks noGrp="1"/>
          </p:cNvSpPr>
          <p:nvPr>
            <p:ph type="body" idx="8"/>
          </p:nvPr>
        </p:nvSpPr>
        <p:spPr>
          <a:xfrm>
            <a:off x="7451768" y="3565630"/>
            <a:ext cx="1994777" cy="1400233"/>
          </a:xfrm>
        </p:spPr>
        <p:txBody>
          <a:bodyPr/>
          <a:lstStyle/>
          <a:p>
            <a:pPr marL="9525" indent="0"/>
            <a:r>
              <a:rPr lang="en-US" sz="4000" b="1" dirty="0">
                <a:solidFill>
                  <a:schemeClr val="accent1"/>
                </a:solidFill>
              </a:rPr>
              <a:t>#4</a:t>
            </a:r>
          </a:p>
          <a:p>
            <a:pPr marL="0" indent="0">
              <a:buSzPts val="2000"/>
            </a:pPr>
            <a:r>
              <a:rPr lang="en-US" sz="2000" b="1" dirty="0">
                <a:solidFill>
                  <a:schemeClr val="tx1"/>
                </a:solidFill>
              </a:rPr>
              <a:t>Attend Ongoing Training</a:t>
            </a:r>
          </a:p>
        </p:txBody>
      </p:sp>
      <p:sp>
        <p:nvSpPr>
          <p:cNvPr id="16" name="Text Placeholder 10">
            <a:extLst>
              <a:ext uri="{FF2B5EF4-FFF2-40B4-BE49-F238E27FC236}">
                <a16:creationId xmlns:a16="http://schemas.microsoft.com/office/drawing/2014/main" id="{E2AFCF1D-42A6-604B-A875-1E8805B9165A}"/>
              </a:ext>
            </a:extLst>
          </p:cNvPr>
          <p:cNvSpPr txBox="1">
            <a:spLocks/>
          </p:cNvSpPr>
          <p:nvPr/>
        </p:nvSpPr>
        <p:spPr>
          <a:xfrm>
            <a:off x="9672382" y="3565630"/>
            <a:ext cx="1994777" cy="15733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9525" lvl="0" indent="0"/>
            <a:r>
              <a:rPr lang="en-US" sz="4000" b="1" dirty="0">
                <a:solidFill>
                  <a:schemeClr val="accent1"/>
                </a:solidFill>
              </a:rPr>
              <a:t>#5</a:t>
            </a:r>
          </a:p>
          <a:p>
            <a:pPr marL="0" lvl="0" indent="0">
              <a:buSzPts val="2000"/>
            </a:pPr>
            <a:r>
              <a:rPr lang="en-US" sz="2000" b="1" dirty="0">
                <a:solidFill>
                  <a:schemeClr val="tx1"/>
                </a:solidFill>
              </a:rPr>
              <a:t>Exhibit Patience</a:t>
            </a:r>
          </a:p>
        </p:txBody>
      </p:sp>
      <p:cxnSp>
        <p:nvCxnSpPr>
          <p:cNvPr id="20" name="Google Shape;54;p19">
            <a:extLst>
              <a:ext uri="{FF2B5EF4-FFF2-40B4-BE49-F238E27FC236}">
                <a16:creationId xmlns:a16="http://schemas.microsoft.com/office/drawing/2014/main" id="{36A86660-0D0B-6E49-BA64-1B03E1C1597F}"/>
              </a:ext>
            </a:extLst>
          </p:cNvPr>
          <p:cNvCxnSpPr/>
          <p:nvPr/>
        </p:nvCxnSpPr>
        <p:spPr>
          <a:xfrm>
            <a:off x="754965" y="3429000"/>
            <a:ext cx="551413" cy="0"/>
          </a:xfrm>
          <a:prstGeom prst="straightConnector1">
            <a:avLst/>
          </a:prstGeom>
          <a:noFill/>
          <a:ln w="63500" cap="flat" cmpd="sng">
            <a:solidFill>
              <a:schemeClr val="accent2"/>
            </a:solidFill>
            <a:prstDash val="solid"/>
            <a:miter lim="800000"/>
            <a:headEnd type="none" w="sm" len="sm"/>
            <a:tailEnd type="none" w="sm" len="sm"/>
          </a:ln>
        </p:spPr>
      </p:cxnSp>
      <p:cxnSp>
        <p:nvCxnSpPr>
          <p:cNvPr id="21" name="Google Shape;54;p19">
            <a:extLst>
              <a:ext uri="{FF2B5EF4-FFF2-40B4-BE49-F238E27FC236}">
                <a16:creationId xmlns:a16="http://schemas.microsoft.com/office/drawing/2014/main" id="{600FC0DA-70E6-944B-A272-3FA8D37EB85E}"/>
              </a:ext>
            </a:extLst>
          </p:cNvPr>
          <p:cNvCxnSpPr/>
          <p:nvPr/>
        </p:nvCxnSpPr>
        <p:spPr>
          <a:xfrm>
            <a:off x="2972648" y="3429000"/>
            <a:ext cx="551413" cy="0"/>
          </a:xfrm>
          <a:prstGeom prst="straightConnector1">
            <a:avLst/>
          </a:prstGeom>
          <a:noFill/>
          <a:ln w="63500" cap="flat" cmpd="sng">
            <a:solidFill>
              <a:schemeClr val="accent2"/>
            </a:solidFill>
            <a:prstDash val="solid"/>
            <a:miter lim="800000"/>
            <a:headEnd type="none" w="sm" len="sm"/>
            <a:tailEnd type="none" w="sm" len="sm"/>
          </a:ln>
        </p:spPr>
      </p:cxnSp>
      <p:cxnSp>
        <p:nvCxnSpPr>
          <p:cNvPr id="22" name="Google Shape;54;p19">
            <a:extLst>
              <a:ext uri="{FF2B5EF4-FFF2-40B4-BE49-F238E27FC236}">
                <a16:creationId xmlns:a16="http://schemas.microsoft.com/office/drawing/2014/main" id="{CE684D89-6966-F54A-9251-BE150346BB69}"/>
              </a:ext>
            </a:extLst>
          </p:cNvPr>
          <p:cNvCxnSpPr/>
          <p:nvPr/>
        </p:nvCxnSpPr>
        <p:spPr>
          <a:xfrm>
            <a:off x="5179820" y="3429000"/>
            <a:ext cx="551413" cy="0"/>
          </a:xfrm>
          <a:prstGeom prst="straightConnector1">
            <a:avLst/>
          </a:prstGeom>
          <a:noFill/>
          <a:ln w="63500" cap="flat" cmpd="sng">
            <a:solidFill>
              <a:schemeClr val="accent2"/>
            </a:solidFill>
            <a:prstDash val="solid"/>
            <a:miter lim="800000"/>
            <a:headEnd type="none" w="sm" len="sm"/>
            <a:tailEnd type="none" w="sm" len="sm"/>
          </a:ln>
        </p:spPr>
      </p:cxnSp>
      <p:cxnSp>
        <p:nvCxnSpPr>
          <p:cNvPr id="23" name="Google Shape;54;p19">
            <a:extLst>
              <a:ext uri="{FF2B5EF4-FFF2-40B4-BE49-F238E27FC236}">
                <a16:creationId xmlns:a16="http://schemas.microsoft.com/office/drawing/2014/main" id="{6ED36814-CAD1-5245-8CE6-A8FAF7312B4A}"/>
              </a:ext>
            </a:extLst>
          </p:cNvPr>
          <p:cNvCxnSpPr/>
          <p:nvPr/>
        </p:nvCxnSpPr>
        <p:spPr>
          <a:xfrm>
            <a:off x="7519814" y="3429000"/>
            <a:ext cx="551413" cy="0"/>
          </a:xfrm>
          <a:prstGeom prst="straightConnector1">
            <a:avLst/>
          </a:prstGeom>
          <a:noFill/>
          <a:ln w="63500" cap="flat" cmpd="sng">
            <a:solidFill>
              <a:schemeClr val="accent2"/>
            </a:solidFill>
            <a:prstDash val="solid"/>
            <a:miter lim="800000"/>
            <a:headEnd type="none" w="sm" len="sm"/>
            <a:tailEnd type="none" w="sm" len="sm"/>
          </a:ln>
        </p:spPr>
      </p:cxnSp>
      <p:cxnSp>
        <p:nvCxnSpPr>
          <p:cNvPr id="24" name="Google Shape;54;p19">
            <a:extLst>
              <a:ext uri="{FF2B5EF4-FFF2-40B4-BE49-F238E27FC236}">
                <a16:creationId xmlns:a16="http://schemas.microsoft.com/office/drawing/2014/main" id="{8650C4BE-0745-E243-8B7D-F550456E7564}"/>
              </a:ext>
            </a:extLst>
          </p:cNvPr>
          <p:cNvCxnSpPr/>
          <p:nvPr/>
        </p:nvCxnSpPr>
        <p:spPr>
          <a:xfrm>
            <a:off x="9758518" y="3429000"/>
            <a:ext cx="551413" cy="0"/>
          </a:xfrm>
          <a:prstGeom prst="straightConnector1">
            <a:avLst/>
          </a:prstGeom>
          <a:noFill/>
          <a:ln w="63500" cap="flat" cmpd="sng">
            <a:solidFill>
              <a:schemeClr val="accent2"/>
            </a:solidFill>
            <a:prstDash val="solid"/>
            <a:miter lim="800000"/>
            <a:headEnd type="none" w="sm" len="sm"/>
            <a:tailEnd type="none" w="sm" len="sm"/>
          </a:ln>
        </p:spPr>
      </p:cxnSp>
      <p:pic>
        <p:nvPicPr>
          <p:cNvPr id="32" name="Picture 31" descr="A picture containing clock&#10;&#10;Description automatically generated">
            <a:extLst>
              <a:ext uri="{FF2B5EF4-FFF2-40B4-BE49-F238E27FC236}">
                <a16:creationId xmlns:a16="http://schemas.microsoft.com/office/drawing/2014/main" id="{3F2E4E13-8720-9B46-9A65-389F78C43A29}"/>
              </a:ext>
            </a:extLst>
          </p:cNvPr>
          <p:cNvPicPr>
            <a:picLocks noChangeAspect="1"/>
          </p:cNvPicPr>
          <p:nvPr/>
        </p:nvPicPr>
        <p:blipFill>
          <a:blip r:embed="rId3"/>
          <a:stretch>
            <a:fillRect/>
          </a:stretch>
        </p:blipFill>
        <p:spPr>
          <a:xfrm>
            <a:off x="2515515" y="1777876"/>
            <a:ext cx="1701844" cy="1701844"/>
          </a:xfrm>
          <a:prstGeom prst="rect">
            <a:avLst/>
          </a:prstGeom>
        </p:spPr>
      </p:pic>
      <p:pic>
        <p:nvPicPr>
          <p:cNvPr id="34" name="Picture 33" descr="A close up of a sign&#10;&#10;Description automatically generated">
            <a:extLst>
              <a:ext uri="{FF2B5EF4-FFF2-40B4-BE49-F238E27FC236}">
                <a16:creationId xmlns:a16="http://schemas.microsoft.com/office/drawing/2014/main" id="{57FF8B36-2EFC-934B-AD4C-8503E490329E}"/>
              </a:ext>
            </a:extLst>
          </p:cNvPr>
          <p:cNvPicPr>
            <a:picLocks noChangeAspect="1"/>
          </p:cNvPicPr>
          <p:nvPr/>
        </p:nvPicPr>
        <p:blipFill>
          <a:blip r:embed="rId4"/>
          <a:stretch>
            <a:fillRect/>
          </a:stretch>
        </p:blipFill>
        <p:spPr>
          <a:xfrm>
            <a:off x="4714278" y="1747396"/>
            <a:ext cx="1701844" cy="1701844"/>
          </a:xfrm>
          <a:prstGeom prst="rect">
            <a:avLst/>
          </a:prstGeom>
        </p:spPr>
      </p:pic>
      <p:pic>
        <p:nvPicPr>
          <p:cNvPr id="36" name="Picture 35" descr="A close up of a sign&#10;&#10;Description automatically generated">
            <a:extLst>
              <a:ext uri="{FF2B5EF4-FFF2-40B4-BE49-F238E27FC236}">
                <a16:creationId xmlns:a16="http://schemas.microsoft.com/office/drawing/2014/main" id="{2BD3BEDA-ACC1-6E42-A331-8C41FC7A2917}"/>
              </a:ext>
            </a:extLst>
          </p:cNvPr>
          <p:cNvPicPr>
            <a:picLocks noChangeAspect="1"/>
          </p:cNvPicPr>
          <p:nvPr/>
        </p:nvPicPr>
        <p:blipFill>
          <a:blip r:embed="rId5"/>
          <a:stretch>
            <a:fillRect/>
          </a:stretch>
        </p:blipFill>
        <p:spPr>
          <a:xfrm>
            <a:off x="7054758" y="1727156"/>
            <a:ext cx="1701844" cy="1701844"/>
          </a:xfrm>
          <a:prstGeom prst="rect">
            <a:avLst/>
          </a:prstGeom>
        </p:spPr>
      </p:pic>
      <p:pic>
        <p:nvPicPr>
          <p:cNvPr id="38" name="Picture 37" descr="A close up of a logo&#10;&#10;Description automatically generated">
            <a:extLst>
              <a:ext uri="{FF2B5EF4-FFF2-40B4-BE49-F238E27FC236}">
                <a16:creationId xmlns:a16="http://schemas.microsoft.com/office/drawing/2014/main" id="{F8D74B38-65E9-914F-854B-37959B87FB86}"/>
              </a:ext>
            </a:extLst>
          </p:cNvPr>
          <p:cNvPicPr>
            <a:picLocks noChangeAspect="1"/>
          </p:cNvPicPr>
          <p:nvPr/>
        </p:nvPicPr>
        <p:blipFill>
          <a:blip r:embed="rId6"/>
          <a:stretch>
            <a:fillRect/>
          </a:stretch>
        </p:blipFill>
        <p:spPr>
          <a:xfrm>
            <a:off x="9316278" y="1839709"/>
            <a:ext cx="1701844" cy="1701844"/>
          </a:xfrm>
          <a:prstGeom prst="rect">
            <a:avLst/>
          </a:prstGeom>
        </p:spPr>
      </p:pic>
      <p:pic>
        <p:nvPicPr>
          <p:cNvPr id="40" name="Picture 39" descr="A picture containing light, drawing&#10;&#10;Description automatically generated">
            <a:extLst>
              <a:ext uri="{FF2B5EF4-FFF2-40B4-BE49-F238E27FC236}">
                <a16:creationId xmlns:a16="http://schemas.microsoft.com/office/drawing/2014/main" id="{61C0A13F-3431-9B4D-9829-AF1E340709BD}"/>
              </a:ext>
            </a:extLst>
          </p:cNvPr>
          <p:cNvPicPr>
            <a:picLocks noChangeAspect="1"/>
          </p:cNvPicPr>
          <p:nvPr/>
        </p:nvPicPr>
        <p:blipFill>
          <a:blip r:embed="rId7"/>
          <a:stretch>
            <a:fillRect/>
          </a:stretch>
        </p:blipFill>
        <p:spPr>
          <a:xfrm>
            <a:off x="479857" y="1840071"/>
            <a:ext cx="1591164" cy="1591164"/>
          </a:xfrm>
          <a:prstGeom prst="rect">
            <a:avLst/>
          </a:prstGeom>
        </p:spPr>
      </p:pic>
      <p:sp>
        <p:nvSpPr>
          <p:cNvPr id="18" name="Rectangle 17">
            <a:extLst>
              <a:ext uri="{FF2B5EF4-FFF2-40B4-BE49-F238E27FC236}">
                <a16:creationId xmlns:a16="http://schemas.microsoft.com/office/drawing/2014/main" id="{59447605-86A8-B744-99BA-BFAC67633BDF}"/>
              </a:ext>
            </a:extLst>
          </p:cNvPr>
          <p:cNvSpPr/>
          <p:nvPr/>
        </p:nvSpPr>
        <p:spPr>
          <a:xfrm>
            <a:off x="513866" y="1478885"/>
            <a:ext cx="1994777" cy="3724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E8C893-576B-A745-9AD7-3F06124B2783}"/>
              </a:ext>
            </a:extLst>
          </p:cNvPr>
          <p:cNvSpPr/>
          <p:nvPr/>
        </p:nvSpPr>
        <p:spPr>
          <a:xfrm>
            <a:off x="2811258" y="1478885"/>
            <a:ext cx="2142725" cy="3724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7EBAA19-59EE-A04F-A24E-9F87E94F9023}"/>
              </a:ext>
            </a:extLst>
          </p:cNvPr>
          <p:cNvSpPr/>
          <p:nvPr/>
        </p:nvSpPr>
        <p:spPr>
          <a:xfrm>
            <a:off x="5056257" y="1478885"/>
            <a:ext cx="1994778" cy="3724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6D7E758-E0C7-B041-A08A-D308AF317EB7}"/>
              </a:ext>
            </a:extLst>
          </p:cNvPr>
          <p:cNvSpPr/>
          <p:nvPr/>
        </p:nvSpPr>
        <p:spPr>
          <a:xfrm>
            <a:off x="7219467" y="1478885"/>
            <a:ext cx="2114988" cy="3724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5D5C720-9774-414A-8C94-2C2CD69C1E1F}"/>
              </a:ext>
            </a:extLst>
          </p:cNvPr>
          <p:cNvSpPr/>
          <p:nvPr/>
        </p:nvSpPr>
        <p:spPr>
          <a:xfrm>
            <a:off x="9465155" y="1478885"/>
            <a:ext cx="2212979" cy="3724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89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5"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
          <p:cNvSpPr txBox="1">
            <a:spLocks noGrp="1"/>
          </p:cNvSpPr>
          <p:nvPr>
            <p:ph type="title"/>
          </p:nvPr>
        </p:nvSpPr>
        <p:spPr>
          <a:xfrm>
            <a:off x="529107" y="560231"/>
            <a:ext cx="10515600" cy="63106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2"/>
              </a:buClr>
              <a:buSzPts val="3959"/>
              <a:buFont typeface="Calibri"/>
              <a:buNone/>
            </a:pPr>
            <a:r>
              <a:rPr lang="en-US" sz="3959" dirty="0"/>
              <a:t>Recap</a:t>
            </a:r>
            <a:endParaRPr sz="3959" dirty="0"/>
          </a:p>
        </p:txBody>
      </p:sp>
      <p:sp>
        <p:nvSpPr>
          <p:cNvPr id="180" name="Google Shape;180;p3"/>
          <p:cNvSpPr txBox="1">
            <a:spLocks noGrp="1"/>
          </p:cNvSpPr>
          <p:nvPr>
            <p:ph type="body" idx="1"/>
          </p:nvPr>
        </p:nvSpPr>
        <p:spPr>
          <a:xfrm>
            <a:off x="529108" y="1384904"/>
            <a:ext cx="5939480" cy="4257283"/>
          </a:xfrm>
          <a:prstGeom prst="rect">
            <a:avLst/>
          </a:prstGeom>
          <a:noFill/>
          <a:ln>
            <a:noFill/>
          </a:ln>
        </p:spPr>
        <p:txBody>
          <a:bodyPr spcFirstLastPara="1" wrap="square" lIns="91425" tIns="45700" rIns="91425" bIns="45700" anchor="t" anchorCtr="0">
            <a:noAutofit/>
          </a:bodyPr>
          <a:lstStyle/>
          <a:p>
            <a:pPr marL="342900" lvl="0" indent="-342900">
              <a:lnSpc>
                <a:spcPct val="80000"/>
              </a:lnSpc>
              <a:spcBef>
                <a:spcPts val="0"/>
              </a:spcBef>
              <a:buClr>
                <a:srgbClr val="2BB35D"/>
              </a:buClr>
              <a:buSzPts val="1700"/>
              <a:buFont typeface="Arial" panose="020B0604020202020204" pitchFamily="34" charset="0"/>
              <a:buChar char="•"/>
            </a:pPr>
            <a:r>
              <a:rPr lang="en-US" sz="2300" dirty="0">
                <a:solidFill>
                  <a:schemeClr val="tx1">
                    <a:lumMod val="85000"/>
                    <a:lumOff val="15000"/>
                  </a:schemeClr>
                </a:solidFill>
              </a:rPr>
              <a:t>Washington State is home to thousands of children in foster care and is in need of more foster parents, particularly families of color and those willing to take on older youth. </a:t>
            </a:r>
          </a:p>
          <a:p>
            <a:pPr marL="342900" lvl="0" indent="-342900">
              <a:lnSpc>
                <a:spcPct val="80000"/>
              </a:lnSpc>
              <a:buClr>
                <a:srgbClr val="2BB35D"/>
              </a:buClr>
              <a:buSzPts val="1700"/>
              <a:buFont typeface="Arial" panose="020B0604020202020204" pitchFamily="34" charset="0"/>
              <a:buChar char="•"/>
            </a:pPr>
            <a:r>
              <a:rPr lang="en-US" sz="2300" dirty="0">
                <a:solidFill>
                  <a:schemeClr val="tx1">
                    <a:lumMod val="85000"/>
                    <a:lumOff val="15000"/>
                  </a:schemeClr>
                </a:solidFill>
              </a:rPr>
              <a:t>Foster parents provide safe, nurturing homes for children and youth, support reunification, and commit to a wide variety of logistical and emotional challenges. </a:t>
            </a:r>
          </a:p>
          <a:p>
            <a:pPr marL="342900" lvl="0" indent="-342900">
              <a:lnSpc>
                <a:spcPct val="80000"/>
              </a:lnSpc>
              <a:buClr>
                <a:srgbClr val="2BB35D"/>
              </a:buClr>
              <a:buSzPts val="1700"/>
              <a:buFont typeface="Arial" panose="020B0604020202020204" pitchFamily="34" charset="0"/>
              <a:buChar char="•"/>
            </a:pPr>
            <a:r>
              <a:rPr lang="en-US" sz="2300" dirty="0">
                <a:solidFill>
                  <a:schemeClr val="tx1">
                    <a:lumMod val="85000"/>
                    <a:lumOff val="15000"/>
                  </a:schemeClr>
                </a:solidFill>
              </a:rPr>
              <a:t>Anyone can be a foster parent, but there may be some things that may restrict your placement options. </a:t>
            </a:r>
          </a:p>
          <a:p>
            <a:pPr marL="0" lvl="0" indent="0">
              <a:lnSpc>
                <a:spcPct val="80000"/>
              </a:lnSpc>
              <a:buSzPts val="1700"/>
            </a:pPr>
            <a:br>
              <a:rPr lang="en-US" sz="2300" dirty="0">
                <a:solidFill>
                  <a:schemeClr val="tx1">
                    <a:lumMod val="85000"/>
                    <a:lumOff val="15000"/>
                  </a:schemeClr>
                </a:solidFill>
              </a:rPr>
            </a:br>
            <a:r>
              <a:rPr lang="en-US" sz="2300" b="1" dirty="0">
                <a:solidFill>
                  <a:srgbClr val="2BB35D"/>
                </a:solidFill>
              </a:rPr>
              <a:t>Don’t forget to take your quiz! </a:t>
            </a:r>
            <a:endParaRPr lang="en-US" sz="2300" dirty="0">
              <a:solidFill>
                <a:srgbClr val="2BB35D"/>
              </a:solidFill>
            </a:endParaRPr>
          </a:p>
        </p:txBody>
      </p:sp>
      <p:sp>
        <p:nvSpPr>
          <p:cNvPr id="2" name="Rectangle 1">
            <a:extLst>
              <a:ext uri="{FF2B5EF4-FFF2-40B4-BE49-F238E27FC236}">
                <a16:creationId xmlns:a16="http://schemas.microsoft.com/office/drawing/2014/main" id="{26330D3C-BFC8-2A4F-B31E-0CB196AD0E5F}"/>
              </a:ext>
            </a:extLst>
          </p:cNvPr>
          <p:cNvSpPr/>
          <p:nvPr/>
        </p:nvSpPr>
        <p:spPr>
          <a:xfrm>
            <a:off x="6252520" y="-12526"/>
            <a:ext cx="5939480" cy="6883052"/>
          </a:xfrm>
          <a:custGeom>
            <a:avLst/>
            <a:gdLst>
              <a:gd name="connsiteX0" fmla="*/ 0 w 2922740"/>
              <a:gd name="connsiteY0" fmla="*/ 0 h 6858000"/>
              <a:gd name="connsiteX1" fmla="*/ 2922740 w 2922740"/>
              <a:gd name="connsiteY1" fmla="*/ 0 h 6858000"/>
              <a:gd name="connsiteX2" fmla="*/ 2922740 w 2922740"/>
              <a:gd name="connsiteY2" fmla="*/ 6858000 h 6858000"/>
              <a:gd name="connsiteX3" fmla="*/ 0 w 2922740"/>
              <a:gd name="connsiteY3" fmla="*/ 6858000 h 6858000"/>
              <a:gd name="connsiteX4" fmla="*/ 0 w 2922740"/>
              <a:gd name="connsiteY4" fmla="*/ 0 h 6858000"/>
              <a:gd name="connsiteX0" fmla="*/ 1615857 w 4538597"/>
              <a:gd name="connsiteY0" fmla="*/ 0 h 6870526"/>
              <a:gd name="connsiteX1" fmla="*/ 4538597 w 4538597"/>
              <a:gd name="connsiteY1" fmla="*/ 0 h 6870526"/>
              <a:gd name="connsiteX2" fmla="*/ 4538597 w 4538597"/>
              <a:gd name="connsiteY2" fmla="*/ 6858000 h 6870526"/>
              <a:gd name="connsiteX3" fmla="*/ 0 w 4538597"/>
              <a:gd name="connsiteY3" fmla="*/ 6870526 h 6870526"/>
              <a:gd name="connsiteX4" fmla="*/ 1615857 w 4538597"/>
              <a:gd name="connsiteY4" fmla="*/ 0 h 6870526"/>
              <a:gd name="connsiteX0" fmla="*/ 2078818 w 4538597"/>
              <a:gd name="connsiteY0" fmla="*/ 0 h 6883052"/>
              <a:gd name="connsiteX1" fmla="*/ 4538597 w 4538597"/>
              <a:gd name="connsiteY1" fmla="*/ 12526 h 6883052"/>
              <a:gd name="connsiteX2" fmla="*/ 4538597 w 4538597"/>
              <a:gd name="connsiteY2" fmla="*/ 6870526 h 6883052"/>
              <a:gd name="connsiteX3" fmla="*/ 0 w 4538597"/>
              <a:gd name="connsiteY3" fmla="*/ 6883052 h 6883052"/>
              <a:gd name="connsiteX4" fmla="*/ 2078818 w 4538597"/>
              <a:gd name="connsiteY4" fmla="*/ 0 h 688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597" h="6883052">
                <a:moveTo>
                  <a:pt x="2078818" y="0"/>
                </a:moveTo>
                <a:lnTo>
                  <a:pt x="4538597" y="12526"/>
                </a:lnTo>
                <a:lnTo>
                  <a:pt x="4538597" y="6870526"/>
                </a:lnTo>
                <a:lnTo>
                  <a:pt x="0" y="6883052"/>
                </a:lnTo>
                <a:lnTo>
                  <a:pt x="2078818" y="0"/>
                </a:lnTo>
                <a:close/>
              </a:path>
            </a:pathLst>
          </a:custGeom>
          <a:blipFill>
            <a:blip r:embed="rId3"/>
            <a:stretch>
              <a:fillRect l="-390" t="-11442" r="-10744" b="-2400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225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anim calcmode="lin" valueType="num">
                                      <p:cBhvr additive="base">
                                        <p:cTn id="7" dur="500" fill="hold"/>
                                        <p:tgtEl>
                                          <p:spTgt spid="18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50000" fill="hold" nodeType="clickEffect">
                                  <p:stCondLst>
                                    <p:cond delay="0"/>
                                  </p:stCondLst>
                                  <p:childTnLst>
                                    <p:set>
                                      <p:cBhvr>
                                        <p:cTn id="12" dur="1" fill="hold">
                                          <p:stCondLst>
                                            <p:cond delay="0"/>
                                          </p:stCondLst>
                                        </p:cTn>
                                        <p:tgtEl>
                                          <p:spTgt spid="180">
                                            <p:txEl>
                                              <p:pRg st="1" end="1"/>
                                            </p:txEl>
                                          </p:spTgt>
                                        </p:tgtEl>
                                        <p:attrNameLst>
                                          <p:attrName>style.visibility</p:attrName>
                                        </p:attrNameLst>
                                      </p:cBhvr>
                                      <p:to>
                                        <p:strVal val="visible"/>
                                      </p:to>
                                    </p:set>
                                    <p:anim calcmode="lin" valueType="num">
                                      <p:cBhvr additive="base">
                                        <p:cTn id="13" dur="500" fill="hold"/>
                                        <p:tgtEl>
                                          <p:spTgt spid="18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50000" fill="hold" nodeType="clickEffect">
                                  <p:stCondLst>
                                    <p:cond delay="0"/>
                                  </p:stCondLst>
                                  <p:childTnLst>
                                    <p:set>
                                      <p:cBhvr>
                                        <p:cTn id="18" dur="1" fill="hold">
                                          <p:stCondLst>
                                            <p:cond delay="0"/>
                                          </p:stCondLst>
                                        </p:cTn>
                                        <p:tgtEl>
                                          <p:spTgt spid="180">
                                            <p:txEl>
                                              <p:pRg st="2" end="2"/>
                                            </p:txEl>
                                          </p:spTgt>
                                        </p:tgtEl>
                                        <p:attrNameLst>
                                          <p:attrName>style.visibility</p:attrName>
                                        </p:attrNameLst>
                                      </p:cBhvr>
                                      <p:to>
                                        <p:strVal val="visible"/>
                                      </p:to>
                                    </p:set>
                                    <p:anim calcmode="lin" valueType="num">
                                      <p:cBhvr additive="base">
                                        <p:cTn id="19" dur="500" fill="hold"/>
                                        <p:tgtEl>
                                          <p:spTgt spid="18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decel="50000" fill="hold" nodeType="clickEffect">
                                  <p:stCondLst>
                                    <p:cond delay="0"/>
                                  </p:stCondLst>
                                  <p:childTnLst>
                                    <p:set>
                                      <p:cBhvr>
                                        <p:cTn id="24" dur="1" fill="hold">
                                          <p:stCondLst>
                                            <p:cond delay="0"/>
                                          </p:stCondLst>
                                        </p:cTn>
                                        <p:tgtEl>
                                          <p:spTgt spid="180">
                                            <p:txEl>
                                              <p:pRg st="3" end="3"/>
                                            </p:txEl>
                                          </p:spTgt>
                                        </p:tgtEl>
                                        <p:attrNameLst>
                                          <p:attrName>style.visibility</p:attrName>
                                        </p:attrNameLst>
                                      </p:cBhvr>
                                      <p:to>
                                        <p:strVal val="visible"/>
                                      </p:to>
                                    </p:set>
                                    <p:anim calcmode="lin" valueType="num">
                                      <p:cBhvr additive="base">
                                        <p:cTn id="25" dur="500" fill="hold"/>
                                        <p:tgtEl>
                                          <p:spTgt spid="18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4"/>
          <p:cNvSpPr txBox="1">
            <a:spLocks noGrp="1"/>
          </p:cNvSpPr>
          <p:nvPr>
            <p:ph type="title"/>
          </p:nvPr>
        </p:nvSpPr>
        <p:spPr>
          <a:xfrm>
            <a:off x="529107" y="560231"/>
            <a:ext cx="10515600" cy="63106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2"/>
              </a:buClr>
              <a:buSzPts val="3959"/>
              <a:buFont typeface="Calibri"/>
              <a:buNone/>
            </a:pPr>
            <a:r>
              <a:rPr lang="en-US" sz="3959" dirty="0"/>
              <a:t>What To Expect From Your Foster Care Course</a:t>
            </a:r>
            <a:endParaRPr dirty="0"/>
          </a:p>
        </p:txBody>
      </p:sp>
      <p:sp>
        <p:nvSpPr>
          <p:cNvPr id="186" name="Google Shape;186;p4"/>
          <p:cNvSpPr txBox="1">
            <a:spLocks noGrp="1"/>
          </p:cNvSpPr>
          <p:nvPr>
            <p:ph type="body" idx="1"/>
          </p:nvPr>
        </p:nvSpPr>
        <p:spPr>
          <a:xfrm>
            <a:off x="844871" y="1950331"/>
            <a:ext cx="10331860" cy="3525852"/>
          </a:xfrm>
          <a:prstGeom prst="rect">
            <a:avLst/>
          </a:prstGeom>
          <a:noFill/>
          <a:ln>
            <a:noFill/>
          </a:ln>
        </p:spPr>
        <p:txBody>
          <a:bodyPr spcFirstLastPara="1" wrap="square" lIns="91425" tIns="45700" rIns="91425" bIns="45700" numCol="2" spcCol="1371600" anchor="t" anchorCtr="0">
            <a:noAutofit/>
          </a:bodyPr>
          <a:lstStyle/>
          <a:p>
            <a:pPr lvl="0" indent="-457200" algn="l" rtl="0">
              <a:lnSpc>
                <a:spcPct val="100000"/>
              </a:lnSpc>
              <a:spcBef>
                <a:spcPts val="0"/>
              </a:spcBef>
              <a:spcAft>
                <a:spcPts val="1200"/>
              </a:spcAft>
              <a:buClr>
                <a:schemeClr val="accent2"/>
              </a:buClr>
              <a:buSzPts val="2000"/>
              <a:buFont typeface="+mj-lt"/>
              <a:buAutoNum type="arabicPeriod"/>
              <a:tabLst>
                <a:tab pos="2225675" algn="l"/>
              </a:tabLst>
            </a:pP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Introduction To Foster Parenting: Why Does It Matter? </a:t>
            </a:r>
            <a:endParaRPr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lvl="0" indent="-457200" algn="l" rtl="0">
              <a:lnSpc>
                <a:spcPct val="100000"/>
              </a:lnSpc>
              <a:spcBef>
                <a:spcPts val="1000"/>
              </a:spcBef>
              <a:spcAft>
                <a:spcPts val="1200"/>
              </a:spcAft>
              <a:buClr>
                <a:schemeClr val="accent2"/>
              </a:buClr>
              <a:buSzPts val="2000"/>
              <a:buFont typeface="+mj-lt"/>
              <a:buAutoNum type="arabicPeriod"/>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What To Expect In Foster Parenting </a:t>
            </a:r>
            <a:endParaRP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lvl="0" indent="-457200" algn="l" rtl="0">
              <a:lnSpc>
                <a:spcPct val="100000"/>
              </a:lnSpc>
              <a:spcBef>
                <a:spcPts val="1000"/>
              </a:spcBef>
              <a:spcAft>
                <a:spcPts val="1200"/>
              </a:spcAft>
              <a:buClr>
                <a:schemeClr val="accent2"/>
              </a:buClr>
              <a:buSzPts val="2000"/>
              <a:buFont typeface="+mj-lt"/>
              <a:buAutoNum type="arabicPeriod"/>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Foster Care Requirements &amp; Skills </a:t>
            </a:r>
            <a:endParaRP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endParaRPr>
          </a:p>
          <a:p>
            <a:pPr lvl="0" indent="-457200" algn="l" rtl="0">
              <a:lnSpc>
                <a:spcPct val="100000"/>
              </a:lnSpc>
              <a:spcBef>
                <a:spcPts val="1000"/>
              </a:spcBef>
              <a:spcAft>
                <a:spcPts val="1200"/>
              </a:spcAft>
              <a:buClr>
                <a:schemeClr val="accent2"/>
              </a:buClr>
              <a:buSzPts val="2000"/>
              <a:buFont typeface="+mj-lt"/>
              <a:buAutoNum type="arabicPeriod"/>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Reunification &amp; Connecting With Biological Family </a:t>
            </a:r>
            <a:endParaRP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endParaRPr>
          </a:p>
          <a:p>
            <a:pPr lvl="0" indent="-457200" algn="l" rtl="0">
              <a:lnSpc>
                <a:spcPct val="100000"/>
              </a:lnSpc>
              <a:spcBef>
                <a:spcPts val="1000"/>
              </a:spcBef>
              <a:spcAft>
                <a:spcPts val="1200"/>
              </a:spcAft>
              <a:buClr>
                <a:schemeClr val="accent2"/>
              </a:buClr>
              <a:buSzPts val="2000"/>
              <a:buFont typeface="+mj-lt"/>
              <a:buAutoNum type="arabicPeriod"/>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Fostering A Child With Trauma</a:t>
            </a:r>
            <a:endPar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endParaRPr>
          </a:p>
          <a:p>
            <a:pPr lvl="0" indent="-457200" algn="l" rtl="0">
              <a:lnSpc>
                <a:spcPct val="100000"/>
              </a:lnSpc>
              <a:spcBef>
                <a:spcPts val="0"/>
              </a:spcBef>
              <a:spcAft>
                <a:spcPts val="1200"/>
              </a:spcAft>
              <a:buClr>
                <a:schemeClr val="accent2"/>
              </a:buClr>
              <a:buSzPts val="2000"/>
              <a:buFont typeface="+mj-lt"/>
              <a:buAutoNum type="arabicPeriod"/>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Cultural Diversity &amp; LGBTQ Youth In Foster Care</a:t>
            </a:r>
            <a:endPar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endParaRPr>
          </a:p>
          <a:p>
            <a:pPr lvl="0" indent="-457200" algn="l" rtl="0">
              <a:lnSpc>
                <a:spcPct val="100000"/>
              </a:lnSpc>
              <a:spcBef>
                <a:spcPts val="1000"/>
              </a:spcBef>
              <a:spcAft>
                <a:spcPts val="1200"/>
              </a:spcAft>
              <a:buClr>
                <a:schemeClr val="accent2"/>
              </a:buClr>
              <a:buSzPts val="2000"/>
              <a:buFont typeface="+mj-lt"/>
              <a:buAutoNum type="arabicPeriod"/>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Fostering Older Youth</a:t>
            </a:r>
            <a:endPar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lvl="0" indent="-457200" algn="l" rtl="0">
              <a:lnSpc>
                <a:spcPct val="100000"/>
              </a:lnSpc>
              <a:spcBef>
                <a:spcPts val="1000"/>
              </a:spcBef>
              <a:spcAft>
                <a:spcPts val="1200"/>
              </a:spcAft>
              <a:buClr>
                <a:schemeClr val="accent2"/>
              </a:buClr>
              <a:buSzPts val="2000"/>
              <a:buFont typeface="+mj-lt"/>
              <a:buAutoNum type="arabicPeriod"/>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The Licensing Process</a:t>
            </a:r>
            <a:endParaRPr lang="en-US" dirty="0"/>
          </a:p>
        </p:txBody>
      </p:sp>
      <p:sp>
        <p:nvSpPr>
          <p:cNvPr id="187" name="Google Shape;187;p4"/>
          <p:cNvSpPr txBox="1">
            <a:spLocks noGrp="1"/>
          </p:cNvSpPr>
          <p:nvPr>
            <p:ph type="body" idx="2"/>
          </p:nvPr>
        </p:nvSpPr>
        <p:spPr>
          <a:xfrm>
            <a:off x="529107" y="1039427"/>
            <a:ext cx="9456930" cy="63106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2"/>
              </a:buClr>
              <a:buSzPts val="2400"/>
              <a:buNone/>
            </a:pPr>
            <a:r>
              <a:rPr lang="en-US" b="0" dirty="0">
                <a:solidFill>
                  <a:schemeClr val="tx1"/>
                </a:solidFill>
                <a:latin typeface="Calibri Light" panose="020F0302020204030204" pitchFamily="34" charset="0"/>
                <a:cs typeface="Calibri Light" panose="020F0302020204030204" pitchFamily="34" charset="0"/>
              </a:rPr>
              <a:t>Here’s a look at the topics we’ll cover:</a:t>
            </a:r>
            <a:endParaRPr b="0" dirty="0">
              <a:solidFill>
                <a:schemeClr val="tx1"/>
              </a:solidFill>
              <a:latin typeface="Calibri Light" panose="020F0302020204030204" pitchFamily="34" charset="0"/>
              <a:cs typeface="Calibri Light" panose="020F0302020204030204" pitchFamily="34" charset="0"/>
            </a:endParaRPr>
          </a:p>
        </p:txBody>
      </p:sp>
      <p:cxnSp>
        <p:nvCxnSpPr>
          <p:cNvPr id="8" name="Straight Connector 7">
            <a:extLst>
              <a:ext uri="{FF2B5EF4-FFF2-40B4-BE49-F238E27FC236}">
                <a16:creationId xmlns:a16="http://schemas.microsoft.com/office/drawing/2014/main" id="{DCBB8A23-132F-734E-B8BB-77DEA3F8B20B}"/>
              </a:ext>
            </a:extLst>
          </p:cNvPr>
          <p:cNvCxnSpPr>
            <a:cxnSpLocks/>
          </p:cNvCxnSpPr>
          <p:nvPr/>
        </p:nvCxnSpPr>
        <p:spPr>
          <a:xfrm>
            <a:off x="915795" y="3335385"/>
            <a:ext cx="463120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A77844-6702-8345-97F5-6ED27EBF78F8}"/>
              </a:ext>
            </a:extLst>
          </p:cNvPr>
          <p:cNvCxnSpPr>
            <a:cxnSpLocks/>
          </p:cNvCxnSpPr>
          <p:nvPr/>
        </p:nvCxnSpPr>
        <p:spPr>
          <a:xfrm>
            <a:off x="915795" y="2756484"/>
            <a:ext cx="463120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AC3804-8EB6-844C-8AD8-242DC66DB5FE}"/>
              </a:ext>
            </a:extLst>
          </p:cNvPr>
          <p:cNvCxnSpPr>
            <a:cxnSpLocks/>
          </p:cNvCxnSpPr>
          <p:nvPr/>
        </p:nvCxnSpPr>
        <p:spPr>
          <a:xfrm>
            <a:off x="915795" y="3934021"/>
            <a:ext cx="463120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F5A5DD8-B085-D744-97DD-B49A71DDFF4A}"/>
              </a:ext>
            </a:extLst>
          </p:cNvPr>
          <p:cNvCxnSpPr>
            <a:cxnSpLocks/>
          </p:cNvCxnSpPr>
          <p:nvPr/>
        </p:nvCxnSpPr>
        <p:spPr>
          <a:xfrm>
            <a:off x="915795" y="4808951"/>
            <a:ext cx="463120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D0DF75-B555-DF44-B50C-C3F34371FA28}"/>
              </a:ext>
            </a:extLst>
          </p:cNvPr>
          <p:cNvCxnSpPr>
            <a:cxnSpLocks/>
          </p:cNvCxnSpPr>
          <p:nvPr/>
        </p:nvCxnSpPr>
        <p:spPr>
          <a:xfrm>
            <a:off x="6671910" y="3335385"/>
            <a:ext cx="463120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CDD031-9FD8-C043-9FC7-A4EFC90A67FD}"/>
              </a:ext>
            </a:extLst>
          </p:cNvPr>
          <p:cNvCxnSpPr>
            <a:cxnSpLocks/>
          </p:cNvCxnSpPr>
          <p:nvPr/>
        </p:nvCxnSpPr>
        <p:spPr>
          <a:xfrm>
            <a:off x="6671910" y="2756484"/>
            <a:ext cx="463120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2" name="Picture 11" descr="A close up of a sign&#10;&#10;Description automatically generated">
            <a:extLst>
              <a:ext uri="{FF2B5EF4-FFF2-40B4-BE49-F238E27FC236}">
                <a16:creationId xmlns:a16="http://schemas.microsoft.com/office/drawing/2014/main" id="{63CE7C40-3FAB-174E-B8D9-D3B53757FB57}"/>
              </a:ext>
            </a:extLst>
          </p:cNvPr>
          <p:cNvPicPr>
            <a:picLocks noChangeAspect="1"/>
          </p:cNvPicPr>
          <p:nvPr/>
        </p:nvPicPr>
        <p:blipFill>
          <a:blip r:embed="rId3"/>
          <a:stretch>
            <a:fillRect/>
          </a:stretch>
        </p:blipFill>
        <p:spPr>
          <a:xfrm>
            <a:off x="5716791" y="1478885"/>
            <a:ext cx="1950115" cy="1950115"/>
          </a:xfrm>
          <a:prstGeom prst="rect">
            <a:avLst/>
          </a:prstGeom>
        </p:spPr>
      </p:pic>
      <p:sp>
        <p:nvSpPr>
          <p:cNvPr id="172" name="Google Shape;172;p2"/>
          <p:cNvSpPr txBox="1">
            <a:spLocks noGrp="1"/>
          </p:cNvSpPr>
          <p:nvPr>
            <p:ph type="title"/>
          </p:nvPr>
        </p:nvSpPr>
        <p:spPr>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2"/>
              </a:buClr>
              <a:buSzPts val="3959"/>
              <a:buFont typeface="Calibri"/>
              <a:buNone/>
            </a:pPr>
            <a:r>
              <a:rPr lang="en-US" sz="3959"/>
              <a:t>Washington State Foster Care: The Numbers </a:t>
            </a:r>
            <a:endParaRPr/>
          </a:p>
        </p:txBody>
      </p:sp>
      <p:sp>
        <p:nvSpPr>
          <p:cNvPr id="5" name="Text Placeholder 4">
            <a:extLst>
              <a:ext uri="{FF2B5EF4-FFF2-40B4-BE49-F238E27FC236}">
                <a16:creationId xmlns:a16="http://schemas.microsoft.com/office/drawing/2014/main" id="{593C4384-6902-594B-966D-6368F680613E}"/>
              </a:ext>
            </a:extLst>
          </p:cNvPr>
          <p:cNvSpPr>
            <a:spLocks noGrp="1"/>
          </p:cNvSpPr>
          <p:nvPr>
            <p:ph type="body" idx="2"/>
          </p:nvPr>
        </p:nvSpPr>
        <p:spPr>
          <a:xfrm>
            <a:off x="657663" y="3529231"/>
            <a:ext cx="1994777" cy="955294"/>
          </a:xfrm>
        </p:spPr>
        <p:txBody>
          <a:bodyPr/>
          <a:lstStyle/>
          <a:p>
            <a:pPr marL="9525" indent="0"/>
            <a:r>
              <a:rPr lang="en-US" sz="2000" b="1" dirty="0">
                <a:solidFill>
                  <a:schemeClr val="accent1"/>
                </a:solidFill>
              </a:rPr>
              <a:t>Over 10,000 children </a:t>
            </a:r>
            <a:r>
              <a:rPr lang="en-US" sz="2000" dirty="0">
                <a:latin typeface="Calibri Light" panose="020F0302020204030204" pitchFamily="34" charset="0"/>
                <a:cs typeface="Calibri Light" panose="020F0302020204030204" pitchFamily="34" charset="0"/>
              </a:rPr>
              <a:t>are in out-of-home care</a:t>
            </a:r>
          </a:p>
        </p:txBody>
      </p:sp>
      <p:sp>
        <p:nvSpPr>
          <p:cNvPr id="9" name="Text Placeholder 8">
            <a:extLst>
              <a:ext uri="{FF2B5EF4-FFF2-40B4-BE49-F238E27FC236}">
                <a16:creationId xmlns:a16="http://schemas.microsoft.com/office/drawing/2014/main" id="{F5013A67-4707-1241-ACAC-03C6D695ADAA}"/>
              </a:ext>
            </a:extLst>
          </p:cNvPr>
          <p:cNvSpPr>
            <a:spLocks noGrp="1"/>
          </p:cNvSpPr>
          <p:nvPr>
            <p:ph type="body" idx="6"/>
          </p:nvPr>
        </p:nvSpPr>
        <p:spPr>
          <a:xfrm>
            <a:off x="8911406" y="3529231"/>
            <a:ext cx="2468317" cy="1726054"/>
          </a:xfrm>
        </p:spPr>
        <p:txBody>
          <a:bodyPr/>
          <a:lstStyle/>
          <a:p>
            <a:pPr marL="9525" indent="0"/>
            <a:r>
              <a:rPr lang="en-US" sz="2000" b="1" dirty="0">
                <a:solidFill>
                  <a:schemeClr val="accent1"/>
                </a:solidFill>
              </a:rPr>
              <a:t>62% of children</a:t>
            </a:r>
            <a:r>
              <a:rPr lang="en-US" sz="2000" dirty="0"/>
              <a:t> </a:t>
            </a:r>
            <a:r>
              <a:rPr lang="en-US" sz="2000" dirty="0">
                <a:latin typeface="Calibri Light" panose="020F0302020204030204" pitchFamily="34" charset="0"/>
                <a:cs typeface="Calibri Light" panose="020F0302020204030204" pitchFamily="34" charset="0"/>
              </a:rPr>
              <a:t>exiting out-of-home care were reunited with their parents or primary caretakers </a:t>
            </a:r>
          </a:p>
        </p:txBody>
      </p:sp>
      <p:sp>
        <p:nvSpPr>
          <p:cNvPr id="11" name="Text Placeholder 10">
            <a:extLst>
              <a:ext uri="{FF2B5EF4-FFF2-40B4-BE49-F238E27FC236}">
                <a16:creationId xmlns:a16="http://schemas.microsoft.com/office/drawing/2014/main" id="{C9A54CFC-649A-6641-9E61-C21DC4F718D5}"/>
              </a:ext>
            </a:extLst>
          </p:cNvPr>
          <p:cNvSpPr>
            <a:spLocks noGrp="1"/>
          </p:cNvSpPr>
          <p:nvPr>
            <p:ph type="body" idx="8"/>
          </p:nvPr>
        </p:nvSpPr>
        <p:spPr>
          <a:xfrm>
            <a:off x="3167352" y="3529230"/>
            <a:ext cx="2448074" cy="1400233"/>
          </a:xfrm>
        </p:spPr>
        <p:txBody>
          <a:bodyPr/>
          <a:lstStyle/>
          <a:p>
            <a:pPr marL="9525" indent="0"/>
            <a:r>
              <a:rPr lang="en-US" sz="2000" b="1" dirty="0">
                <a:solidFill>
                  <a:schemeClr val="accent1"/>
                </a:solidFill>
              </a:rPr>
              <a:t>51% of children</a:t>
            </a:r>
            <a:r>
              <a:rPr lang="en-US" sz="2000" dirty="0"/>
              <a:t> </a:t>
            </a:r>
            <a:r>
              <a:rPr lang="en-US" sz="2000" dirty="0">
                <a:latin typeface="Calibri Light" panose="020F0302020204030204" pitchFamily="34" charset="0"/>
                <a:cs typeface="Calibri Light" panose="020F0302020204030204" pitchFamily="34" charset="0"/>
              </a:rPr>
              <a:t>entering out-of-home care in 2016 were under the age of five</a:t>
            </a:r>
          </a:p>
        </p:txBody>
      </p:sp>
      <p:sp>
        <p:nvSpPr>
          <p:cNvPr id="4" name="Rectangle 3">
            <a:extLst>
              <a:ext uri="{FF2B5EF4-FFF2-40B4-BE49-F238E27FC236}">
                <a16:creationId xmlns:a16="http://schemas.microsoft.com/office/drawing/2014/main" id="{DA191D0B-D933-CC41-B5C2-08F4B286BF80}"/>
              </a:ext>
            </a:extLst>
          </p:cNvPr>
          <p:cNvSpPr/>
          <p:nvPr/>
        </p:nvSpPr>
        <p:spPr>
          <a:xfrm>
            <a:off x="2934736" y="5882936"/>
            <a:ext cx="8822473" cy="746871"/>
          </a:xfrm>
          <a:prstGeom prst="rect">
            <a:avLst/>
          </a:prstGeom>
        </p:spPr>
        <p:txBody>
          <a:bodyPr wrap="square">
            <a:spAutoFit/>
          </a:bodyPr>
          <a:lstStyle/>
          <a:p>
            <a:pPr lvl="0">
              <a:lnSpc>
                <a:spcPct val="90000"/>
              </a:lnSpc>
              <a:spcBef>
                <a:spcPts val="1000"/>
              </a:spcBef>
              <a:buClr>
                <a:schemeClr val="dk1"/>
              </a:buClr>
              <a:buSzPts val="2000"/>
            </a:pPr>
            <a:r>
              <a:rPr lang="en-US" sz="1200" dirty="0"/>
              <a:t>Sources: </a:t>
            </a:r>
            <a:r>
              <a:rPr lang="en-US" sz="1200" u="sng" dirty="0">
                <a:solidFill>
                  <a:schemeClr val="hlink"/>
                </a:solidFill>
                <a:hlinkClick r:id="rId4"/>
              </a:rPr>
              <a:t>https://www.adoptuskids.org/adoption-and-foster-care/how-to-adopt-and-foster/state-information/washington#:~:text=There%20are%2010%2C068%20children%20in,adoption%20reside%20in%20foster%20care.</a:t>
            </a:r>
            <a:endParaRPr lang="en-US" sz="1200" dirty="0"/>
          </a:p>
          <a:p>
            <a:pPr lvl="0">
              <a:lnSpc>
                <a:spcPct val="90000"/>
              </a:lnSpc>
              <a:spcBef>
                <a:spcPts val="1000"/>
              </a:spcBef>
              <a:buClr>
                <a:schemeClr val="dk1"/>
              </a:buClr>
              <a:buSzPts val="1200"/>
            </a:pPr>
            <a:r>
              <a:rPr lang="en-US" sz="1200" u="sng" dirty="0">
                <a:solidFill>
                  <a:schemeClr val="hlink"/>
                </a:solidFill>
                <a:hlinkClick r:id="rId5"/>
              </a:rPr>
              <a:t>https://foster.wachildrenandfamilies.org/why-foster-parent</a:t>
            </a:r>
            <a:endParaRPr lang="en-US" sz="1200" dirty="0"/>
          </a:p>
        </p:txBody>
      </p:sp>
      <p:sp>
        <p:nvSpPr>
          <p:cNvPr id="16" name="Text Placeholder 10">
            <a:extLst>
              <a:ext uri="{FF2B5EF4-FFF2-40B4-BE49-F238E27FC236}">
                <a16:creationId xmlns:a16="http://schemas.microsoft.com/office/drawing/2014/main" id="{E2AFCF1D-42A6-604B-A875-1E8805B9165A}"/>
              </a:ext>
            </a:extLst>
          </p:cNvPr>
          <p:cNvSpPr txBox="1">
            <a:spLocks/>
          </p:cNvSpPr>
          <p:nvPr/>
        </p:nvSpPr>
        <p:spPr>
          <a:xfrm>
            <a:off x="6095658" y="3529230"/>
            <a:ext cx="2468317" cy="15733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0" lvl="0" indent="0">
              <a:buSzPts val="2000"/>
            </a:pPr>
            <a:r>
              <a:rPr lang="en-US" sz="2000" b="1" dirty="0">
                <a:solidFill>
                  <a:schemeClr val="accent1"/>
                </a:solidFill>
              </a:rPr>
              <a:t>15-18 months </a:t>
            </a:r>
            <a:r>
              <a:rPr lang="en-US" sz="2000" dirty="0">
                <a:latin typeface="Calibri Light" panose="020F0302020204030204" pitchFamily="34" charset="0"/>
                <a:cs typeface="Calibri Light" panose="020F0302020204030204" pitchFamily="34" charset="0"/>
              </a:rPr>
              <a:t>is the median length of stay for children entering out-of-home care</a:t>
            </a:r>
          </a:p>
        </p:txBody>
      </p:sp>
      <p:cxnSp>
        <p:nvCxnSpPr>
          <p:cNvPr id="20" name="Google Shape;54;p19">
            <a:extLst>
              <a:ext uri="{FF2B5EF4-FFF2-40B4-BE49-F238E27FC236}">
                <a16:creationId xmlns:a16="http://schemas.microsoft.com/office/drawing/2014/main" id="{36A86660-0D0B-6E49-BA64-1B03E1C1597F}"/>
              </a:ext>
            </a:extLst>
          </p:cNvPr>
          <p:cNvCxnSpPr/>
          <p:nvPr/>
        </p:nvCxnSpPr>
        <p:spPr>
          <a:xfrm>
            <a:off x="754965" y="3392600"/>
            <a:ext cx="551413" cy="0"/>
          </a:xfrm>
          <a:prstGeom prst="straightConnector1">
            <a:avLst/>
          </a:prstGeom>
          <a:noFill/>
          <a:ln w="63500" cap="flat" cmpd="sng">
            <a:solidFill>
              <a:schemeClr val="accent2"/>
            </a:solidFill>
            <a:prstDash val="solid"/>
            <a:miter lim="800000"/>
            <a:headEnd type="none" w="sm" len="sm"/>
            <a:tailEnd type="none" w="sm" len="sm"/>
          </a:ln>
        </p:spPr>
      </p:cxnSp>
      <p:cxnSp>
        <p:nvCxnSpPr>
          <p:cNvPr id="22" name="Google Shape;54;p19">
            <a:extLst>
              <a:ext uri="{FF2B5EF4-FFF2-40B4-BE49-F238E27FC236}">
                <a16:creationId xmlns:a16="http://schemas.microsoft.com/office/drawing/2014/main" id="{CE684D89-6966-F54A-9251-BE150346BB69}"/>
              </a:ext>
            </a:extLst>
          </p:cNvPr>
          <p:cNvCxnSpPr/>
          <p:nvPr/>
        </p:nvCxnSpPr>
        <p:spPr>
          <a:xfrm>
            <a:off x="8992614" y="3392600"/>
            <a:ext cx="551413" cy="0"/>
          </a:xfrm>
          <a:prstGeom prst="straightConnector1">
            <a:avLst/>
          </a:prstGeom>
          <a:noFill/>
          <a:ln w="63500" cap="flat" cmpd="sng">
            <a:solidFill>
              <a:schemeClr val="accent2"/>
            </a:solidFill>
            <a:prstDash val="solid"/>
            <a:miter lim="800000"/>
            <a:headEnd type="none" w="sm" len="sm"/>
            <a:tailEnd type="none" w="sm" len="sm"/>
          </a:ln>
        </p:spPr>
      </p:cxnSp>
      <p:cxnSp>
        <p:nvCxnSpPr>
          <p:cNvPr id="23" name="Google Shape;54;p19">
            <a:extLst>
              <a:ext uri="{FF2B5EF4-FFF2-40B4-BE49-F238E27FC236}">
                <a16:creationId xmlns:a16="http://schemas.microsoft.com/office/drawing/2014/main" id="{6ED36814-CAD1-5245-8CE6-A8FAF7312B4A}"/>
              </a:ext>
            </a:extLst>
          </p:cNvPr>
          <p:cNvCxnSpPr/>
          <p:nvPr/>
        </p:nvCxnSpPr>
        <p:spPr>
          <a:xfrm>
            <a:off x="3235398" y="3392600"/>
            <a:ext cx="551413" cy="0"/>
          </a:xfrm>
          <a:prstGeom prst="straightConnector1">
            <a:avLst/>
          </a:prstGeom>
          <a:noFill/>
          <a:ln w="63500" cap="flat" cmpd="sng">
            <a:solidFill>
              <a:schemeClr val="accent2"/>
            </a:solidFill>
            <a:prstDash val="solid"/>
            <a:miter lim="800000"/>
            <a:headEnd type="none" w="sm" len="sm"/>
            <a:tailEnd type="none" w="sm" len="sm"/>
          </a:ln>
        </p:spPr>
      </p:cxnSp>
      <p:cxnSp>
        <p:nvCxnSpPr>
          <p:cNvPr id="24" name="Google Shape;54;p19">
            <a:extLst>
              <a:ext uri="{FF2B5EF4-FFF2-40B4-BE49-F238E27FC236}">
                <a16:creationId xmlns:a16="http://schemas.microsoft.com/office/drawing/2014/main" id="{8650C4BE-0745-E243-8B7D-F550456E7564}"/>
              </a:ext>
            </a:extLst>
          </p:cNvPr>
          <p:cNvCxnSpPr/>
          <p:nvPr/>
        </p:nvCxnSpPr>
        <p:spPr>
          <a:xfrm>
            <a:off x="6181794" y="3392600"/>
            <a:ext cx="551413" cy="0"/>
          </a:xfrm>
          <a:prstGeom prst="straightConnector1">
            <a:avLst/>
          </a:prstGeom>
          <a:noFill/>
          <a:ln w="63500" cap="flat" cmpd="sng">
            <a:solidFill>
              <a:schemeClr val="accent2"/>
            </a:solidFill>
            <a:prstDash val="solid"/>
            <a:miter lim="800000"/>
            <a:headEnd type="none" w="sm" len="sm"/>
            <a:tailEnd type="none" w="sm" len="sm"/>
          </a:ln>
        </p:spPr>
      </p:cxnSp>
      <p:pic>
        <p:nvPicPr>
          <p:cNvPr id="3" name="Picture 2" descr="A close up of a logo&#10;&#10;Description automatically generated">
            <a:extLst>
              <a:ext uri="{FF2B5EF4-FFF2-40B4-BE49-F238E27FC236}">
                <a16:creationId xmlns:a16="http://schemas.microsoft.com/office/drawing/2014/main" id="{9430D1BA-3D8A-804F-9118-298050B15BED}"/>
              </a:ext>
            </a:extLst>
          </p:cNvPr>
          <p:cNvPicPr>
            <a:picLocks noChangeAspect="1"/>
          </p:cNvPicPr>
          <p:nvPr/>
        </p:nvPicPr>
        <p:blipFill>
          <a:blip r:embed="rId6"/>
          <a:stretch>
            <a:fillRect/>
          </a:stretch>
        </p:blipFill>
        <p:spPr>
          <a:xfrm>
            <a:off x="371668" y="1565222"/>
            <a:ext cx="1827378" cy="1827378"/>
          </a:xfrm>
          <a:prstGeom prst="rect">
            <a:avLst/>
          </a:prstGeom>
        </p:spPr>
      </p:pic>
      <p:pic>
        <p:nvPicPr>
          <p:cNvPr id="8" name="Picture 7" descr="A picture containing light&#10;&#10;Description automatically generated">
            <a:extLst>
              <a:ext uri="{FF2B5EF4-FFF2-40B4-BE49-F238E27FC236}">
                <a16:creationId xmlns:a16="http://schemas.microsoft.com/office/drawing/2014/main" id="{98181222-017A-E64D-91D5-FB5326BADDF2}"/>
              </a:ext>
            </a:extLst>
          </p:cNvPr>
          <p:cNvPicPr>
            <a:picLocks noChangeAspect="1"/>
          </p:cNvPicPr>
          <p:nvPr/>
        </p:nvPicPr>
        <p:blipFill>
          <a:blip r:embed="rId7"/>
          <a:stretch>
            <a:fillRect/>
          </a:stretch>
        </p:blipFill>
        <p:spPr>
          <a:xfrm>
            <a:off x="8686012" y="1651558"/>
            <a:ext cx="1654706" cy="1654706"/>
          </a:xfrm>
          <a:prstGeom prst="rect">
            <a:avLst/>
          </a:prstGeom>
        </p:spPr>
      </p:pic>
      <p:pic>
        <p:nvPicPr>
          <p:cNvPr id="19" name="Picture 18" descr="A close up of a sign&#10;&#10;Description automatically generated">
            <a:extLst>
              <a:ext uri="{FF2B5EF4-FFF2-40B4-BE49-F238E27FC236}">
                <a16:creationId xmlns:a16="http://schemas.microsoft.com/office/drawing/2014/main" id="{E2F9CC53-1416-B64D-82C0-B45CA99AF8B4}"/>
              </a:ext>
            </a:extLst>
          </p:cNvPr>
          <p:cNvPicPr>
            <a:picLocks noChangeAspect="1"/>
          </p:cNvPicPr>
          <p:nvPr/>
        </p:nvPicPr>
        <p:blipFill>
          <a:blip r:embed="rId8"/>
          <a:stretch>
            <a:fillRect/>
          </a:stretch>
        </p:blipFill>
        <p:spPr>
          <a:xfrm>
            <a:off x="2745975" y="1565222"/>
            <a:ext cx="1827378" cy="1827378"/>
          </a:xfrm>
          <a:prstGeom prst="rect">
            <a:avLst/>
          </a:prstGeom>
        </p:spPr>
      </p:pic>
      <p:sp>
        <p:nvSpPr>
          <p:cNvPr id="10" name="Rectangle 9">
            <a:extLst>
              <a:ext uri="{FF2B5EF4-FFF2-40B4-BE49-F238E27FC236}">
                <a16:creationId xmlns:a16="http://schemas.microsoft.com/office/drawing/2014/main" id="{4904692E-E416-E54E-91AF-218396DE22D5}"/>
              </a:ext>
            </a:extLst>
          </p:cNvPr>
          <p:cNvSpPr/>
          <p:nvPr/>
        </p:nvSpPr>
        <p:spPr>
          <a:xfrm>
            <a:off x="151304" y="1478885"/>
            <a:ext cx="2670837" cy="3724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5044D9A-D4F5-D143-A047-16FCCB9C1A04}"/>
              </a:ext>
            </a:extLst>
          </p:cNvPr>
          <p:cNvSpPr/>
          <p:nvPr/>
        </p:nvSpPr>
        <p:spPr>
          <a:xfrm>
            <a:off x="3019493" y="1478885"/>
            <a:ext cx="2670837" cy="3724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2C0D913-4E59-E446-AE8E-0FD875FED46B}"/>
              </a:ext>
            </a:extLst>
          </p:cNvPr>
          <p:cNvSpPr/>
          <p:nvPr/>
        </p:nvSpPr>
        <p:spPr>
          <a:xfrm>
            <a:off x="5946888" y="1478885"/>
            <a:ext cx="2670837" cy="3724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2FAA1CE-4FDA-C54E-A83D-ADF129A3E5C2}"/>
              </a:ext>
            </a:extLst>
          </p:cNvPr>
          <p:cNvSpPr/>
          <p:nvPr/>
        </p:nvSpPr>
        <p:spPr>
          <a:xfrm>
            <a:off x="8650618" y="1478885"/>
            <a:ext cx="2670837" cy="3724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63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animBg="1"/>
      <p:bldP spid="26"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
          <p:cNvSpPr txBox="1">
            <a:spLocks noGrp="1"/>
          </p:cNvSpPr>
          <p:nvPr>
            <p:ph type="title"/>
          </p:nvPr>
        </p:nvSpPr>
        <p:spPr>
          <a:xfrm>
            <a:off x="529107" y="560231"/>
            <a:ext cx="10515600" cy="63106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2"/>
              </a:buClr>
              <a:buSzPts val="3959"/>
              <a:buFont typeface="Calibri"/>
              <a:buNone/>
            </a:pPr>
            <a:r>
              <a:rPr lang="en-US" sz="3959"/>
              <a:t>Washington State Needs Foster Parents </a:t>
            </a:r>
            <a:br>
              <a:rPr lang="en-US" sz="3959"/>
            </a:br>
            <a:br>
              <a:rPr lang="en-US" sz="3959"/>
            </a:br>
            <a:endParaRPr sz="3959"/>
          </a:p>
        </p:txBody>
      </p:sp>
      <p:sp>
        <p:nvSpPr>
          <p:cNvPr id="180" name="Google Shape;180;p3"/>
          <p:cNvSpPr txBox="1">
            <a:spLocks noGrp="1"/>
          </p:cNvSpPr>
          <p:nvPr>
            <p:ph type="body" idx="1"/>
          </p:nvPr>
        </p:nvSpPr>
        <p:spPr>
          <a:xfrm>
            <a:off x="888259" y="1408732"/>
            <a:ext cx="6155472" cy="4040536"/>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1200"/>
              </a:spcAft>
              <a:buClr>
                <a:schemeClr val="dk1"/>
              </a:buClr>
              <a:buSzPts val="1850"/>
              <a:buNone/>
            </a:pPr>
            <a:r>
              <a:rPr lang="en-US" sz="1800" dirty="0"/>
              <a:t>The foster care system isn’t perfect. There’s a lack of resources and caseworkers,  legal issues add complexity, and parents often struggle to navigate the requirements for reunification. But a big part of the problem is that </a:t>
            </a:r>
            <a:r>
              <a:rPr lang="en-US" sz="1800" b="1" dirty="0"/>
              <a:t>there simply aren’t enough foster parents available to take placement. </a:t>
            </a:r>
          </a:p>
          <a:p>
            <a:pPr marL="0" lvl="0" indent="0" algn="l" rtl="0">
              <a:lnSpc>
                <a:spcPct val="120000"/>
              </a:lnSpc>
              <a:spcBef>
                <a:spcPts val="0"/>
              </a:spcBef>
              <a:spcAft>
                <a:spcPts val="1200"/>
              </a:spcAft>
              <a:buClr>
                <a:schemeClr val="dk1"/>
              </a:buClr>
              <a:buSzPts val="1850"/>
              <a:buNone/>
            </a:pPr>
            <a:r>
              <a:rPr lang="en-US" sz="1800" b="1" dirty="0">
                <a:solidFill>
                  <a:schemeClr val="accent2"/>
                </a:solidFill>
              </a:rPr>
              <a:t>More than anything, the state needs: </a:t>
            </a:r>
            <a:endParaRPr sz="1800" b="1" dirty="0">
              <a:solidFill>
                <a:schemeClr val="accent2"/>
              </a:solidFill>
            </a:endParaRPr>
          </a:p>
          <a:p>
            <a:pPr marL="342900" lvl="0" indent="-342900" algn="l" rtl="0">
              <a:lnSpc>
                <a:spcPct val="120000"/>
              </a:lnSpc>
              <a:spcBef>
                <a:spcPts val="400"/>
              </a:spcBef>
              <a:buClr>
                <a:srgbClr val="2EB35C"/>
              </a:buClr>
              <a:buSzPts val="1850"/>
              <a:buFont typeface="Arial"/>
              <a:buChar char="•"/>
            </a:pPr>
            <a:r>
              <a:rPr lang="en-US" sz="1800" dirty="0"/>
              <a:t>Foster parents of color</a:t>
            </a:r>
            <a:endParaRPr sz="1800" dirty="0"/>
          </a:p>
          <a:p>
            <a:pPr marL="342900" lvl="0" indent="-342900" algn="l" rtl="0">
              <a:lnSpc>
                <a:spcPct val="120000"/>
              </a:lnSpc>
              <a:spcBef>
                <a:spcPts val="400"/>
              </a:spcBef>
              <a:buClr>
                <a:srgbClr val="2EB35C"/>
              </a:buClr>
              <a:buSzPts val="1850"/>
              <a:buFont typeface="Arial"/>
              <a:buChar char="•"/>
            </a:pPr>
            <a:r>
              <a:rPr lang="en-US" sz="1800" dirty="0"/>
              <a:t>Foster parents able and willing to take on older youth</a:t>
            </a:r>
          </a:p>
          <a:p>
            <a:pPr marL="342900" lvl="0" indent="-342900" algn="l" rtl="0">
              <a:lnSpc>
                <a:spcPct val="120000"/>
              </a:lnSpc>
              <a:spcBef>
                <a:spcPts val="400"/>
              </a:spcBef>
              <a:buClr>
                <a:srgbClr val="2EB35C"/>
              </a:buClr>
              <a:buSzPts val="1850"/>
              <a:buFont typeface="Arial"/>
              <a:buChar char="•"/>
            </a:pPr>
            <a:r>
              <a:rPr lang="en-US" sz="1800" dirty="0"/>
              <a:t>Foster parents who have experience working with children who have special needs</a:t>
            </a:r>
          </a:p>
        </p:txBody>
      </p:sp>
      <p:sp>
        <p:nvSpPr>
          <p:cNvPr id="2" name="Rectangle 1">
            <a:extLst>
              <a:ext uri="{FF2B5EF4-FFF2-40B4-BE49-F238E27FC236}">
                <a16:creationId xmlns:a16="http://schemas.microsoft.com/office/drawing/2014/main" id="{26330D3C-BFC8-2A4F-B31E-0CB196AD0E5F}"/>
              </a:ext>
            </a:extLst>
          </p:cNvPr>
          <p:cNvSpPr/>
          <p:nvPr/>
        </p:nvSpPr>
        <p:spPr>
          <a:xfrm>
            <a:off x="7402882" y="-12526"/>
            <a:ext cx="4789117" cy="6883052"/>
          </a:xfrm>
          <a:custGeom>
            <a:avLst/>
            <a:gdLst>
              <a:gd name="connsiteX0" fmla="*/ 0 w 2922740"/>
              <a:gd name="connsiteY0" fmla="*/ 0 h 6858000"/>
              <a:gd name="connsiteX1" fmla="*/ 2922740 w 2922740"/>
              <a:gd name="connsiteY1" fmla="*/ 0 h 6858000"/>
              <a:gd name="connsiteX2" fmla="*/ 2922740 w 2922740"/>
              <a:gd name="connsiteY2" fmla="*/ 6858000 h 6858000"/>
              <a:gd name="connsiteX3" fmla="*/ 0 w 2922740"/>
              <a:gd name="connsiteY3" fmla="*/ 6858000 h 6858000"/>
              <a:gd name="connsiteX4" fmla="*/ 0 w 2922740"/>
              <a:gd name="connsiteY4" fmla="*/ 0 h 6858000"/>
              <a:gd name="connsiteX0" fmla="*/ 1615857 w 4538597"/>
              <a:gd name="connsiteY0" fmla="*/ 0 h 6870526"/>
              <a:gd name="connsiteX1" fmla="*/ 4538597 w 4538597"/>
              <a:gd name="connsiteY1" fmla="*/ 0 h 6870526"/>
              <a:gd name="connsiteX2" fmla="*/ 4538597 w 4538597"/>
              <a:gd name="connsiteY2" fmla="*/ 6858000 h 6870526"/>
              <a:gd name="connsiteX3" fmla="*/ 0 w 4538597"/>
              <a:gd name="connsiteY3" fmla="*/ 6870526 h 6870526"/>
              <a:gd name="connsiteX4" fmla="*/ 1615857 w 4538597"/>
              <a:gd name="connsiteY4" fmla="*/ 0 h 6870526"/>
              <a:gd name="connsiteX0" fmla="*/ 2078818 w 4538597"/>
              <a:gd name="connsiteY0" fmla="*/ 0 h 6883052"/>
              <a:gd name="connsiteX1" fmla="*/ 4538597 w 4538597"/>
              <a:gd name="connsiteY1" fmla="*/ 12526 h 6883052"/>
              <a:gd name="connsiteX2" fmla="*/ 4538597 w 4538597"/>
              <a:gd name="connsiteY2" fmla="*/ 6870526 h 6883052"/>
              <a:gd name="connsiteX3" fmla="*/ 0 w 4538597"/>
              <a:gd name="connsiteY3" fmla="*/ 6883052 h 6883052"/>
              <a:gd name="connsiteX4" fmla="*/ 2078818 w 4538597"/>
              <a:gd name="connsiteY4" fmla="*/ 0 h 688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597" h="6883052">
                <a:moveTo>
                  <a:pt x="2078818" y="0"/>
                </a:moveTo>
                <a:lnTo>
                  <a:pt x="4538597" y="12526"/>
                </a:lnTo>
                <a:lnTo>
                  <a:pt x="4538597" y="6870526"/>
                </a:lnTo>
                <a:lnTo>
                  <a:pt x="0" y="6883052"/>
                </a:lnTo>
                <a:lnTo>
                  <a:pt x="2078818" y="0"/>
                </a:lnTo>
                <a:close/>
              </a:path>
            </a:pathLst>
          </a:custGeom>
          <a:blipFill>
            <a:blip r:embed="rId3"/>
            <a:stretch>
              <a:fillRect l="-33744" t="182" r="-97063" b="-164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decel="50000" fill="hold"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animEffect transition="in" filter="fade">
                                      <p:cBhvr>
                                        <p:cTn id="7" dur="500"/>
                                        <p:tgtEl>
                                          <p:spTgt spid="1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decel="50000" fill="hold" nodeType="clickEffect">
                                  <p:stCondLst>
                                    <p:cond delay="0"/>
                                  </p:stCondLst>
                                  <p:childTnLst>
                                    <p:set>
                                      <p:cBhvr>
                                        <p:cTn id="11" dur="1" fill="hold">
                                          <p:stCondLst>
                                            <p:cond delay="0"/>
                                          </p:stCondLst>
                                        </p:cTn>
                                        <p:tgtEl>
                                          <p:spTgt spid="180">
                                            <p:txEl>
                                              <p:pRg st="1" end="1"/>
                                            </p:txEl>
                                          </p:spTgt>
                                        </p:tgtEl>
                                        <p:attrNameLst>
                                          <p:attrName>style.visibility</p:attrName>
                                        </p:attrNameLst>
                                      </p:cBhvr>
                                      <p:to>
                                        <p:strVal val="visible"/>
                                      </p:to>
                                    </p:set>
                                    <p:anim calcmode="lin" valueType="num">
                                      <p:cBhvr additive="base">
                                        <p:cTn id="12" dur="500" fill="hold"/>
                                        <p:tgtEl>
                                          <p:spTgt spid="18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0">
                                            <p:txEl>
                                              <p:pRg st="1" end="1"/>
                                            </p:txEl>
                                          </p:spTgt>
                                        </p:tgtEl>
                                        <p:attrNameLst>
                                          <p:attrName>ppt_y</p:attrName>
                                        </p:attrNameLst>
                                      </p:cBhvr>
                                      <p:tavLst>
                                        <p:tav tm="0">
                                          <p:val>
                                            <p:strVal val="#ppt_y"/>
                                          </p:val>
                                        </p:tav>
                                        <p:tav tm="100000">
                                          <p:val>
                                            <p:strVal val="#ppt_y"/>
                                          </p:val>
                                        </p:tav>
                                      </p:tavLst>
                                    </p:anim>
                                  </p:childTnLst>
                                </p:cTn>
                              </p:par>
                              <p:par>
                                <p:cTn id="14" presetID="2" presetClass="entr" presetSubtype="8" decel="50000" fill="hold" nodeType="withEffect">
                                  <p:stCondLst>
                                    <p:cond delay="0"/>
                                  </p:stCondLst>
                                  <p:childTnLst>
                                    <p:set>
                                      <p:cBhvr>
                                        <p:cTn id="15" dur="1" fill="hold">
                                          <p:stCondLst>
                                            <p:cond delay="0"/>
                                          </p:stCondLst>
                                        </p:cTn>
                                        <p:tgtEl>
                                          <p:spTgt spid="180">
                                            <p:txEl>
                                              <p:pRg st="2" end="2"/>
                                            </p:txEl>
                                          </p:spTgt>
                                        </p:tgtEl>
                                        <p:attrNameLst>
                                          <p:attrName>style.visibility</p:attrName>
                                        </p:attrNameLst>
                                      </p:cBhvr>
                                      <p:to>
                                        <p:strVal val="visible"/>
                                      </p:to>
                                    </p:set>
                                    <p:anim calcmode="lin" valueType="num">
                                      <p:cBhvr additive="base">
                                        <p:cTn id="16" dur="500" fill="hold"/>
                                        <p:tgtEl>
                                          <p:spTgt spid="180">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decel="50000" fill="hold" nodeType="clickEffect">
                                  <p:stCondLst>
                                    <p:cond delay="0"/>
                                  </p:stCondLst>
                                  <p:childTnLst>
                                    <p:set>
                                      <p:cBhvr>
                                        <p:cTn id="21" dur="1" fill="hold">
                                          <p:stCondLst>
                                            <p:cond delay="0"/>
                                          </p:stCondLst>
                                        </p:cTn>
                                        <p:tgtEl>
                                          <p:spTgt spid="180">
                                            <p:txEl>
                                              <p:pRg st="3" end="3"/>
                                            </p:txEl>
                                          </p:spTgt>
                                        </p:tgtEl>
                                        <p:attrNameLst>
                                          <p:attrName>style.visibility</p:attrName>
                                        </p:attrNameLst>
                                      </p:cBhvr>
                                      <p:to>
                                        <p:strVal val="visible"/>
                                      </p:to>
                                    </p:set>
                                    <p:anim calcmode="lin" valueType="num">
                                      <p:cBhvr additive="base">
                                        <p:cTn id="22" dur="500" fill="hold"/>
                                        <p:tgtEl>
                                          <p:spTgt spid="180">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8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decel="50000" fill="hold" nodeType="clickEffect">
                                  <p:stCondLst>
                                    <p:cond delay="0"/>
                                  </p:stCondLst>
                                  <p:childTnLst>
                                    <p:set>
                                      <p:cBhvr>
                                        <p:cTn id="27" dur="1" fill="hold">
                                          <p:stCondLst>
                                            <p:cond delay="0"/>
                                          </p:stCondLst>
                                        </p:cTn>
                                        <p:tgtEl>
                                          <p:spTgt spid="180">
                                            <p:txEl>
                                              <p:pRg st="4" end="4"/>
                                            </p:txEl>
                                          </p:spTgt>
                                        </p:tgtEl>
                                        <p:attrNameLst>
                                          <p:attrName>style.visibility</p:attrName>
                                        </p:attrNameLst>
                                      </p:cBhvr>
                                      <p:to>
                                        <p:strVal val="visible"/>
                                      </p:to>
                                    </p:set>
                                    <p:anim calcmode="lin" valueType="num">
                                      <p:cBhvr additive="base">
                                        <p:cTn id="28" dur="500" fill="hold"/>
                                        <p:tgtEl>
                                          <p:spTgt spid="180">
                                            <p:txEl>
                                              <p:pRg st="4" end="4"/>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8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2"/>
        <p:cNvGrpSpPr/>
        <p:nvPr/>
      </p:nvGrpSpPr>
      <p:grpSpPr>
        <a:xfrm>
          <a:off x="0" y="0"/>
          <a:ext cx="0" cy="0"/>
          <a:chOff x="0" y="0"/>
          <a:chExt cx="0" cy="0"/>
        </a:xfrm>
      </p:grpSpPr>
      <p:sp>
        <p:nvSpPr>
          <p:cNvPr id="193" name="Google Shape;193;p5"/>
          <p:cNvSpPr txBox="1">
            <a:spLocks noGrp="1"/>
          </p:cNvSpPr>
          <p:nvPr>
            <p:ph type="ctr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959"/>
              <a:buFont typeface="Calibri"/>
              <a:buNone/>
            </a:pPr>
            <a:r>
              <a:rPr lang="en-US" sz="4800" dirty="0"/>
              <a:t>Why Are Foster Parents Important? </a:t>
            </a:r>
            <a:endParaRPr sz="4800" dirty="0"/>
          </a:p>
        </p:txBody>
      </p:sp>
      <p:sp>
        <p:nvSpPr>
          <p:cNvPr id="2" name="Subtitle 1">
            <a:extLst>
              <a:ext uri="{FF2B5EF4-FFF2-40B4-BE49-F238E27FC236}">
                <a16:creationId xmlns:a16="http://schemas.microsoft.com/office/drawing/2014/main" id="{E0097A58-2DCD-A148-8F31-A57EF5D89E0A}"/>
              </a:ext>
            </a:extLst>
          </p:cNvPr>
          <p:cNvSpPr>
            <a:spLocks noGrp="1"/>
          </p:cNvSpPr>
          <p:nvPr>
            <p:ph type="subTitle" idx="1"/>
          </p:nvPr>
        </p:nvSpPr>
        <p:spPr/>
        <p:txBody>
          <a:bodyPr>
            <a:normAutofit fontScale="92500" lnSpcReduction="10000"/>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
          <p:cNvSpPr txBox="1">
            <a:spLocks noGrp="1"/>
          </p:cNvSpPr>
          <p:nvPr>
            <p:ph type="title"/>
          </p:nvPr>
        </p:nvSpPr>
        <p:spPr>
          <a:xfrm>
            <a:off x="529107" y="560231"/>
            <a:ext cx="6413560" cy="631065"/>
          </a:xfrm>
          <a:prstGeom prst="rect">
            <a:avLst/>
          </a:prstGeom>
          <a:noFill/>
          <a:ln>
            <a:noFill/>
          </a:ln>
        </p:spPr>
        <p:txBody>
          <a:bodyPr spcFirstLastPara="1" wrap="square" lIns="91425" tIns="45700" rIns="91425" bIns="45700" anchor="t" anchorCtr="0">
            <a:normAutofit fontScale="90000"/>
          </a:bodyPr>
          <a:lstStyle/>
          <a:p>
            <a:pPr lvl="0">
              <a:buClr>
                <a:schemeClr val="accent2"/>
              </a:buClr>
              <a:buSzPts val="2400"/>
            </a:pPr>
            <a:r>
              <a:rPr lang="en-US" sz="4000" dirty="0"/>
              <a:t>As a foster parent, you’ll have the opportunity to change lives</a:t>
            </a:r>
          </a:p>
        </p:txBody>
      </p:sp>
      <p:sp>
        <p:nvSpPr>
          <p:cNvPr id="196" name="Google Shape;196;p5"/>
          <p:cNvSpPr txBox="1">
            <a:spLocks noGrp="1"/>
          </p:cNvSpPr>
          <p:nvPr>
            <p:ph type="body" idx="1"/>
          </p:nvPr>
        </p:nvSpPr>
        <p:spPr>
          <a:xfrm>
            <a:off x="529107" y="4302937"/>
            <a:ext cx="10859329" cy="920564"/>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1000"/>
              </a:spcBef>
              <a:spcAft>
                <a:spcPts val="0"/>
              </a:spcAft>
              <a:buClr>
                <a:schemeClr val="dk1"/>
              </a:buClr>
              <a:buSzPts val="1850"/>
              <a:buNone/>
            </a:pPr>
            <a:r>
              <a:rPr lang="en-US" sz="1850" b="1" dirty="0"/>
              <a:t>Foster parents reunite parents and children, extend opportunities, stabilize the lives of youth, and provide hope for families who may never have thought they had a chance to lead healthy, happy lives. </a:t>
            </a:r>
            <a:endParaRPr b="1" dirty="0"/>
          </a:p>
          <a:p>
            <a:pPr marL="0" lvl="0" indent="0" algn="l" rtl="0">
              <a:lnSpc>
                <a:spcPct val="120000"/>
              </a:lnSpc>
              <a:spcBef>
                <a:spcPts val="1000"/>
              </a:spcBef>
              <a:spcAft>
                <a:spcPts val="0"/>
              </a:spcAft>
              <a:buClr>
                <a:schemeClr val="dk1"/>
              </a:buClr>
              <a:buSzPts val="1850"/>
              <a:buNone/>
            </a:pPr>
            <a:endParaRPr sz="1850" b="1" dirty="0"/>
          </a:p>
        </p:txBody>
      </p:sp>
      <p:pic>
        <p:nvPicPr>
          <p:cNvPr id="20" name="Picture Placeholder 19">
            <a:extLst>
              <a:ext uri="{FF2B5EF4-FFF2-40B4-BE49-F238E27FC236}">
                <a16:creationId xmlns:a16="http://schemas.microsoft.com/office/drawing/2014/main" id="{204CC180-6876-9148-B123-BE7CDF10568B}"/>
              </a:ext>
            </a:extLst>
          </p:cNvPr>
          <p:cNvPicPr>
            <a:picLocks noGrp="1" noChangeAspect="1"/>
          </p:cNvPicPr>
          <p:nvPr>
            <p:ph type="pic" idx="7"/>
          </p:nvPr>
        </p:nvPicPr>
        <p:blipFill>
          <a:blip r:embed="rId3"/>
          <a:srcRect t="9903" b="9903"/>
          <a:stretch>
            <a:fillRect/>
          </a:stretch>
        </p:blipFill>
        <p:spPr>
          <a:xfrm>
            <a:off x="7961360" y="2076353"/>
            <a:ext cx="3370262" cy="1801813"/>
          </a:xfrm>
        </p:spPr>
      </p:pic>
      <p:cxnSp>
        <p:nvCxnSpPr>
          <p:cNvPr id="17" name="Google Shape;54;p19">
            <a:extLst>
              <a:ext uri="{FF2B5EF4-FFF2-40B4-BE49-F238E27FC236}">
                <a16:creationId xmlns:a16="http://schemas.microsoft.com/office/drawing/2014/main" id="{EC22A3B6-CA99-384A-A4B6-F712868EEF20}"/>
              </a:ext>
            </a:extLst>
          </p:cNvPr>
          <p:cNvCxnSpPr/>
          <p:nvPr/>
        </p:nvCxnSpPr>
        <p:spPr>
          <a:xfrm>
            <a:off x="637012" y="4154216"/>
            <a:ext cx="551413" cy="0"/>
          </a:xfrm>
          <a:prstGeom prst="straightConnector1">
            <a:avLst/>
          </a:prstGeom>
          <a:noFill/>
          <a:ln w="63500" cap="flat" cmpd="sng">
            <a:solidFill>
              <a:schemeClr val="accent2"/>
            </a:solidFill>
            <a:prstDash val="solid"/>
            <a:miter lim="800000"/>
            <a:headEnd type="none" w="sm" len="sm"/>
            <a:tailEnd type="none" w="sm" len="sm"/>
          </a:ln>
        </p:spPr>
      </p:cxnSp>
      <p:cxnSp>
        <p:nvCxnSpPr>
          <p:cNvPr id="18" name="Google Shape;54;p19">
            <a:extLst>
              <a:ext uri="{FF2B5EF4-FFF2-40B4-BE49-F238E27FC236}">
                <a16:creationId xmlns:a16="http://schemas.microsoft.com/office/drawing/2014/main" id="{57BB4008-5A85-B348-A08E-6FD15F11D5A0}"/>
              </a:ext>
            </a:extLst>
          </p:cNvPr>
          <p:cNvCxnSpPr/>
          <p:nvPr/>
        </p:nvCxnSpPr>
        <p:spPr>
          <a:xfrm>
            <a:off x="4247110" y="4154216"/>
            <a:ext cx="551413" cy="0"/>
          </a:xfrm>
          <a:prstGeom prst="straightConnector1">
            <a:avLst/>
          </a:prstGeom>
          <a:noFill/>
          <a:ln w="63500" cap="flat" cmpd="sng">
            <a:solidFill>
              <a:schemeClr val="accent2"/>
            </a:solidFill>
            <a:prstDash val="solid"/>
            <a:miter lim="800000"/>
            <a:headEnd type="none" w="sm" len="sm"/>
            <a:tailEnd type="none" w="sm" len="sm"/>
          </a:ln>
        </p:spPr>
      </p:cxnSp>
      <p:cxnSp>
        <p:nvCxnSpPr>
          <p:cNvPr id="19" name="Google Shape;54;p19">
            <a:extLst>
              <a:ext uri="{FF2B5EF4-FFF2-40B4-BE49-F238E27FC236}">
                <a16:creationId xmlns:a16="http://schemas.microsoft.com/office/drawing/2014/main" id="{C6BE53CF-A46C-2D4B-84F8-BAA8B7DCE13B}"/>
              </a:ext>
            </a:extLst>
          </p:cNvPr>
          <p:cNvCxnSpPr/>
          <p:nvPr/>
        </p:nvCxnSpPr>
        <p:spPr>
          <a:xfrm>
            <a:off x="7941031" y="4154216"/>
            <a:ext cx="551413" cy="0"/>
          </a:xfrm>
          <a:prstGeom prst="straightConnector1">
            <a:avLst/>
          </a:prstGeom>
          <a:noFill/>
          <a:ln w="63500" cap="flat" cmpd="sng">
            <a:solidFill>
              <a:schemeClr val="accent2"/>
            </a:solidFill>
            <a:prstDash val="solid"/>
            <a:miter lim="800000"/>
            <a:headEnd type="none" w="sm" len="sm"/>
            <a:tailEnd type="none" w="sm" len="sm"/>
          </a:ln>
        </p:spPr>
      </p:cxnSp>
      <p:pic>
        <p:nvPicPr>
          <p:cNvPr id="9" name="Picture Placeholder 8" descr="A group of people sitting at a table with food&#10;&#10;Description automatically generated">
            <a:extLst>
              <a:ext uri="{FF2B5EF4-FFF2-40B4-BE49-F238E27FC236}">
                <a16:creationId xmlns:a16="http://schemas.microsoft.com/office/drawing/2014/main" id="{C639DEF5-FD00-CF41-8ABE-182A4C33E3B3}"/>
              </a:ext>
            </a:extLst>
          </p:cNvPr>
          <p:cNvPicPr>
            <a:picLocks noGrp="1" noChangeAspect="1"/>
          </p:cNvPicPr>
          <p:nvPr>
            <p:ph type="pic" idx="3"/>
          </p:nvPr>
        </p:nvPicPr>
        <p:blipFill rotWithShape="1">
          <a:blip r:embed="rId4"/>
          <a:srcRect l="49994" t="33795" r="7114" b="31820"/>
          <a:stretch/>
        </p:blipFill>
        <p:spPr>
          <a:xfrm>
            <a:off x="637012" y="2076352"/>
            <a:ext cx="3369368" cy="1801813"/>
          </a:xfrm>
        </p:spPr>
      </p:pic>
      <p:pic>
        <p:nvPicPr>
          <p:cNvPr id="12" name="Picture Placeholder 11" descr="A person wearing a suit and tie&#10;&#10;Description automatically generated">
            <a:extLst>
              <a:ext uri="{FF2B5EF4-FFF2-40B4-BE49-F238E27FC236}">
                <a16:creationId xmlns:a16="http://schemas.microsoft.com/office/drawing/2014/main" id="{53EC3440-3930-9D47-826D-B1ECF2A30AF7}"/>
              </a:ext>
            </a:extLst>
          </p:cNvPr>
          <p:cNvPicPr>
            <a:picLocks noGrp="1" noChangeAspect="1"/>
          </p:cNvPicPr>
          <p:nvPr>
            <p:ph type="pic" idx="5"/>
          </p:nvPr>
        </p:nvPicPr>
        <p:blipFill>
          <a:blip r:embed="rId5"/>
          <a:srcRect t="10333" b="10333"/>
          <a:stretch>
            <a:fillRect/>
          </a:stretch>
        </p:blipFill>
        <p:spPr>
          <a:xfrm>
            <a:off x="4236657" y="2076351"/>
            <a:ext cx="3369368" cy="1801813"/>
          </a:xfrm>
        </p:spPr>
      </p:pic>
      <p:sp>
        <p:nvSpPr>
          <p:cNvPr id="14" name="Rectangle 13">
            <a:extLst>
              <a:ext uri="{FF2B5EF4-FFF2-40B4-BE49-F238E27FC236}">
                <a16:creationId xmlns:a16="http://schemas.microsoft.com/office/drawing/2014/main" id="{5980BFDE-E317-284F-88C1-DA70D8612837}"/>
              </a:ext>
            </a:extLst>
          </p:cNvPr>
          <p:cNvSpPr/>
          <p:nvPr/>
        </p:nvSpPr>
        <p:spPr>
          <a:xfrm>
            <a:off x="453813" y="1910080"/>
            <a:ext cx="3616960" cy="2392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78F3E6F-B67E-5644-B429-6A804BD57387}"/>
              </a:ext>
            </a:extLst>
          </p:cNvPr>
          <p:cNvSpPr/>
          <p:nvPr/>
        </p:nvSpPr>
        <p:spPr>
          <a:xfrm>
            <a:off x="4104640" y="1910080"/>
            <a:ext cx="3616960" cy="2392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47FB84B-DE2D-A34E-99BC-1E5C593C4A33}"/>
              </a:ext>
            </a:extLst>
          </p:cNvPr>
          <p:cNvSpPr/>
          <p:nvPr/>
        </p:nvSpPr>
        <p:spPr>
          <a:xfrm>
            <a:off x="7863840" y="1910080"/>
            <a:ext cx="3616960" cy="2392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597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6">
                                            <p:txEl>
                                              <p:pRg st="0" end="0"/>
                                            </p:txEl>
                                          </p:spTgt>
                                        </p:tgtEl>
                                        <p:attrNameLst>
                                          <p:attrName>style.visibility</p:attrName>
                                        </p:attrNameLst>
                                      </p:cBhvr>
                                      <p:to>
                                        <p:strVal val="visible"/>
                                      </p:to>
                                    </p:set>
                                    <p:animEffect transition="in" filter="fade">
                                      <p:cBhvr>
                                        <p:cTn id="22" dur="500"/>
                                        <p:tgtEl>
                                          <p:spTgt spid="1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build="p"/>
      <p:bldP spid="14"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
          <p:cNvSpPr txBox="1">
            <a:spLocks noGrp="1"/>
          </p:cNvSpPr>
          <p:nvPr>
            <p:ph type="title"/>
          </p:nvPr>
        </p:nvSpPr>
        <p:spPr>
          <a:xfrm>
            <a:off x="529107" y="560231"/>
            <a:ext cx="10515600" cy="631065"/>
          </a:xfrm>
          <a:prstGeom prst="rect">
            <a:avLst/>
          </a:prstGeom>
          <a:noFill/>
          <a:ln>
            <a:noFill/>
          </a:ln>
        </p:spPr>
        <p:txBody>
          <a:bodyPr spcFirstLastPara="1" wrap="square" lIns="91425" tIns="45700" rIns="91425" bIns="45700" anchor="t" anchorCtr="0">
            <a:normAutofit fontScale="90000"/>
          </a:bodyPr>
          <a:lstStyle/>
          <a:p>
            <a:pPr lvl="0">
              <a:buSzPts val="3959"/>
            </a:pPr>
            <a:r>
              <a:rPr lang="en-US" sz="3959" dirty="0"/>
              <a:t>But it’s not easy. Foster parenting is often ...</a:t>
            </a:r>
          </a:p>
        </p:txBody>
      </p:sp>
      <p:sp>
        <p:nvSpPr>
          <p:cNvPr id="11" name="Rectangle 1">
            <a:extLst>
              <a:ext uri="{FF2B5EF4-FFF2-40B4-BE49-F238E27FC236}">
                <a16:creationId xmlns:a16="http://schemas.microsoft.com/office/drawing/2014/main" id="{DE94DDB0-3575-3744-98B6-7C98C04E6AF0}"/>
              </a:ext>
            </a:extLst>
          </p:cNvPr>
          <p:cNvSpPr/>
          <p:nvPr/>
        </p:nvSpPr>
        <p:spPr>
          <a:xfrm>
            <a:off x="7402882" y="-12526"/>
            <a:ext cx="4789117" cy="6883052"/>
          </a:xfrm>
          <a:custGeom>
            <a:avLst/>
            <a:gdLst>
              <a:gd name="connsiteX0" fmla="*/ 0 w 2922740"/>
              <a:gd name="connsiteY0" fmla="*/ 0 h 6858000"/>
              <a:gd name="connsiteX1" fmla="*/ 2922740 w 2922740"/>
              <a:gd name="connsiteY1" fmla="*/ 0 h 6858000"/>
              <a:gd name="connsiteX2" fmla="*/ 2922740 w 2922740"/>
              <a:gd name="connsiteY2" fmla="*/ 6858000 h 6858000"/>
              <a:gd name="connsiteX3" fmla="*/ 0 w 2922740"/>
              <a:gd name="connsiteY3" fmla="*/ 6858000 h 6858000"/>
              <a:gd name="connsiteX4" fmla="*/ 0 w 2922740"/>
              <a:gd name="connsiteY4" fmla="*/ 0 h 6858000"/>
              <a:gd name="connsiteX0" fmla="*/ 1615857 w 4538597"/>
              <a:gd name="connsiteY0" fmla="*/ 0 h 6870526"/>
              <a:gd name="connsiteX1" fmla="*/ 4538597 w 4538597"/>
              <a:gd name="connsiteY1" fmla="*/ 0 h 6870526"/>
              <a:gd name="connsiteX2" fmla="*/ 4538597 w 4538597"/>
              <a:gd name="connsiteY2" fmla="*/ 6858000 h 6870526"/>
              <a:gd name="connsiteX3" fmla="*/ 0 w 4538597"/>
              <a:gd name="connsiteY3" fmla="*/ 6870526 h 6870526"/>
              <a:gd name="connsiteX4" fmla="*/ 1615857 w 4538597"/>
              <a:gd name="connsiteY4" fmla="*/ 0 h 6870526"/>
              <a:gd name="connsiteX0" fmla="*/ 2078818 w 4538597"/>
              <a:gd name="connsiteY0" fmla="*/ 0 h 6883052"/>
              <a:gd name="connsiteX1" fmla="*/ 4538597 w 4538597"/>
              <a:gd name="connsiteY1" fmla="*/ 12526 h 6883052"/>
              <a:gd name="connsiteX2" fmla="*/ 4538597 w 4538597"/>
              <a:gd name="connsiteY2" fmla="*/ 6870526 h 6883052"/>
              <a:gd name="connsiteX3" fmla="*/ 0 w 4538597"/>
              <a:gd name="connsiteY3" fmla="*/ 6883052 h 6883052"/>
              <a:gd name="connsiteX4" fmla="*/ 2078818 w 4538597"/>
              <a:gd name="connsiteY4" fmla="*/ 0 h 688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597" h="6883052">
                <a:moveTo>
                  <a:pt x="2078818" y="0"/>
                </a:moveTo>
                <a:lnTo>
                  <a:pt x="4538597" y="12526"/>
                </a:lnTo>
                <a:lnTo>
                  <a:pt x="4538597" y="6870526"/>
                </a:lnTo>
                <a:lnTo>
                  <a:pt x="0" y="6883052"/>
                </a:lnTo>
                <a:lnTo>
                  <a:pt x="2078818" y="0"/>
                </a:lnTo>
                <a:close/>
              </a:path>
            </a:pathLst>
          </a:custGeom>
          <a:blipFill dpi="0" rotWithShape="1">
            <a:blip r:embed="rId3"/>
            <a:srcRect/>
            <a:stretch>
              <a:fillRect r="-8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0F32CE4E-F9FE-814D-A743-445A393A9719}"/>
              </a:ext>
            </a:extLst>
          </p:cNvPr>
          <p:cNvGrpSpPr/>
          <p:nvPr/>
        </p:nvGrpSpPr>
        <p:grpSpPr>
          <a:xfrm>
            <a:off x="641268" y="1474801"/>
            <a:ext cx="3277589" cy="1068779"/>
            <a:chOff x="641268" y="1474801"/>
            <a:chExt cx="3277589" cy="1068779"/>
          </a:xfrm>
        </p:grpSpPr>
        <p:sp>
          <p:nvSpPr>
            <p:cNvPr id="6" name="Rectangle 5">
              <a:extLst>
                <a:ext uri="{FF2B5EF4-FFF2-40B4-BE49-F238E27FC236}">
                  <a16:creationId xmlns:a16="http://schemas.microsoft.com/office/drawing/2014/main" id="{D8769DBD-F203-494D-AD9A-3C0B58029DD4}"/>
                </a:ext>
              </a:extLst>
            </p:cNvPr>
            <p:cNvSpPr/>
            <p:nvPr/>
          </p:nvSpPr>
          <p:spPr>
            <a:xfrm>
              <a:off x="641268" y="1474801"/>
              <a:ext cx="3277589" cy="1068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280" rIns="457200" rtlCol="0" anchor="ctr"/>
            <a:lstStyle/>
            <a:p>
              <a:pPr lvl="0">
                <a:lnSpc>
                  <a:spcPct val="90000"/>
                </a:lnSpc>
                <a:buClr>
                  <a:srgbClr val="2EB35C"/>
                </a:buClr>
                <a:buSzPts val="1800"/>
              </a:pPr>
              <a:r>
                <a:rPr lang="en-US" sz="2000" dirty="0">
                  <a:solidFill>
                    <a:schemeClr val="tx1"/>
                  </a:solidFill>
                  <a:latin typeface="Calibri Light" panose="020F0302020204030204" pitchFamily="34" charset="0"/>
                  <a:cs typeface="Calibri Light" panose="020F0302020204030204" pitchFamily="34" charset="0"/>
                </a:rPr>
                <a:t>Frustrating</a:t>
              </a:r>
            </a:p>
          </p:txBody>
        </p:sp>
        <p:pic>
          <p:nvPicPr>
            <p:cNvPr id="17" name="Picture Placeholder 17">
              <a:extLst>
                <a:ext uri="{FF2B5EF4-FFF2-40B4-BE49-F238E27FC236}">
                  <a16:creationId xmlns:a16="http://schemas.microsoft.com/office/drawing/2014/main" id="{EE692C22-7477-EE47-8240-1BC47048BF27}"/>
                </a:ext>
              </a:extLst>
            </p:cNvPr>
            <p:cNvPicPr>
              <a:picLocks noChangeAspect="1"/>
            </p:cNvPicPr>
            <p:nvPr/>
          </p:nvPicPr>
          <p:blipFill>
            <a:blip r:embed="rId4">
              <a:clrChange>
                <a:clrFrom>
                  <a:srgbClr val="FFFFFF"/>
                </a:clrFrom>
                <a:clrTo>
                  <a:srgbClr val="FFFFFF">
                    <a:alpha val="0"/>
                  </a:srgbClr>
                </a:clrTo>
              </a:clrChange>
            </a:blip>
            <a:srcRect t="8552" b="8552"/>
            <a:stretch>
              <a:fillRect/>
            </a:stretch>
          </p:blipFill>
          <p:spPr>
            <a:xfrm>
              <a:off x="835355" y="1715558"/>
              <a:ext cx="708437" cy="587264"/>
            </a:xfrm>
            <a:prstGeom prst="rect">
              <a:avLst/>
            </a:prstGeom>
            <a:noFill/>
            <a:ln>
              <a:noFill/>
            </a:ln>
          </p:spPr>
        </p:pic>
      </p:grpSp>
      <p:grpSp>
        <p:nvGrpSpPr>
          <p:cNvPr id="4" name="Group 3">
            <a:extLst>
              <a:ext uri="{FF2B5EF4-FFF2-40B4-BE49-F238E27FC236}">
                <a16:creationId xmlns:a16="http://schemas.microsoft.com/office/drawing/2014/main" id="{98E7EDE1-C28A-B542-9501-AEDE134BCD10}"/>
              </a:ext>
            </a:extLst>
          </p:cNvPr>
          <p:cNvGrpSpPr/>
          <p:nvPr/>
        </p:nvGrpSpPr>
        <p:grpSpPr>
          <a:xfrm>
            <a:off x="4132613" y="1474801"/>
            <a:ext cx="3277589" cy="1068779"/>
            <a:chOff x="4132613" y="1474801"/>
            <a:chExt cx="3277589" cy="1068779"/>
          </a:xfrm>
        </p:grpSpPr>
        <p:sp>
          <p:nvSpPr>
            <p:cNvPr id="14" name="Rectangle 13">
              <a:extLst>
                <a:ext uri="{FF2B5EF4-FFF2-40B4-BE49-F238E27FC236}">
                  <a16:creationId xmlns:a16="http://schemas.microsoft.com/office/drawing/2014/main" id="{EC41F960-D451-6B40-8D84-0195F85D5D1F}"/>
                </a:ext>
              </a:extLst>
            </p:cNvPr>
            <p:cNvSpPr/>
            <p:nvPr/>
          </p:nvSpPr>
          <p:spPr>
            <a:xfrm>
              <a:off x="4132613" y="1474801"/>
              <a:ext cx="3277589" cy="1068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280" rIns="457200" rtlCol="0" anchor="ctr"/>
            <a:lstStyle/>
            <a:p>
              <a:pPr>
                <a:lnSpc>
                  <a:spcPct val="90000"/>
                </a:lnSpc>
                <a:buClr>
                  <a:srgbClr val="2EB35C"/>
                </a:buClr>
                <a:buSzPts val="1800"/>
              </a:pPr>
              <a:r>
                <a:rPr lang="en-US" sz="2000" dirty="0">
                  <a:solidFill>
                    <a:schemeClr val="tx1"/>
                  </a:solidFill>
                  <a:latin typeface="Calibri Light" panose="020F0302020204030204" pitchFamily="34" charset="0"/>
                  <a:cs typeface="Calibri Light" panose="020F0302020204030204" pitchFamily="34" charset="0"/>
                </a:rPr>
                <a:t>Time-consuming</a:t>
              </a:r>
            </a:p>
          </p:txBody>
        </p:sp>
        <p:pic>
          <p:nvPicPr>
            <p:cNvPr id="18" name="Picture Placeholder 17">
              <a:extLst>
                <a:ext uri="{FF2B5EF4-FFF2-40B4-BE49-F238E27FC236}">
                  <a16:creationId xmlns:a16="http://schemas.microsoft.com/office/drawing/2014/main" id="{29262E2C-3930-4A40-8840-3C1CEC6F70D2}"/>
                </a:ext>
              </a:extLst>
            </p:cNvPr>
            <p:cNvPicPr>
              <a:picLocks noChangeAspect="1"/>
            </p:cNvPicPr>
            <p:nvPr/>
          </p:nvPicPr>
          <p:blipFill>
            <a:blip r:embed="rId4">
              <a:clrChange>
                <a:clrFrom>
                  <a:srgbClr val="FFFFFF"/>
                </a:clrFrom>
                <a:clrTo>
                  <a:srgbClr val="FFFFFF">
                    <a:alpha val="0"/>
                  </a:srgbClr>
                </a:clrTo>
              </a:clrChange>
            </a:blip>
            <a:srcRect t="8552" b="8552"/>
            <a:stretch>
              <a:fillRect/>
            </a:stretch>
          </p:blipFill>
          <p:spPr>
            <a:xfrm>
              <a:off x="4326701" y="1715558"/>
              <a:ext cx="708437" cy="587264"/>
            </a:xfrm>
            <a:prstGeom prst="rect">
              <a:avLst/>
            </a:prstGeom>
            <a:noFill/>
            <a:ln>
              <a:noFill/>
            </a:ln>
          </p:spPr>
        </p:pic>
      </p:grpSp>
      <p:grpSp>
        <p:nvGrpSpPr>
          <p:cNvPr id="2" name="Group 1">
            <a:extLst>
              <a:ext uri="{FF2B5EF4-FFF2-40B4-BE49-F238E27FC236}">
                <a16:creationId xmlns:a16="http://schemas.microsoft.com/office/drawing/2014/main" id="{6A3C001C-0B51-654A-8C8D-03936C155B2C}"/>
              </a:ext>
            </a:extLst>
          </p:cNvPr>
          <p:cNvGrpSpPr/>
          <p:nvPr/>
        </p:nvGrpSpPr>
        <p:grpSpPr>
          <a:xfrm>
            <a:off x="641268" y="2745461"/>
            <a:ext cx="3277589" cy="1068779"/>
            <a:chOff x="641268" y="2745461"/>
            <a:chExt cx="3277589" cy="1068779"/>
          </a:xfrm>
        </p:grpSpPr>
        <p:sp>
          <p:nvSpPr>
            <p:cNvPr id="15" name="Rectangle 14">
              <a:extLst>
                <a:ext uri="{FF2B5EF4-FFF2-40B4-BE49-F238E27FC236}">
                  <a16:creationId xmlns:a16="http://schemas.microsoft.com/office/drawing/2014/main" id="{B75E9A7A-D7F2-FB49-8CDD-02CC59B807AB}"/>
                </a:ext>
              </a:extLst>
            </p:cNvPr>
            <p:cNvSpPr/>
            <p:nvPr/>
          </p:nvSpPr>
          <p:spPr>
            <a:xfrm>
              <a:off x="641268" y="2745461"/>
              <a:ext cx="3277589" cy="1068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280" rIns="457200" rtlCol="0" anchor="ctr"/>
            <a:lstStyle/>
            <a:p>
              <a:pPr lvl="0">
                <a:lnSpc>
                  <a:spcPct val="90000"/>
                </a:lnSpc>
                <a:spcBef>
                  <a:spcPts val="1000"/>
                </a:spcBef>
                <a:buClr>
                  <a:srgbClr val="2EB35C"/>
                </a:buClr>
                <a:buSzPts val="1800"/>
              </a:pPr>
              <a:r>
                <a:rPr lang="en-US" sz="2000" dirty="0">
                  <a:solidFill>
                    <a:schemeClr val="tx1"/>
                  </a:solidFill>
                  <a:latin typeface="Calibri Light" panose="020F0302020204030204" pitchFamily="34" charset="0"/>
                  <a:cs typeface="Calibri Light" panose="020F0302020204030204" pitchFamily="34" charset="0"/>
                </a:rPr>
                <a:t>Emotionally draining</a:t>
              </a:r>
            </a:p>
          </p:txBody>
        </p:sp>
        <p:pic>
          <p:nvPicPr>
            <p:cNvPr id="19" name="Picture Placeholder 17">
              <a:extLst>
                <a:ext uri="{FF2B5EF4-FFF2-40B4-BE49-F238E27FC236}">
                  <a16:creationId xmlns:a16="http://schemas.microsoft.com/office/drawing/2014/main" id="{6082AE71-5140-284E-A381-D4D65430B9D3}"/>
                </a:ext>
              </a:extLst>
            </p:cNvPr>
            <p:cNvPicPr>
              <a:picLocks noChangeAspect="1"/>
            </p:cNvPicPr>
            <p:nvPr/>
          </p:nvPicPr>
          <p:blipFill>
            <a:blip r:embed="rId4">
              <a:clrChange>
                <a:clrFrom>
                  <a:srgbClr val="FFFFFF"/>
                </a:clrFrom>
                <a:clrTo>
                  <a:srgbClr val="FFFFFF">
                    <a:alpha val="0"/>
                  </a:srgbClr>
                </a:clrTo>
              </a:clrChange>
            </a:blip>
            <a:srcRect t="8552" b="8552"/>
            <a:stretch>
              <a:fillRect/>
            </a:stretch>
          </p:blipFill>
          <p:spPr>
            <a:xfrm>
              <a:off x="835355" y="2974343"/>
              <a:ext cx="708437" cy="587264"/>
            </a:xfrm>
            <a:prstGeom prst="rect">
              <a:avLst/>
            </a:prstGeom>
            <a:noFill/>
            <a:ln>
              <a:noFill/>
            </a:ln>
          </p:spPr>
        </p:pic>
      </p:grpSp>
      <p:grpSp>
        <p:nvGrpSpPr>
          <p:cNvPr id="5" name="Group 4">
            <a:extLst>
              <a:ext uri="{FF2B5EF4-FFF2-40B4-BE49-F238E27FC236}">
                <a16:creationId xmlns:a16="http://schemas.microsoft.com/office/drawing/2014/main" id="{49F9D1DC-B978-1B4D-A017-3D3CAEF235D7}"/>
              </a:ext>
            </a:extLst>
          </p:cNvPr>
          <p:cNvGrpSpPr/>
          <p:nvPr/>
        </p:nvGrpSpPr>
        <p:grpSpPr>
          <a:xfrm>
            <a:off x="4132613" y="2745461"/>
            <a:ext cx="3277589" cy="1068779"/>
            <a:chOff x="4132613" y="2745461"/>
            <a:chExt cx="3277589" cy="1068779"/>
          </a:xfrm>
        </p:grpSpPr>
        <p:sp>
          <p:nvSpPr>
            <p:cNvPr id="16" name="Rectangle 15">
              <a:extLst>
                <a:ext uri="{FF2B5EF4-FFF2-40B4-BE49-F238E27FC236}">
                  <a16:creationId xmlns:a16="http://schemas.microsoft.com/office/drawing/2014/main" id="{11838DCC-3971-8843-A7B1-D2CEFA20C38C}"/>
                </a:ext>
              </a:extLst>
            </p:cNvPr>
            <p:cNvSpPr/>
            <p:nvPr/>
          </p:nvSpPr>
          <p:spPr>
            <a:xfrm>
              <a:off x="4132613" y="2745461"/>
              <a:ext cx="3277589" cy="1068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280" rIns="457200" rtlCol="0" anchor="ctr"/>
            <a:lstStyle/>
            <a:p>
              <a:pPr lvl="0">
                <a:lnSpc>
                  <a:spcPct val="90000"/>
                </a:lnSpc>
                <a:spcBef>
                  <a:spcPts val="1000"/>
                </a:spcBef>
                <a:buClr>
                  <a:srgbClr val="2EB35C"/>
                </a:buClr>
                <a:buSzPts val="1800"/>
              </a:pPr>
              <a:r>
                <a:rPr lang="en-US" sz="2000" dirty="0">
                  <a:solidFill>
                    <a:schemeClr val="tx1"/>
                  </a:solidFill>
                  <a:latin typeface="Calibri Light" panose="020F0302020204030204" pitchFamily="34" charset="0"/>
                  <a:cs typeface="Calibri Light" panose="020F0302020204030204" pitchFamily="34" charset="0"/>
                </a:rPr>
                <a:t>Logistically challenging</a:t>
              </a:r>
            </a:p>
          </p:txBody>
        </p:sp>
        <p:pic>
          <p:nvPicPr>
            <p:cNvPr id="20" name="Picture Placeholder 17">
              <a:extLst>
                <a:ext uri="{FF2B5EF4-FFF2-40B4-BE49-F238E27FC236}">
                  <a16:creationId xmlns:a16="http://schemas.microsoft.com/office/drawing/2014/main" id="{7B77755F-43C1-AF41-9AC3-78F6668E4586}"/>
                </a:ext>
              </a:extLst>
            </p:cNvPr>
            <p:cNvPicPr>
              <a:picLocks noChangeAspect="1"/>
            </p:cNvPicPr>
            <p:nvPr/>
          </p:nvPicPr>
          <p:blipFill>
            <a:blip r:embed="rId4">
              <a:clrChange>
                <a:clrFrom>
                  <a:srgbClr val="FFFFFF"/>
                </a:clrFrom>
                <a:clrTo>
                  <a:srgbClr val="FFFFFF">
                    <a:alpha val="0"/>
                  </a:srgbClr>
                </a:clrTo>
              </a:clrChange>
            </a:blip>
            <a:srcRect t="8552" b="8552"/>
            <a:stretch>
              <a:fillRect/>
            </a:stretch>
          </p:blipFill>
          <p:spPr>
            <a:xfrm>
              <a:off x="4326701" y="2974343"/>
              <a:ext cx="708437" cy="587264"/>
            </a:xfrm>
            <a:prstGeom prst="rect">
              <a:avLst/>
            </a:prstGeom>
            <a:noFill/>
            <a:ln>
              <a:noFill/>
            </a:ln>
          </p:spPr>
        </p:pic>
      </p:grpSp>
      <p:grpSp>
        <p:nvGrpSpPr>
          <p:cNvPr id="21" name="Group 20">
            <a:extLst>
              <a:ext uri="{FF2B5EF4-FFF2-40B4-BE49-F238E27FC236}">
                <a16:creationId xmlns:a16="http://schemas.microsoft.com/office/drawing/2014/main" id="{F49DA9CA-BF65-9547-B84D-89B9460E3793}"/>
              </a:ext>
            </a:extLst>
          </p:cNvPr>
          <p:cNvGrpSpPr/>
          <p:nvPr/>
        </p:nvGrpSpPr>
        <p:grpSpPr>
          <a:xfrm>
            <a:off x="641268" y="3964661"/>
            <a:ext cx="3277589" cy="1068779"/>
            <a:chOff x="641268" y="2745461"/>
            <a:chExt cx="3277589" cy="1068779"/>
          </a:xfrm>
        </p:grpSpPr>
        <p:sp>
          <p:nvSpPr>
            <p:cNvPr id="22" name="Rectangle 21">
              <a:extLst>
                <a:ext uri="{FF2B5EF4-FFF2-40B4-BE49-F238E27FC236}">
                  <a16:creationId xmlns:a16="http://schemas.microsoft.com/office/drawing/2014/main" id="{2051C747-0556-824F-BA86-EBEB6B126950}"/>
                </a:ext>
              </a:extLst>
            </p:cNvPr>
            <p:cNvSpPr/>
            <p:nvPr/>
          </p:nvSpPr>
          <p:spPr>
            <a:xfrm>
              <a:off x="641268" y="2745461"/>
              <a:ext cx="3277589" cy="1068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280" rIns="457200" rtlCol="0" anchor="ctr"/>
            <a:lstStyle/>
            <a:p>
              <a:pPr lvl="0">
                <a:lnSpc>
                  <a:spcPct val="90000"/>
                </a:lnSpc>
                <a:spcBef>
                  <a:spcPts val="1000"/>
                </a:spcBef>
                <a:buClr>
                  <a:srgbClr val="2EB35C"/>
                </a:buClr>
                <a:buSzPts val="1800"/>
              </a:pPr>
              <a:r>
                <a:rPr lang="en-US" sz="2000" dirty="0">
                  <a:solidFill>
                    <a:schemeClr val="tx1"/>
                  </a:solidFill>
                  <a:latin typeface="Calibri Light" panose="020F0302020204030204" pitchFamily="34" charset="0"/>
                  <a:cs typeface="Calibri Light" panose="020F0302020204030204" pitchFamily="34" charset="0"/>
                </a:rPr>
                <a:t>Yet rewarding</a:t>
              </a:r>
            </a:p>
          </p:txBody>
        </p:sp>
        <p:pic>
          <p:nvPicPr>
            <p:cNvPr id="23" name="Picture Placeholder 17">
              <a:extLst>
                <a:ext uri="{FF2B5EF4-FFF2-40B4-BE49-F238E27FC236}">
                  <a16:creationId xmlns:a16="http://schemas.microsoft.com/office/drawing/2014/main" id="{BA289F92-A076-484F-A0FF-93EA0CF92D3C}"/>
                </a:ext>
              </a:extLst>
            </p:cNvPr>
            <p:cNvPicPr>
              <a:picLocks noChangeAspect="1"/>
            </p:cNvPicPr>
            <p:nvPr/>
          </p:nvPicPr>
          <p:blipFill>
            <a:blip r:embed="rId4">
              <a:clrChange>
                <a:clrFrom>
                  <a:srgbClr val="FFFFFF"/>
                </a:clrFrom>
                <a:clrTo>
                  <a:srgbClr val="FFFFFF">
                    <a:alpha val="0"/>
                  </a:srgbClr>
                </a:clrTo>
              </a:clrChange>
            </a:blip>
            <a:srcRect t="8552" b="8552"/>
            <a:stretch>
              <a:fillRect/>
            </a:stretch>
          </p:blipFill>
          <p:spPr>
            <a:xfrm>
              <a:off x="835355" y="2974343"/>
              <a:ext cx="708437" cy="587264"/>
            </a:xfrm>
            <a:prstGeom prst="rect">
              <a:avLst/>
            </a:prstGeom>
            <a:noFill/>
            <a:ln>
              <a:noFill/>
            </a:ln>
          </p:spPr>
        </p:pic>
      </p:grpSp>
    </p:spTree>
    <p:extLst>
      <p:ext uri="{BB962C8B-B14F-4D97-AF65-F5344CB8AC3E}">
        <p14:creationId xmlns:p14="http://schemas.microsoft.com/office/powerpoint/2010/main" val="338726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6"/>
          <p:cNvSpPr txBox="1">
            <a:spLocks noGrp="1"/>
          </p:cNvSpPr>
          <p:nvPr>
            <p:ph type="title"/>
          </p:nvPr>
        </p:nvSpPr>
        <p:spPr>
          <a:prstGeom prst="rect">
            <a:avLst/>
          </a:prstGeom>
          <a:noFill/>
          <a:ln>
            <a:noFill/>
          </a:ln>
        </p:spPr>
        <p:txBody>
          <a:bodyPr spcFirstLastPara="1" wrap="square" lIns="91425" tIns="45700" rIns="91425" bIns="45700" anchor="t" anchorCtr="0">
            <a:normAutofit fontScale="90000"/>
          </a:bodyPr>
          <a:lstStyle/>
          <a:p>
            <a:pPr lvl="0">
              <a:buClr>
                <a:schemeClr val="accent2"/>
              </a:buClr>
              <a:buSzPts val="2400"/>
            </a:pPr>
            <a:r>
              <a:rPr lang="en-US" sz="4000" dirty="0"/>
              <a:t>Instability can lead to ...</a:t>
            </a:r>
          </a:p>
        </p:txBody>
      </p:sp>
      <p:sp>
        <p:nvSpPr>
          <p:cNvPr id="203" name="Google Shape;203;p6"/>
          <p:cNvSpPr txBox="1">
            <a:spLocks noGrp="1"/>
          </p:cNvSpPr>
          <p:nvPr>
            <p:ph type="body" idx="1"/>
          </p:nvPr>
        </p:nvSpPr>
        <p:spPr>
          <a:xfrm>
            <a:off x="529107" y="1449048"/>
            <a:ext cx="4976611" cy="3779966"/>
          </a:xfrm>
          <a:prstGeom prst="rect">
            <a:avLst/>
          </a:prstGeom>
          <a:noFill/>
          <a:ln>
            <a:noFill/>
          </a:ln>
        </p:spPr>
        <p:txBody>
          <a:bodyPr spcFirstLastPara="1" wrap="square" lIns="91425" tIns="45700" rIns="91425" bIns="45700" anchor="t" anchorCtr="0">
            <a:noAutofit/>
          </a:bodyPr>
          <a:lstStyle/>
          <a:p>
            <a:pPr marL="342900" indent="-342900">
              <a:lnSpc>
                <a:spcPct val="150000"/>
              </a:lnSpc>
              <a:spcBef>
                <a:spcPts val="0"/>
              </a:spcBef>
              <a:buClr>
                <a:schemeClr val="accent2"/>
              </a:buClr>
              <a:buSzPts val="2400"/>
              <a:buFont typeface="Arial" panose="020B0604020202020204" pitchFamily="34" charset="0"/>
              <a:buChar char="•"/>
            </a:pPr>
            <a:r>
              <a:rPr lang="en-US" dirty="0">
                <a:solidFill>
                  <a:schemeClr val="tx1"/>
                </a:solidFill>
              </a:rPr>
              <a:t>Behavioral problems</a:t>
            </a:r>
            <a:endParaRPr dirty="0">
              <a:solidFill>
                <a:schemeClr val="tx1"/>
              </a:solidFill>
            </a:endParaRPr>
          </a:p>
          <a:p>
            <a:pPr marL="342900" lvl="0" indent="-342900">
              <a:lnSpc>
                <a:spcPct val="150000"/>
              </a:lnSpc>
              <a:spcBef>
                <a:spcPts val="0"/>
              </a:spcBef>
              <a:buClr>
                <a:schemeClr val="accent2"/>
              </a:buClr>
              <a:buSzPts val="2400"/>
              <a:buFont typeface="Arial" panose="020B0604020202020204" pitchFamily="34" charset="0"/>
              <a:buChar char="•"/>
            </a:pPr>
            <a:r>
              <a:rPr lang="en-US" dirty="0">
                <a:solidFill>
                  <a:schemeClr val="tx1"/>
                </a:solidFill>
              </a:rPr>
              <a:t>Developmental challenges</a:t>
            </a:r>
            <a:endParaRPr dirty="0">
              <a:solidFill>
                <a:schemeClr val="tx1"/>
              </a:solidFill>
            </a:endParaRPr>
          </a:p>
          <a:p>
            <a:pPr marL="342900" indent="-342900">
              <a:lnSpc>
                <a:spcPct val="150000"/>
              </a:lnSpc>
              <a:spcBef>
                <a:spcPts val="0"/>
              </a:spcBef>
              <a:buClr>
                <a:schemeClr val="accent2"/>
              </a:buClr>
              <a:buSzPts val="2400"/>
              <a:buFont typeface="Arial" panose="020B0604020202020204" pitchFamily="34" charset="0"/>
              <a:buChar char="•"/>
            </a:pPr>
            <a:r>
              <a:rPr lang="en-US" dirty="0">
                <a:solidFill>
                  <a:schemeClr val="tx1"/>
                </a:solidFill>
              </a:rPr>
              <a:t>Depression</a:t>
            </a:r>
            <a:endParaRPr dirty="0">
              <a:solidFill>
                <a:schemeClr val="tx1"/>
              </a:solidFill>
            </a:endParaRPr>
          </a:p>
          <a:p>
            <a:pPr marL="342900" indent="-342900">
              <a:lnSpc>
                <a:spcPct val="150000"/>
              </a:lnSpc>
              <a:spcBef>
                <a:spcPts val="0"/>
              </a:spcBef>
              <a:buClr>
                <a:schemeClr val="accent2"/>
              </a:buClr>
              <a:buSzPts val="2400"/>
              <a:buFont typeface="Arial" panose="020B0604020202020204" pitchFamily="34" charset="0"/>
              <a:buChar char="•"/>
            </a:pPr>
            <a:r>
              <a:rPr lang="en-US" dirty="0">
                <a:solidFill>
                  <a:schemeClr val="tx1"/>
                </a:solidFill>
              </a:rPr>
              <a:t>Poor mental health</a:t>
            </a:r>
            <a:endParaRPr dirty="0">
              <a:solidFill>
                <a:schemeClr val="tx1"/>
              </a:solidFill>
            </a:endParaRPr>
          </a:p>
          <a:p>
            <a:pPr marL="342900" indent="-342900">
              <a:lnSpc>
                <a:spcPct val="150000"/>
              </a:lnSpc>
              <a:spcBef>
                <a:spcPts val="0"/>
              </a:spcBef>
              <a:buClr>
                <a:schemeClr val="accent2"/>
              </a:buClr>
              <a:buSzPts val="2400"/>
              <a:buFont typeface="Arial" panose="020B0604020202020204" pitchFamily="34" charset="0"/>
              <a:buChar char="•"/>
            </a:pPr>
            <a:r>
              <a:rPr lang="en-US" dirty="0">
                <a:solidFill>
                  <a:schemeClr val="tx1"/>
                </a:solidFill>
              </a:rPr>
              <a:t>Lower graduation rates</a:t>
            </a:r>
            <a:endParaRPr dirty="0">
              <a:solidFill>
                <a:schemeClr val="tx1"/>
              </a:solidFill>
            </a:endParaRPr>
          </a:p>
          <a:p>
            <a:pPr marL="342900" indent="-342900">
              <a:lnSpc>
                <a:spcPct val="150000"/>
              </a:lnSpc>
              <a:spcBef>
                <a:spcPts val="0"/>
              </a:spcBef>
              <a:buClr>
                <a:schemeClr val="accent2"/>
              </a:buClr>
              <a:buSzPts val="2400"/>
              <a:buFont typeface="Arial" panose="020B0604020202020204" pitchFamily="34" charset="0"/>
              <a:buChar char="•"/>
            </a:pPr>
            <a:r>
              <a:rPr lang="en-US" dirty="0">
                <a:solidFill>
                  <a:schemeClr val="tx1"/>
                </a:solidFill>
              </a:rPr>
              <a:t>Homelessness </a:t>
            </a:r>
            <a:endParaRPr dirty="0">
              <a:solidFill>
                <a:schemeClr val="tx1"/>
              </a:solidFill>
            </a:endParaRPr>
          </a:p>
        </p:txBody>
      </p:sp>
      <p:pic>
        <p:nvPicPr>
          <p:cNvPr id="7" name="Picture 6">
            <a:extLst>
              <a:ext uri="{FF2B5EF4-FFF2-40B4-BE49-F238E27FC236}">
                <a16:creationId xmlns:a16="http://schemas.microsoft.com/office/drawing/2014/main" id="{071FC3B9-ACBB-B14E-8648-F63C3A098019}"/>
              </a:ext>
            </a:extLst>
          </p:cNvPr>
          <p:cNvPicPr>
            <a:picLocks noChangeAspect="1"/>
          </p:cNvPicPr>
          <p:nvPr/>
        </p:nvPicPr>
        <p:blipFill rotWithShape="1">
          <a:blip r:embed="rId3"/>
          <a:srcRect l="14644" t="419" r="20714" b="480"/>
          <a:stretch/>
        </p:blipFill>
        <p:spPr>
          <a:xfrm>
            <a:off x="5680965" y="1237826"/>
            <a:ext cx="5081862" cy="43823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203">
                                            <p:txEl>
                                              <p:pRg st="0" end="0"/>
                                            </p:txEl>
                                          </p:spTgt>
                                        </p:tgtEl>
                                        <p:attrNameLst>
                                          <p:attrName>style.visibility</p:attrName>
                                        </p:attrNameLst>
                                      </p:cBhvr>
                                      <p:to>
                                        <p:strVal val="visible"/>
                                      </p:to>
                                    </p:set>
                                    <p:anim calcmode="lin" valueType="num">
                                      <p:cBhvr additive="base">
                                        <p:cTn id="7" dur="500" fill="hold"/>
                                        <p:tgtEl>
                                          <p:spTgt spid="2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50000" fill="hold" nodeType="clickEffect">
                                  <p:stCondLst>
                                    <p:cond delay="0"/>
                                  </p:stCondLst>
                                  <p:childTnLst>
                                    <p:set>
                                      <p:cBhvr>
                                        <p:cTn id="12" dur="1" fill="hold">
                                          <p:stCondLst>
                                            <p:cond delay="0"/>
                                          </p:stCondLst>
                                        </p:cTn>
                                        <p:tgtEl>
                                          <p:spTgt spid="203">
                                            <p:txEl>
                                              <p:pRg st="1" end="1"/>
                                            </p:txEl>
                                          </p:spTgt>
                                        </p:tgtEl>
                                        <p:attrNameLst>
                                          <p:attrName>style.visibility</p:attrName>
                                        </p:attrNameLst>
                                      </p:cBhvr>
                                      <p:to>
                                        <p:strVal val="visible"/>
                                      </p:to>
                                    </p:set>
                                    <p:anim calcmode="lin" valueType="num">
                                      <p:cBhvr additive="base">
                                        <p:cTn id="13" dur="500" fill="hold"/>
                                        <p:tgtEl>
                                          <p:spTgt spid="2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50000" fill="hold" nodeType="clickEffect">
                                  <p:stCondLst>
                                    <p:cond delay="0"/>
                                  </p:stCondLst>
                                  <p:childTnLst>
                                    <p:set>
                                      <p:cBhvr>
                                        <p:cTn id="18" dur="1" fill="hold">
                                          <p:stCondLst>
                                            <p:cond delay="0"/>
                                          </p:stCondLst>
                                        </p:cTn>
                                        <p:tgtEl>
                                          <p:spTgt spid="203">
                                            <p:txEl>
                                              <p:pRg st="2" end="2"/>
                                            </p:txEl>
                                          </p:spTgt>
                                        </p:tgtEl>
                                        <p:attrNameLst>
                                          <p:attrName>style.visibility</p:attrName>
                                        </p:attrNameLst>
                                      </p:cBhvr>
                                      <p:to>
                                        <p:strVal val="visible"/>
                                      </p:to>
                                    </p:set>
                                    <p:anim calcmode="lin" valueType="num">
                                      <p:cBhvr additive="base">
                                        <p:cTn id="19" dur="500" fill="hold"/>
                                        <p:tgtEl>
                                          <p:spTgt spid="2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decel="50000" fill="hold" nodeType="clickEffect">
                                  <p:stCondLst>
                                    <p:cond delay="0"/>
                                  </p:stCondLst>
                                  <p:childTnLst>
                                    <p:set>
                                      <p:cBhvr>
                                        <p:cTn id="24" dur="1" fill="hold">
                                          <p:stCondLst>
                                            <p:cond delay="0"/>
                                          </p:stCondLst>
                                        </p:cTn>
                                        <p:tgtEl>
                                          <p:spTgt spid="203">
                                            <p:txEl>
                                              <p:pRg st="3" end="3"/>
                                            </p:txEl>
                                          </p:spTgt>
                                        </p:tgtEl>
                                        <p:attrNameLst>
                                          <p:attrName>style.visibility</p:attrName>
                                        </p:attrNameLst>
                                      </p:cBhvr>
                                      <p:to>
                                        <p:strVal val="visible"/>
                                      </p:to>
                                    </p:set>
                                    <p:anim calcmode="lin" valueType="num">
                                      <p:cBhvr additive="base">
                                        <p:cTn id="25" dur="500" fill="hold"/>
                                        <p:tgtEl>
                                          <p:spTgt spid="2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decel="50000" fill="hold" nodeType="clickEffect">
                                  <p:stCondLst>
                                    <p:cond delay="0"/>
                                  </p:stCondLst>
                                  <p:childTnLst>
                                    <p:set>
                                      <p:cBhvr>
                                        <p:cTn id="30" dur="1" fill="hold">
                                          <p:stCondLst>
                                            <p:cond delay="0"/>
                                          </p:stCondLst>
                                        </p:cTn>
                                        <p:tgtEl>
                                          <p:spTgt spid="203">
                                            <p:txEl>
                                              <p:pRg st="4" end="4"/>
                                            </p:txEl>
                                          </p:spTgt>
                                        </p:tgtEl>
                                        <p:attrNameLst>
                                          <p:attrName>style.visibility</p:attrName>
                                        </p:attrNameLst>
                                      </p:cBhvr>
                                      <p:to>
                                        <p:strVal val="visible"/>
                                      </p:to>
                                    </p:set>
                                    <p:anim calcmode="lin" valueType="num">
                                      <p:cBhvr additive="base">
                                        <p:cTn id="31" dur="500" fill="hold"/>
                                        <p:tgtEl>
                                          <p:spTgt spid="20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decel="50000" fill="hold" nodeType="clickEffect">
                                  <p:stCondLst>
                                    <p:cond delay="0"/>
                                  </p:stCondLst>
                                  <p:childTnLst>
                                    <p:set>
                                      <p:cBhvr>
                                        <p:cTn id="36" dur="1" fill="hold">
                                          <p:stCondLst>
                                            <p:cond delay="0"/>
                                          </p:stCondLst>
                                        </p:cTn>
                                        <p:tgtEl>
                                          <p:spTgt spid="203">
                                            <p:txEl>
                                              <p:pRg st="5" end="5"/>
                                            </p:txEl>
                                          </p:spTgt>
                                        </p:tgtEl>
                                        <p:attrNameLst>
                                          <p:attrName>style.visibility</p:attrName>
                                        </p:attrNameLst>
                                      </p:cBhvr>
                                      <p:to>
                                        <p:strVal val="visible"/>
                                      </p:to>
                                    </p:set>
                                    <p:anim calcmode="lin" valueType="num">
                                      <p:cBhvr additive="base">
                                        <p:cTn id="37" dur="500" fill="hold"/>
                                        <p:tgtEl>
                                          <p:spTgt spid="20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2"/>
        <p:cNvGrpSpPr/>
        <p:nvPr/>
      </p:nvGrpSpPr>
      <p:grpSpPr>
        <a:xfrm>
          <a:off x="0" y="0"/>
          <a:ext cx="0" cy="0"/>
          <a:chOff x="0" y="0"/>
          <a:chExt cx="0" cy="0"/>
        </a:xfrm>
      </p:grpSpPr>
      <p:sp>
        <p:nvSpPr>
          <p:cNvPr id="193" name="Google Shape;193;p5"/>
          <p:cNvSpPr txBox="1">
            <a:spLocks noGrp="1"/>
          </p:cNvSpPr>
          <p:nvPr>
            <p:ph type="ctr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959"/>
              <a:buFont typeface="Calibri"/>
              <a:buNone/>
            </a:pPr>
            <a:r>
              <a:rPr lang="en-US" sz="4800" dirty="0"/>
              <a:t>The </a:t>
            </a:r>
            <a:r>
              <a:rPr lang="en-US" sz="4800"/>
              <a:t>Basics Of </a:t>
            </a:r>
            <a:r>
              <a:rPr lang="en-US" sz="4800" dirty="0"/>
              <a:t>Foster Parenting</a:t>
            </a:r>
            <a:endParaRPr sz="4800" dirty="0"/>
          </a:p>
        </p:txBody>
      </p:sp>
      <p:sp>
        <p:nvSpPr>
          <p:cNvPr id="2" name="Subtitle 1">
            <a:extLst>
              <a:ext uri="{FF2B5EF4-FFF2-40B4-BE49-F238E27FC236}">
                <a16:creationId xmlns:a16="http://schemas.microsoft.com/office/drawing/2014/main" id="{D88EB597-1335-8C43-9E22-D2B4EB3DAEC5}"/>
              </a:ext>
            </a:extLst>
          </p:cNvPr>
          <p:cNvSpPr>
            <a:spLocks noGrp="1"/>
          </p:cNvSpPr>
          <p:nvPr>
            <p:ph type="subTitle" idx="1"/>
          </p:nvPr>
        </p:nvSpPr>
        <p:spPr/>
        <p:txBody>
          <a:bodyPr>
            <a:normAutofit fontScale="92500" lnSpcReduction="10000"/>
          </a:bodyPr>
          <a:lstStyle/>
          <a:p>
            <a:endParaRPr lang="en-US"/>
          </a:p>
        </p:txBody>
      </p:sp>
    </p:spTree>
    <p:extLst>
      <p:ext uri="{BB962C8B-B14F-4D97-AF65-F5344CB8AC3E}">
        <p14:creationId xmlns:p14="http://schemas.microsoft.com/office/powerpoint/2010/main" val="60365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wa-fosters">
      <a:dk1>
        <a:srgbClr val="000000"/>
      </a:dk1>
      <a:lt1>
        <a:srgbClr val="FFFFFF"/>
      </a:lt1>
      <a:dk2>
        <a:srgbClr val="1766E6"/>
      </a:dk2>
      <a:lt2>
        <a:srgbClr val="E7E6E6"/>
      </a:lt2>
      <a:accent1>
        <a:srgbClr val="1766E6"/>
      </a:accent1>
      <a:accent2>
        <a:srgbClr val="3EB9E3"/>
      </a:accent2>
      <a:accent3>
        <a:srgbClr val="008FC1"/>
      </a:accent3>
      <a:accent4>
        <a:srgbClr val="0A43AD"/>
      </a:accent4>
      <a:accent5>
        <a:srgbClr val="5AC96B"/>
      </a:accent5>
      <a:accent6>
        <a:srgbClr val="F0F0F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TotalTime>
  <Words>780</Words>
  <Application>Microsoft Macintosh PowerPoint</Application>
  <PresentationFormat>Widescreen</PresentationFormat>
  <Paragraphs>83</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Introduction To Foster Parenting</vt:lpstr>
      <vt:lpstr>What To Expect From Your Foster Care Course</vt:lpstr>
      <vt:lpstr>Washington State Foster Care: The Numbers </vt:lpstr>
      <vt:lpstr>Washington State Needs Foster Parents   </vt:lpstr>
      <vt:lpstr>Why Are Foster Parents Important? </vt:lpstr>
      <vt:lpstr>As a foster parent, you’ll have the opportunity to change lives</vt:lpstr>
      <vt:lpstr>But it’s not easy. Foster parenting is often ...</vt:lpstr>
      <vt:lpstr>Instability can lead to ...</vt:lpstr>
      <vt:lpstr>The Basics Of Foster Parenting</vt:lpstr>
      <vt:lpstr>Understanding The Basics Of Foster Parenting</vt:lpstr>
      <vt:lpstr>What Foster Care Is Not: “Foster-To-Adopt”</vt:lpstr>
      <vt:lpstr>Other Common Foster Care Misconceptions </vt:lpstr>
      <vt:lpstr>Is Foster Parenting Right For You?</vt:lpstr>
      <vt:lpstr>Start with the basics and ask yourself these questions: </vt:lpstr>
      <vt:lpstr>Understanding The Commitment</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Foster Parenting</dc:title>
  <dc:creator>Shea Williamson</dc:creator>
  <cp:lastModifiedBy>Shea Williamson</cp:lastModifiedBy>
  <cp:revision>37</cp:revision>
  <dcterms:created xsi:type="dcterms:W3CDTF">2020-08-14T14:36:57Z</dcterms:created>
  <dcterms:modified xsi:type="dcterms:W3CDTF">2020-11-16T19:41:10Z</dcterms:modified>
</cp:coreProperties>
</file>