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93" r:id="rId3"/>
    <p:sldId id="288" r:id="rId4"/>
    <p:sldId id="294" r:id="rId5"/>
    <p:sldId id="295" r:id="rId6"/>
    <p:sldId id="296" r:id="rId7"/>
    <p:sldId id="297" r:id="rId8"/>
    <p:sldId id="299" r:id="rId9"/>
    <p:sldId id="300" r:id="rId10"/>
    <p:sldId id="301" r:id="rId11"/>
    <p:sldId id="305" r:id="rId12"/>
    <p:sldId id="306" r:id="rId13"/>
    <p:sldId id="302" r:id="rId14"/>
    <p:sldId id="307" r:id="rId15"/>
    <p:sldId id="286" r:id="rId16"/>
    <p:sldId id="28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 roundtripDataSignature="AMtx7mirkfFtJsJFaFIdI755YfMa3cJq3Q==" r:id="rId31"/>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yssa Chavd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EB3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88"/>
    <p:restoredTop sz="94558"/>
  </p:normalViewPr>
  <p:slideViewPr>
    <p:cSldViewPr snapToGrid="0" snapToObjects="1">
      <p:cViewPr varScale="1">
        <p:scale>
          <a:sx n="194" d="100"/>
          <a:sy n="194" d="100"/>
        </p:scale>
        <p:origin x="192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36" Type="http://schemas.openxmlformats.org/officeDocument/2006/relationships/tableStyles" Target="tableStyles.xml"/><Relationship Id="rId10" Type="http://schemas.openxmlformats.org/officeDocument/2006/relationships/slide" Target="slides/slide9.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1AF130-9E81-344C-9395-7FD7D6A3D4AC}" type="datetimeFigureOut">
              <a:rPr lang="en-US" smtClean="0"/>
              <a:t>11/29/20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F39CA-B284-A842-8D37-A2EB24C590C6}" type="slidenum">
              <a:rPr lang="en-US" smtClean="0"/>
              <a:t>‹#›</a:t>
            </a:fld>
            <a:endParaRPr lang="en-US"/>
          </a:p>
        </p:txBody>
      </p:sp>
    </p:spTree>
    <p:extLst>
      <p:ext uri="{BB962C8B-B14F-4D97-AF65-F5344CB8AC3E}">
        <p14:creationId xmlns:p14="http://schemas.microsoft.com/office/powerpoint/2010/main" val="4146541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1045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3013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527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5964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302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1" name="Google Shape;1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7637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908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1060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68543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6" name="Picture 15" descr="A person and person preparing food in a kitchen&#10;&#10;Description automatically generated">
            <a:extLst>
              <a:ext uri="{FF2B5EF4-FFF2-40B4-BE49-F238E27FC236}">
                <a16:creationId xmlns:a16="http://schemas.microsoft.com/office/drawing/2014/main" id="{AE2E1E7E-3364-3742-92B1-7AC8BFE058EB}"/>
              </a:ext>
            </a:extLst>
          </p:cNvPr>
          <p:cNvPicPr>
            <a:picLocks noChangeAspect="1"/>
          </p:cNvPicPr>
          <p:nvPr userDrawn="1"/>
        </p:nvPicPr>
        <p:blipFill rotWithShape="1">
          <a:blip r:embed="rId2"/>
          <a:srcRect l="16772" t="17204" r="245" b="13190"/>
          <a:stretch/>
        </p:blipFill>
        <p:spPr>
          <a:xfrm flipH="1">
            <a:off x="-58691" y="9652"/>
            <a:ext cx="12250691" cy="6858000"/>
          </a:xfrm>
          <a:prstGeom prst="rect">
            <a:avLst/>
          </a:prstGeom>
        </p:spPr>
      </p:pic>
      <p:sp>
        <p:nvSpPr>
          <p:cNvPr id="9" name="Rectangle 8">
            <a:extLst>
              <a:ext uri="{FF2B5EF4-FFF2-40B4-BE49-F238E27FC236}">
                <a16:creationId xmlns:a16="http://schemas.microsoft.com/office/drawing/2014/main" id="{DCE88CD2-CCD1-8543-9EB6-555B2BBFB9CF}"/>
              </a:ext>
            </a:extLst>
          </p:cNvPr>
          <p:cNvSpPr/>
          <p:nvPr userDrawn="1"/>
        </p:nvSpPr>
        <p:spPr>
          <a:xfrm flipH="1">
            <a:off x="-23014" y="0"/>
            <a:ext cx="6760646" cy="3132081"/>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Lst>
            <a:ahLst/>
            <a:cxnLst>
              <a:cxn ang="0">
                <a:pos x="connsiteX0" y="connsiteY0"/>
              </a:cxn>
              <a:cxn ang="0">
                <a:pos x="connsiteX1" y="connsiteY1"/>
              </a:cxn>
              <a:cxn ang="0">
                <a:pos x="connsiteX2" y="connsiteY2"/>
              </a:cxn>
              <a:cxn ang="0">
                <a:pos x="connsiteX3" y="connsiteY3"/>
              </a:cxn>
            </a:cxnLst>
            <a:rect l="l" t="t" r="r" b="b"/>
            <a:pathLst>
              <a:path w="5115060" h="2369712">
                <a:moveTo>
                  <a:pt x="0" y="0"/>
                </a:moveTo>
                <a:lnTo>
                  <a:pt x="5108620" y="0"/>
                </a:lnTo>
                <a:cubicBezTo>
                  <a:pt x="5110767" y="789904"/>
                  <a:pt x="5112913" y="1579808"/>
                  <a:pt x="5115060" y="2369712"/>
                </a:cubicBezTo>
                <a:lnTo>
                  <a:pt x="0" y="0"/>
                </a:lnTo>
                <a:close/>
              </a:path>
            </a:pathLst>
          </a:cu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8">
            <a:extLst>
              <a:ext uri="{FF2B5EF4-FFF2-40B4-BE49-F238E27FC236}">
                <a16:creationId xmlns:a16="http://schemas.microsoft.com/office/drawing/2014/main" id="{E6278410-57F4-7946-9C04-F4882F29DFBB}"/>
              </a:ext>
            </a:extLst>
          </p:cNvPr>
          <p:cNvSpPr/>
          <p:nvPr userDrawn="1"/>
        </p:nvSpPr>
        <p:spPr>
          <a:xfrm rot="10800000">
            <a:off x="-36793" y="991672"/>
            <a:ext cx="12662557" cy="5866327"/>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Lst>
            <a:ahLst/>
            <a:cxnLst>
              <a:cxn ang="0">
                <a:pos x="connsiteX0" y="connsiteY0"/>
              </a:cxn>
              <a:cxn ang="0">
                <a:pos x="connsiteX1" y="connsiteY1"/>
              </a:cxn>
              <a:cxn ang="0">
                <a:pos x="connsiteX2" y="connsiteY2"/>
              </a:cxn>
              <a:cxn ang="0">
                <a:pos x="connsiteX3" y="connsiteY3"/>
              </a:cxn>
            </a:cxnLst>
            <a:rect l="l" t="t" r="r" b="b"/>
            <a:pathLst>
              <a:path w="5115060" h="2369712">
                <a:moveTo>
                  <a:pt x="0" y="0"/>
                </a:moveTo>
                <a:lnTo>
                  <a:pt x="5108620" y="0"/>
                </a:lnTo>
                <a:cubicBezTo>
                  <a:pt x="5110767" y="789904"/>
                  <a:pt x="5112913" y="1579808"/>
                  <a:pt x="5115060" y="2369712"/>
                </a:cubicBez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EAD2E5-CAE7-B34C-B687-CDF34042362B}"/>
              </a:ext>
            </a:extLst>
          </p:cNvPr>
          <p:cNvSpPr>
            <a:spLocks noGrp="1"/>
          </p:cNvSpPr>
          <p:nvPr>
            <p:ph type="ctrTitle"/>
          </p:nvPr>
        </p:nvSpPr>
        <p:spPr>
          <a:xfrm>
            <a:off x="525888" y="3729692"/>
            <a:ext cx="6760646" cy="1771315"/>
          </a:xfrm>
        </p:spPr>
        <p:txBody>
          <a:bodyPr anchor="b">
            <a:normAutofit/>
          </a:bodyPr>
          <a:lstStyle>
            <a:lvl1pPr algn="l">
              <a:lnSpc>
                <a:spcPct val="70000"/>
              </a:lnSpc>
              <a:defRPr sz="5400" b="0">
                <a:solidFill>
                  <a:schemeClr val="bg1"/>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6E79E786-F801-8645-B3DF-DD44F8DA38FE}"/>
              </a:ext>
            </a:extLst>
          </p:cNvPr>
          <p:cNvSpPr>
            <a:spLocks noGrp="1"/>
          </p:cNvSpPr>
          <p:nvPr>
            <p:ph type="subTitle" idx="1"/>
          </p:nvPr>
        </p:nvSpPr>
        <p:spPr>
          <a:xfrm>
            <a:off x="525888" y="5590925"/>
            <a:ext cx="9144000" cy="507694"/>
          </a:xfrm>
        </p:spPr>
        <p:txBody>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8">
            <a:extLst>
              <a:ext uri="{FF2B5EF4-FFF2-40B4-BE49-F238E27FC236}">
                <a16:creationId xmlns:a16="http://schemas.microsoft.com/office/drawing/2014/main" id="{94CA232E-82DA-6C42-ACCA-055B0CF8C313}"/>
              </a:ext>
            </a:extLst>
          </p:cNvPr>
          <p:cNvSpPr/>
          <p:nvPr userDrawn="1"/>
        </p:nvSpPr>
        <p:spPr>
          <a:xfrm flipH="1">
            <a:off x="-58691" y="-164047"/>
            <a:ext cx="6981084" cy="4166316"/>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 name="connsiteX0" fmla="*/ 0 w 5241733"/>
              <a:gd name="connsiteY0" fmla="*/ 0 h 2598697"/>
              <a:gd name="connsiteX1" fmla="*/ 5235293 w 5241733"/>
              <a:gd name="connsiteY1" fmla="*/ 228985 h 2598697"/>
              <a:gd name="connsiteX2" fmla="*/ 5241733 w 5241733"/>
              <a:gd name="connsiteY2" fmla="*/ 2598697 h 2598697"/>
              <a:gd name="connsiteX3" fmla="*/ 0 w 5241733"/>
              <a:gd name="connsiteY3" fmla="*/ 0 h 2598697"/>
              <a:gd name="connsiteX0" fmla="*/ 0 w 5313289"/>
              <a:gd name="connsiteY0" fmla="*/ 0 h 2598697"/>
              <a:gd name="connsiteX1" fmla="*/ 5313245 w 5313289"/>
              <a:gd name="connsiteY1" fmla="*/ 2090103 h 2598697"/>
              <a:gd name="connsiteX2" fmla="*/ 5241733 w 5313289"/>
              <a:gd name="connsiteY2" fmla="*/ 2598697 h 2598697"/>
              <a:gd name="connsiteX3" fmla="*/ 0 w 5313289"/>
              <a:gd name="connsiteY3" fmla="*/ 0 h 2598697"/>
              <a:gd name="connsiteX0" fmla="*/ 0 w 5319101"/>
              <a:gd name="connsiteY0" fmla="*/ 0 h 2598697"/>
              <a:gd name="connsiteX1" fmla="*/ 5313245 w 5319101"/>
              <a:gd name="connsiteY1" fmla="*/ 2090103 h 2598697"/>
              <a:gd name="connsiteX2" fmla="*/ 5241733 w 5319101"/>
              <a:gd name="connsiteY2" fmla="*/ 2598697 h 2598697"/>
              <a:gd name="connsiteX3" fmla="*/ 0 w 5319101"/>
              <a:gd name="connsiteY3" fmla="*/ 0 h 2598697"/>
              <a:gd name="connsiteX0" fmla="*/ 0 w 5938090"/>
              <a:gd name="connsiteY0" fmla="*/ 2990 h 2730214"/>
              <a:gd name="connsiteX1" fmla="*/ 5313245 w 5938090"/>
              <a:gd name="connsiteY1" fmla="*/ 2093093 h 2730214"/>
              <a:gd name="connsiteX2" fmla="*/ 5241733 w 5938090"/>
              <a:gd name="connsiteY2" fmla="*/ 2601687 h 2730214"/>
              <a:gd name="connsiteX3" fmla="*/ 0 w 5938090"/>
              <a:gd name="connsiteY3" fmla="*/ 2990 h 2730214"/>
              <a:gd name="connsiteX0" fmla="*/ 0 w 5926269"/>
              <a:gd name="connsiteY0" fmla="*/ 2990 h 2762083"/>
              <a:gd name="connsiteX1" fmla="*/ 5313245 w 5926269"/>
              <a:gd name="connsiteY1" fmla="*/ 2093093 h 2762083"/>
              <a:gd name="connsiteX2" fmla="*/ 5241733 w 5926269"/>
              <a:gd name="connsiteY2" fmla="*/ 2601687 h 2762083"/>
              <a:gd name="connsiteX3" fmla="*/ 0 w 5926269"/>
              <a:gd name="connsiteY3" fmla="*/ 2990 h 2762083"/>
              <a:gd name="connsiteX0" fmla="*/ 0 w 5926269"/>
              <a:gd name="connsiteY0" fmla="*/ 2990 h 2762083"/>
              <a:gd name="connsiteX1" fmla="*/ 5313245 w 5926269"/>
              <a:gd name="connsiteY1" fmla="*/ 2093093 h 2762083"/>
              <a:gd name="connsiteX2" fmla="*/ 5241733 w 5926269"/>
              <a:gd name="connsiteY2" fmla="*/ 2601687 h 2762083"/>
              <a:gd name="connsiteX3" fmla="*/ 0 w 5926269"/>
              <a:gd name="connsiteY3" fmla="*/ 2990 h 2762083"/>
              <a:gd name="connsiteX0" fmla="*/ 0 w 5926269"/>
              <a:gd name="connsiteY0" fmla="*/ 4493 h 2763586"/>
              <a:gd name="connsiteX1" fmla="*/ 5313245 w 5926269"/>
              <a:gd name="connsiteY1" fmla="*/ 2094596 h 2763586"/>
              <a:gd name="connsiteX2" fmla="*/ 5241733 w 5926269"/>
              <a:gd name="connsiteY2" fmla="*/ 2603190 h 2763586"/>
              <a:gd name="connsiteX3" fmla="*/ 0 w 5926269"/>
              <a:gd name="connsiteY3" fmla="*/ 4493 h 2763586"/>
              <a:gd name="connsiteX0" fmla="*/ 0 w 5926269"/>
              <a:gd name="connsiteY0" fmla="*/ 4476 h 2764436"/>
              <a:gd name="connsiteX1" fmla="*/ 5313245 w 5926269"/>
              <a:gd name="connsiteY1" fmla="*/ 2099451 h 2764436"/>
              <a:gd name="connsiteX2" fmla="*/ 5241733 w 5926269"/>
              <a:gd name="connsiteY2" fmla="*/ 2603173 h 2764436"/>
              <a:gd name="connsiteX3" fmla="*/ 0 w 5926269"/>
              <a:gd name="connsiteY3" fmla="*/ 4476 h 2764436"/>
              <a:gd name="connsiteX0" fmla="*/ 0 w 5926269"/>
              <a:gd name="connsiteY0" fmla="*/ 2773 h 2762732"/>
              <a:gd name="connsiteX1" fmla="*/ 5313245 w 5926269"/>
              <a:gd name="connsiteY1" fmla="*/ 2097748 h 2762732"/>
              <a:gd name="connsiteX2" fmla="*/ 5241733 w 5926269"/>
              <a:gd name="connsiteY2" fmla="*/ 2601470 h 2762732"/>
              <a:gd name="connsiteX3" fmla="*/ 0 w 5926269"/>
              <a:gd name="connsiteY3" fmla="*/ 2773 h 2762732"/>
              <a:gd name="connsiteX0" fmla="*/ 0 w 5630073"/>
              <a:gd name="connsiteY0" fmla="*/ 2773 h 2720699"/>
              <a:gd name="connsiteX1" fmla="*/ 5313245 w 5630073"/>
              <a:gd name="connsiteY1" fmla="*/ 2097748 h 2720699"/>
              <a:gd name="connsiteX2" fmla="*/ 5241733 w 5630073"/>
              <a:gd name="connsiteY2" fmla="*/ 2601470 h 2720699"/>
              <a:gd name="connsiteX3" fmla="*/ 0 w 5630073"/>
              <a:gd name="connsiteY3" fmla="*/ 2773 h 2720699"/>
              <a:gd name="connsiteX0" fmla="*/ 0 w 5630073"/>
              <a:gd name="connsiteY0" fmla="*/ 2773 h 2720699"/>
              <a:gd name="connsiteX1" fmla="*/ 5313245 w 5630073"/>
              <a:gd name="connsiteY1" fmla="*/ 2097748 h 2720699"/>
              <a:gd name="connsiteX2" fmla="*/ 5241733 w 5630073"/>
              <a:gd name="connsiteY2" fmla="*/ 2601470 h 2720699"/>
              <a:gd name="connsiteX3" fmla="*/ 0 w 5630073"/>
              <a:gd name="connsiteY3" fmla="*/ 2773 h 2720699"/>
              <a:gd name="connsiteX0" fmla="*/ 0 w 5314512"/>
              <a:gd name="connsiteY0" fmla="*/ 2773 h 2601470"/>
              <a:gd name="connsiteX1" fmla="*/ 5313245 w 5314512"/>
              <a:gd name="connsiteY1" fmla="*/ 2097748 h 2601470"/>
              <a:gd name="connsiteX2" fmla="*/ 5241733 w 5314512"/>
              <a:gd name="connsiteY2" fmla="*/ 2601470 h 2601470"/>
              <a:gd name="connsiteX3" fmla="*/ 0 w 5314512"/>
              <a:gd name="connsiteY3" fmla="*/ 2773 h 2601470"/>
              <a:gd name="connsiteX0" fmla="*/ 0 w 5248807"/>
              <a:gd name="connsiteY0" fmla="*/ 2766 h 2601463"/>
              <a:gd name="connsiteX1" fmla="*/ 5215805 w 5248807"/>
              <a:gd name="connsiteY1" fmla="*/ 2102613 h 2601463"/>
              <a:gd name="connsiteX2" fmla="*/ 5241733 w 5248807"/>
              <a:gd name="connsiteY2" fmla="*/ 2601463 h 2601463"/>
              <a:gd name="connsiteX3" fmla="*/ 0 w 5248807"/>
              <a:gd name="connsiteY3" fmla="*/ 2766 h 2601463"/>
              <a:gd name="connsiteX0" fmla="*/ 0 w 5248807"/>
              <a:gd name="connsiteY0" fmla="*/ 2586 h 2601283"/>
              <a:gd name="connsiteX1" fmla="*/ 5215805 w 5248807"/>
              <a:gd name="connsiteY1" fmla="*/ 2102433 h 2601283"/>
              <a:gd name="connsiteX2" fmla="*/ 5241733 w 5248807"/>
              <a:gd name="connsiteY2" fmla="*/ 2601283 h 2601283"/>
              <a:gd name="connsiteX3" fmla="*/ 0 w 5248807"/>
              <a:gd name="connsiteY3" fmla="*/ 2586 h 2601283"/>
              <a:gd name="connsiteX0" fmla="*/ 0 w 5256048"/>
              <a:gd name="connsiteY0" fmla="*/ 2586 h 2601283"/>
              <a:gd name="connsiteX1" fmla="*/ 5215805 w 5256048"/>
              <a:gd name="connsiteY1" fmla="*/ 2102433 h 2601283"/>
              <a:gd name="connsiteX2" fmla="*/ 5241733 w 5256048"/>
              <a:gd name="connsiteY2" fmla="*/ 2601283 h 2601283"/>
              <a:gd name="connsiteX3" fmla="*/ 0 w 5256048"/>
              <a:gd name="connsiteY3" fmla="*/ 2586 h 2601283"/>
              <a:gd name="connsiteX0" fmla="*/ 0 w 5277726"/>
              <a:gd name="connsiteY0" fmla="*/ 2557 h 2601254"/>
              <a:gd name="connsiteX1" fmla="*/ 5264526 w 5277726"/>
              <a:gd name="connsiteY1" fmla="*/ 2126764 h 2601254"/>
              <a:gd name="connsiteX2" fmla="*/ 5241733 w 5277726"/>
              <a:gd name="connsiteY2" fmla="*/ 2601254 h 2601254"/>
              <a:gd name="connsiteX3" fmla="*/ 0 w 5277726"/>
              <a:gd name="connsiteY3" fmla="*/ 2557 h 2601254"/>
              <a:gd name="connsiteX0" fmla="*/ 0 w 5277726"/>
              <a:gd name="connsiteY0" fmla="*/ 2557 h 2601254"/>
              <a:gd name="connsiteX1" fmla="*/ 5264526 w 5277726"/>
              <a:gd name="connsiteY1" fmla="*/ 2126764 h 2601254"/>
              <a:gd name="connsiteX2" fmla="*/ 5241733 w 5277726"/>
              <a:gd name="connsiteY2" fmla="*/ 2601254 h 2601254"/>
              <a:gd name="connsiteX3" fmla="*/ 0 w 5277726"/>
              <a:gd name="connsiteY3" fmla="*/ 2557 h 2601254"/>
              <a:gd name="connsiteX0" fmla="*/ 0 w 5277726"/>
              <a:gd name="connsiteY0" fmla="*/ 0 h 2598697"/>
              <a:gd name="connsiteX1" fmla="*/ 5264526 w 5277726"/>
              <a:gd name="connsiteY1" fmla="*/ 2124207 h 2598697"/>
              <a:gd name="connsiteX2" fmla="*/ 5241733 w 5277726"/>
              <a:gd name="connsiteY2" fmla="*/ 2598697 h 2598697"/>
              <a:gd name="connsiteX3" fmla="*/ 0 w 5277726"/>
              <a:gd name="connsiteY3" fmla="*/ 0 h 2598697"/>
              <a:gd name="connsiteX0" fmla="*/ 0 w 5248042"/>
              <a:gd name="connsiteY0" fmla="*/ 0 h 2598697"/>
              <a:gd name="connsiteX1" fmla="*/ 5136140 w 5248042"/>
              <a:gd name="connsiteY1" fmla="*/ 2070288 h 2598697"/>
              <a:gd name="connsiteX2" fmla="*/ 5241733 w 5248042"/>
              <a:gd name="connsiteY2" fmla="*/ 2598697 h 2598697"/>
              <a:gd name="connsiteX3" fmla="*/ 0 w 5248042"/>
              <a:gd name="connsiteY3" fmla="*/ 0 h 2598697"/>
              <a:gd name="connsiteX0" fmla="*/ 0 w 5152806"/>
              <a:gd name="connsiteY0" fmla="*/ 0 h 2535792"/>
              <a:gd name="connsiteX1" fmla="*/ 5136140 w 5152806"/>
              <a:gd name="connsiteY1" fmla="*/ 2070288 h 2535792"/>
              <a:gd name="connsiteX2" fmla="*/ 5123617 w 5152806"/>
              <a:gd name="connsiteY2" fmla="*/ 2535792 h 2535792"/>
              <a:gd name="connsiteX3" fmla="*/ 0 w 5152806"/>
              <a:gd name="connsiteY3" fmla="*/ 0 h 2535792"/>
              <a:gd name="connsiteX0" fmla="*/ 0 w 5145590"/>
              <a:gd name="connsiteY0" fmla="*/ 0 h 2535792"/>
              <a:gd name="connsiteX1" fmla="*/ 5136140 w 5145590"/>
              <a:gd name="connsiteY1" fmla="*/ 2070288 h 2535792"/>
              <a:gd name="connsiteX2" fmla="*/ 5123617 w 5145590"/>
              <a:gd name="connsiteY2" fmla="*/ 2535792 h 2535792"/>
              <a:gd name="connsiteX3" fmla="*/ 0 w 5145590"/>
              <a:gd name="connsiteY3" fmla="*/ 0 h 2535792"/>
              <a:gd name="connsiteX0" fmla="*/ 0 w 5136140"/>
              <a:gd name="connsiteY0" fmla="*/ 0 h 2535792"/>
              <a:gd name="connsiteX1" fmla="*/ 5136140 w 5136140"/>
              <a:gd name="connsiteY1" fmla="*/ 2070288 h 2535792"/>
              <a:gd name="connsiteX2" fmla="*/ 5123617 w 5136140"/>
              <a:gd name="connsiteY2" fmla="*/ 2535792 h 2535792"/>
              <a:gd name="connsiteX3" fmla="*/ 0 w 5136140"/>
              <a:gd name="connsiteY3" fmla="*/ 0 h 2535792"/>
            </a:gdLst>
            <a:ahLst/>
            <a:cxnLst>
              <a:cxn ang="0">
                <a:pos x="connsiteX0" y="connsiteY0"/>
              </a:cxn>
              <a:cxn ang="0">
                <a:pos x="connsiteX1" y="connsiteY1"/>
              </a:cxn>
              <a:cxn ang="0">
                <a:pos x="connsiteX2" y="connsiteY2"/>
              </a:cxn>
              <a:cxn ang="0">
                <a:pos x="connsiteX3" y="connsiteY3"/>
              </a:cxn>
            </a:cxnLst>
            <a:rect l="l" t="t" r="r" b="b"/>
            <a:pathLst>
              <a:path w="5136140" h="2535792">
                <a:moveTo>
                  <a:pt x="0" y="0"/>
                </a:moveTo>
                <a:lnTo>
                  <a:pt x="5136140" y="2070288"/>
                </a:lnTo>
                <a:cubicBezTo>
                  <a:pt x="5126080" y="2181851"/>
                  <a:pt x="5126871" y="2320613"/>
                  <a:pt x="5123617" y="2535792"/>
                </a:cubicBezTo>
                <a:lnTo>
                  <a:pt x="0" y="0"/>
                </a:lnTo>
                <a:close/>
              </a:path>
            </a:pathLst>
          </a:custGeom>
          <a:solidFill>
            <a:schemeClr val="accent3">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8">
            <a:extLst>
              <a:ext uri="{FF2B5EF4-FFF2-40B4-BE49-F238E27FC236}">
                <a16:creationId xmlns:a16="http://schemas.microsoft.com/office/drawing/2014/main" id="{088F1D28-2B33-C547-BFA5-D0EDD749EAD8}"/>
              </a:ext>
            </a:extLst>
          </p:cNvPr>
          <p:cNvSpPr/>
          <p:nvPr userDrawn="1"/>
        </p:nvSpPr>
        <p:spPr>
          <a:xfrm flipH="1">
            <a:off x="-36793" y="-284812"/>
            <a:ext cx="7214594" cy="3523646"/>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 name="connsiteX0" fmla="*/ 0 w 5241733"/>
              <a:gd name="connsiteY0" fmla="*/ 0 h 2598697"/>
              <a:gd name="connsiteX1" fmla="*/ 5235293 w 5241733"/>
              <a:gd name="connsiteY1" fmla="*/ 228985 h 2598697"/>
              <a:gd name="connsiteX2" fmla="*/ 5241733 w 5241733"/>
              <a:gd name="connsiteY2" fmla="*/ 2598697 h 2598697"/>
              <a:gd name="connsiteX3" fmla="*/ 0 w 5241733"/>
              <a:gd name="connsiteY3" fmla="*/ 0 h 2598697"/>
              <a:gd name="connsiteX0" fmla="*/ 0 w 5313289"/>
              <a:gd name="connsiteY0" fmla="*/ 0 h 2598697"/>
              <a:gd name="connsiteX1" fmla="*/ 5313245 w 5313289"/>
              <a:gd name="connsiteY1" fmla="*/ 2090103 h 2598697"/>
              <a:gd name="connsiteX2" fmla="*/ 5241733 w 5313289"/>
              <a:gd name="connsiteY2" fmla="*/ 2598697 h 2598697"/>
              <a:gd name="connsiteX3" fmla="*/ 0 w 5313289"/>
              <a:gd name="connsiteY3" fmla="*/ 0 h 2598697"/>
              <a:gd name="connsiteX0" fmla="*/ 0 w 5319101"/>
              <a:gd name="connsiteY0" fmla="*/ 0 h 2598697"/>
              <a:gd name="connsiteX1" fmla="*/ 5313245 w 5319101"/>
              <a:gd name="connsiteY1" fmla="*/ 2090103 h 2598697"/>
              <a:gd name="connsiteX2" fmla="*/ 5241733 w 5319101"/>
              <a:gd name="connsiteY2" fmla="*/ 2598697 h 2598697"/>
              <a:gd name="connsiteX3" fmla="*/ 0 w 5319101"/>
              <a:gd name="connsiteY3" fmla="*/ 0 h 2598697"/>
              <a:gd name="connsiteX0" fmla="*/ 0 w 5938090"/>
              <a:gd name="connsiteY0" fmla="*/ 2990 h 2730214"/>
              <a:gd name="connsiteX1" fmla="*/ 5313245 w 5938090"/>
              <a:gd name="connsiteY1" fmla="*/ 2093093 h 2730214"/>
              <a:gd name="connsiteX2" fmla="*/ 5241733 w 5938090"/>
              <a:gd name="connsiteY2" fmla="*/ 2601687 h 2730214"/>
              <a:gd name="connsiteX3" fmla="*/ 0 w 5938090"/>
              <a:gd name="connsiteY3" fmla="*/ 2990 h 2730214"/>
              <a:gd name="connsiteX0" fmla="*/ 0 w 5926269"/>
              <a:gd name="connsiteY0" fmla="*/ 2990 h 2762083"/>
              <a:gd name="connsiteX1" fmla="*/ 5313245 w 5926269"/>
              <a:gd name="connsiteY1" fmla="*/ 2093093 h 2762083"/>
              <a:gd name="connsiteX2" fmla="*/ 5241733 w 5926269"/>
              <a:gd name="connsiteY2" fmla="*/ 2601687 h 2762083"/>
              <a:gd name="connsiteX3" fmla="*/ 0 w 5926269"/>
              <a:gd name="connsiteY3" fmla="*/ 2990 h 2762083"/>
              <a:gd name="connsiteX0" fmla="*/ 0 w 5926269"/>
              <a:gd name="connsiteY0" fmla="*/ 2990 h 2762083"/>
              <a:gd name="connsiteX1" fmla="*/ 5313245 w 5926269"/>
              <a:gd name="connsiteY1" fmla="*/ 2093093 h 2762083"/>
              <a:gd name="connsiteX2" fmla="*/ 5241733 w 5926269"/>
              <a:gd name="connsiteY2" fmla="*/ 2601687 h 2762083"/>
              <a:gd name="connsiteX3" fmla="*/ 0 w 5926269"/>
              <a:gd name="connsiteY3" fmla="*/ 2990 h 2762083"/>
              <a:gd name="connsiteX0" fmla="*/ 0 w 5926269"/>
              <a:gd name="connsiteY0" fmla="*/ 4493 h 2763586"/>
              <a:gd name="connsiteX1" fmla="*/ 5313245 w 5926269"/>
              <a:gd name="connsiteY1" fmla="*/ 2094596 h 2763586"/>
              <a:gd name="connsiteX2" fmla="*/ 5241733 w 5926269"/>
              <a:gd name="connsiteY2" fmla="*/ 2603190 h 2763586"/>
              <a:gd name="connsiteX3" fmla="*/ 0 w 5926269"/>
              <a:gd name="connsiteY3" fmla="*/ 4493 h 2763586"/>
              <a:gd name="connsiteX0" fmla="*/ 0 w 5926269"/>
              <a:gd name="connsiteY0" fmla="*/ 4476 h 2764436"/>
              <a:gd name="connsiteX1" fmla="*/ 5313245 w 5926269"/>
              <a:gd name="connsiteY1" fmla="*/ 2099451 h 2764436"/>
              <a:gd name="connsiteX2" fmla="*/ 5241733 w 5926269"/>
              <a:gd name="connsiteY2" fmla="*/ 2603173 h 2764436"/>
              <a:gd name="connsiteX3" fmla="*/ 0 w 5926269"/>
              <a:gd name="connsiteY3" fmla="*/ 4476 h 2764436"/>
              <a:gd name="connsiteX0" fmla="*/ 0 w 5926269"/>
              <a:gd name="connsiteY0" fmla="*/ 2773 h 2762732"/>
              <a:gd name="connsiteX1" fmla="*/ 5313245 w 5926269"/>
              <a:gd name="connsiteY1" fmla="*/ 2097748 h 2762732"/>
              <a:gd name="connsiteX2" fmla="*/ 5241733 w 5926269"/>
              <a:gd name="connsiteY2" fmla="*/ 2601470 h 2762732"/>
              <a:gd name="connsiteX3" fmla="*/ 0 w 5926269"/>
              <a:gd name="connsiteY3" fmla="*/ 2773 h 2762732"/>
              <a:gd name="connsiteX0" fmla="*/ 0 w 5630073"/>
              <a:gd name="connsiteY0" fmla="*/ 2773 h 2720699"/>
              <a:gd name="connsiteX1" fmla="*/ 5313245 w 5630073"/>
              <a:gd name="connsiteY1" fmla="*/ 2097748 h 2720699"/>
              <a:gd name="connsiteX2" fmla="*/ 5241733 w 5630073"/>
              <a:gd name="connsiteY2" fmla="*/ 2601470 h 2720699"/>
              <a:gd name="connsiteX3" fmla="*/ 0 w 5630073"/>
              <a:gd name="connsiteY3" fmla="*/ 2773 h 2720699"/>
              <a:gd name="connsiteX0" fmla="*/ 0 w 5630073"/>
              <a:gd name="connsiteY0" fmla="*/ 2773 h 2720699"/>
              <a:gd name="connsiteX1" fmla="*/ 5313245 w 5630073"/>
              <a:gd name="connsiteY1" fmla="*/ 2097748 h 2720699"/>
              <a:gd name="connsiteX2" fmla="*/ 5241733 w 5630073"/>
              <a:gd name="connsiteY2" fmla="*/ 2601470 h 2720699"/>
              <a:gd name="connsiteX3" fmla="*/ 0 w 5630073"/>
              <a:gd name="connsiteY3" fmla="*/ 2773 h 2720699"/>
              <a:gd name="connsiteX0" fmla="*/ 0 w 5314512"/>
              <a:gd name="connsiteY0" fmla="*/ 2773 h 2601470"/>
              <a:gd name="connsiteX1" fmla="*/ 5313245 w 5314512"/>
              <a:gd name="connsiteY1" fmla="*/ 2097748 h 2601470"/>
              <a:gd name="connsiteX2" fmla="*/ 5241733 w 5314512"/>
              <a:gd name="connsiteY2" fmla="*/ 2601470 h 2601470"/>
              <a:gd name="connsiteX3" fmla="*/ 0 w 5314512"/>
              <a:gd name="connsiteY3" fmla="*/ 2773 h 2601470"/>
              <a:gd name="connsiteX0" fmla="*/ 0 w 5248807"/>
              <a:gd name="connsiteY0" fmla="*/ 2766 h 2601463"/>
              <a:gd name="connsiteX1" fmla="*/ 5215805 w 5248807"/>
              <a:gd name="connsiteY1" fmla="*/ 2102613 h 2601463"/>
              <a:gd name="connsiteX2" fmla="*/ 5241733 w 5248807"/>
              <a:gd name="connsiteY2" fmla="*/ 2601463 h 2601463"/>
              <a:gd name="connsiteX3" fmla="*/ 0 w 5248807"/>
              <a:gd name="connsiteY3" fmla="*/ 2766 h 2601463"/>
              <a:gd name="connsiteX0" fmla="*/ 0 w 5248807"/>
              <a:gd name="connsiteY0" fmla="*/ 2586 h 2601283"/>
              <a:gd name="connsiteX1" fmla="*/ 5215805 w 5248807"/>
              <a:gd name="connsiteY1" fmla="*/ 2102433 h 2601283"/>
              <a:gd name="connsiteX2" fmla="*/ 5241733 w 5248807"/>
              <a:gd name="connsiteY2" fmla="*/ 2601283 h 2601283"/>
              <a:gd name="connsiteX3" fmla="*/ 0 w 5248807"/>
              <a:gd name="connsiteY3" fmla="*/ 2586 h 2601283"/>
              <a:gd name="connsiteX0" fmla="*/ 0 w 5256048"/>
              <a:gd name="connsiteY0" fmla="*/ 2586 h 2601283"/>
              <a:gd name="connsiteX1" fmla="*/ 5215805 w 5256048"/>
              <a:gd name="connsiteY1" fmla="*/ 2102433 h 2601283"/>
              <a:gd name="connsiteX2" fmla="*/ 5241733 w 5256048"/>
              <a:gd name="connsiteY2" fmla="*/ 2601283 h 2601283"/>
              <a:gd name="connsiteX3" fmla="*/ 0 w 5256048"/>
              <a:gd name="connsiteY3" fmla="*/ 2586 h 2601283"/>
              <a:gd name="connsiteX0" fmla="*/ 0 w 5277726"/>
              <a:gd name="connsiteY0" fmla="*/ 2557 h 2601254"/>
              <a:gd name="connsiteX1" fmla="*/ 5264526 w 5277726"/>
              <a:gd name="connsiteY1" fmla="*/ 2126764 h 2601254"/>
              <a:gd name="connsiteX2" fmla="*/ 5241733 w 5277726"/>
              <a:gd name="connsiteY2" fmla="*/ 2601254 h 2601254"/>
              <a:gd name="connsiteX3" fmla="*/ 0 w 5277726"/>
              <a:gd name="connsiteY3" fmla="*/ 2557 h 2601254"/>
              <a:gd name="connsiteX0" fmla="*/ 0 w 5277726"/>
              <a:gd name="connsiteY0" fmla="*/ 2557 h 2601254"/>
              <a:gd name="connsiteX1" fmla="*/ 5264526 w 5277726"/>
              <a:gd name="connsiteY1" fmla="*/ 2126764 h 2601254"/>
              <a:gd name="connsiteX2" fmla="*/ 5241733 w 5277726"/>
              <a:gd name="connsiteY2" fmla="*/ 2601254 h 2601254"/>
              <a:gd name="connsiteX3" fmla="*/ 0 w 5277726"/>
              <a:gd name="connsiteY3" fmla="*/ 2557 h 2601254"/>
              <a:gd name="connsiteX0" fmla="*/ 0 w 5277726"/>
              <a:gd name="connsiteY0" fmla="*/ 0 h 2598697"/>
              <a:gd name="connsiteX1" fmla="*/ 5264526 w 5277726"/>
              <a:gd name="connsiteY1" fmla="*/ 2124207 h 2598697"/>
              <a:gd name="connsiteX2" fmla="*/ 5241733 w 5277726"/>
              <a:gd name="connsiteY2" fmla="*/ 2598697 h 2598697"/>
              <a:gd name="connsiteX3" fmla="*/ 0 w 5277726"/>
              <a:gd name="connsiteY3" fmla="*/ 0 h 2598697"/>
              <a:gd name="connsiteX0" fmla="*/ 0 w 5248042"/>
              <a:gd name="connsiteY0" fmla="*/ 0 h 2598697"/>
              <a:gd name="connsiteX1" fmla="*/ 5136140 w 5248042"/>
              <a:gd name="connsiteY1" fmla="*/ 2070288 h 2598697"/>
              <a:gd name="connsiteX2" fmla="*/ 5241733 w 5248042"/>
              <a:gd name="connsiteY2" fmla="*/ 2598697 h 2598697"/>
              <a:gd name="connsiteX3" fmla="*/ 0 w 5248042"/>
              <a:gd name="connsiteY3" fmla="*/ 0 h 2598697"/>
              <a:gd name="connsiteX0" fmla="*/ 0 w 5152806"/>
              <a:gd name="connsiteY0" fmla="*/ 0 h 2535792"/>
              <a:gd name="connsiteX1" fmla="*/ 5136140 w 5152806"/>
              <a:gd name="connsiteY1" fmla="*/ 2070288 h 2535792"/>
              <a:gd name="connsiteX2" fmla="*/ 5123617 w 5152806"/>
              <a:gd name="connsiteY2" fmla="*/ 2535792 h 2535792"/>
              <a:gd name="connsiteX3" fmla="*/ 0 w 5152806"/>
              <a:gd name="connsiteY3" fmla="*/ 0 h 2535792"/>
              <a:gd name="connsiteX0" fmla="*/ 0 w 5145590"/>
              <a:gd name="connsiteY0" fmla="*/ 0 h 2535792"/>
              <a:gd name="connsiteX1" fmla="*/ 5136140 w 5145590"/>
              <a:gd name="connsiteY1" fmla="*/ 2070288 h 2535792"/>
              <a:gd name="connsiteX2" fmla="*/ 5123617 w 5145590"/>
              <a:gd name="connsiteY2" fmla="*/ 2535792 h 2535792"/>
              <a:gd name="connsiteX3" fmla="*/ 0 w 5145590"/>
              <a:gd name="connsiteY3" fmla="*/ 0 h 2535792"/>
              <a:gd name="connsiteX0" fmla="*/ 0 w 5136140"/>
              <a:gd name="connsiteY0" fmla="*/ 0 h 2535792"/>
              <a:gd name="connsiteX1" fmla="*/ 5136140 w 5136140"/>
              <a:gd name="connsiteY1" fmla="*/ 2070288 h 2535792"/>
              <a:gd name="connsiteX2" fmla="*/ 5123617 w 5136140"/>
              <a:gd name="connsiteY2" fmla="*/ 2535792 h 2535792"/>
              <a:gd name="connsiteX3" fmla="*/ 0 w 5136140"/>
              <a:gd name="connsiteY3" fmla="*/ 0 h 2535792"/>
              <a:gd name="connsiteX0" fmla="*/ 0 w 5136140"/>
              <a:gd name="connsiteY0" fmla="*/ 0 h 2092413"/>
              <a:gd name="connsiteX1" fmla="*/ 5136140 w 5136140"/>
              <a:gd name="connsiteY1" fmla="*/ 2070288 h 2092413"/>
              <a:gd name="connsiteX2" fmla="*/ 4121877 w 5136140"/>
              <a:gd name="connsiteY2" fmla="*/ 2039360 h 2092413"/>
              <a:gd name="connsiteX3" fmla="*/ 0 w 5136140"/>
              <a:gd name="connsiteY3" fmla="*/ 0 h 2092413"/>
              <a:gd name="connsiteX0" fmla="*/ 0 w 5136140"/>
              <a:gd name="connsiteY0" fmla="*/ 0 h 2117762"/>
              <a:gd name="connsiteX1" fmla="*/ 5136140 w 5136140"/>
              <a:gd name="connsiteY1" fmla="*/ 2070288 h 2117762"/>
              <a:gd name="connsiteX2" fmla="*/ 4121877 w 5136140"/>
              <a:gd name="connsiteY2" fmla="*/ 2039360 h 2117762"/>
              <a:gd name="connsiteX3" fmla="*/ 0 w 5136140"/>
              <a:gd name="connsiteY3" fmla="*/ 0 h 2117762"/>
              <a:gd name="connsiteX0" fmla="*/ 0 w 5136140"/>
              <a:gd name="connsiteY0" fmla="*/ 0 h 2070288"/>
              <a:gd name="connsiteX1" fmla="*/ 5136140 w 5136140"/>
              <a:gd name="connsiteY1" fmla="*/ 2070288 h 2070288"/>
              <a:gd name="connsiteX2" fmla="*/ 4121877 w 5136140"/>
              <a:gd name="connsiteY2" fmla="*/ 2039360 h 2070288"/>
              <a:gd name="connsiteX3" fmla="*/ 0 w 5136140"/>
              <a:gd name="connsiteY3" fmla="*/ 0 h 2070288"/>
              <a:gd name="connsiteX0" fmla="*/ 0 w 5067974"/>
              <a:gd name="connsiteY0" fmla="*/ 0 h 2050878"/>
              <a:gd name="connsiteX1" fmla="*/ 5067974 w 5067974"/>
              <a:gd name="connsiteY1" fmla="*/ 2044034 h 2050878"/>
              <a:gd name="connsiteX2" fmla="*/ 4121877 w 5067974"/>
              <a:gd name="connsiteY2" fmla="*/ 2039360 h 2050878"/>
              <a:gd name="connsiteX3" fmla="*/ 0 w 5067974"/>
              <a:gd name="connsiteY3" fmla="*/ 0 h 2050878"/>
              <a:gd name="connsiteX0" fmla="*/ 0 w 4468346"/>
              <a:gd name="connsiteY0" fmla="*/ 0 h 2054352"/>
              <a:gd name="connsiteX1" fmla="*/ 4468346 w 4468346"/>
              <a:gd name="connsiteY1" fmla="*/ 2047508 h 2054352"/>
              <a:gd name="connsiteX2" fmla="*/ 3522249 w 4468346"/>
              <a:gd name="connsiteY2" fmla="*/ 2042834 h 2054352"/>
              <a:gd name="connsiteX3" fmla="*/ 0 w 4468346"/>
              <a:gd name="connsiteY3" fmla="*/ 0 h 2054352"/>
              <a:gd name="connsiteX0" fmla="*/ 0 w 4481288"/>
              <a:gd name="connsiteY0" fmla="*/ 0 h 2054456"/>
              <a:gd name="connsiteX1" fmla="*/ 4481288 w 4481288"/>
              <a:gd name="connsiteY1" fmla="*/ 2054456 h 2054456"/>
              <a:gd name="connsiteX2" fmla="*/ 3522249 w 4481288"/>
              <a:gd name="connsiteY2" fmla="*/ 2042834 h 2054456"/>
              <a:gd name="connsiteX3" fmla="*/ 0 w 4481288"/>
              <a:gd name="connsiteY3" fmla="*/ 0 h 2054456"/>
              <a:gd name="connsiteX0" fmla="*/ 0 w 4481288"/>
              <a:gd name="connsiteY0" fmla="*/ 0 h 2054456"/>
              <a:gd name="connsiteX1" fmla="*/ 4481288 w 4481288"/>
              <a:gd name="connsiteY1" fmla="*/ 2054456 h 2054456"/>
              <a:gd name="connsiteX2" fmla="*/ 3504993 w 4481288"/>
              <a:gd name="connsiteY2" fmla="*/ 2042834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259121"/>
              <a:gd name="connsiteY0" fmla="*/ 0 h 2593935"/>
              <a:gd name="connsiteX1" fmla="*/ 4259121 w 4259121"/>
              <a:gd name="connsiteY1" fmla="*/ 2593935 h 2593935"/>
              <a:gd name="connsiteX2" fmla="*/ 3308709 w 4259121"/>
              <a:gd name="connsiteY2" fmla="*/ 2585787 h 2593935"/>
              <a:gd name="connsiteX3" fmla="*/ 0 w 4259121"/>
              <a:gd name="connsiteY3" fmla="*/ 0 h 2593935"/>
              <a:gd name="connsiteX0" fmla="*/ 0 w 3516617"/>
              <a:gd name="connsiteY0" fmla="*/ 0 h 2585787"/>
              <a:gd name="connsiteX1" fmla="*/ 3516617 w 3516617"/>
              <a:gd name="connsiteY1" fmla="*/ 2391631 h 2585787"/>
              <a:gd name="connsiteX2" fmla="*/ 3308709 w 3516617"/>
              <a:gd name="connsiteY2" fmla="*/ 2585787 h 2585787"/>
              <a:gd name="connsiteX3" fmla="*/ 0 w 3516617"/>
              <a:gd name="connsiteY3" fmla="*/ 0 h 2585787"/>
              <a:gd name="connsiteX0" fmla="*/ 0 w 3308709"/>
              <a:gd name="connsiteY0" fmla="*/ 0 h 2585787"/>
              <a:gd name="connsiteX1" fmla="*/ 3272440 w 3308709"/>
              <a:gd name="connsiteY1" fmla="*/ 2229952 h 2585787"/>
              <a:gd name="connsiteX2" fmla="*/ 3308709 w 3308709"/>
              <a:gd name="connsiteY2" fmla="*/ 2585787 h 2585787"/>
              <a:gd name="connsiteX3" fmla="*/ 0 w 3308709"/>
              <a:gd name="connsiteY3" fmla="*/ 0 h 2585787"/>
              <a:gd name="connsiteX0" fmla="*/ 0 w 3275135"/>
              <a:gd name="connsiteY0" fmla="*/ 0 h 2557256"/>
              <a:gd name="connsiteX1" fmla="*/ 3272440 w 3275135"/>
              <a:gd name="connsiteY1" fmla="*/ 2229952 h 2557256"/>
              <a:gd name="connsiteX2" fmla="*/ 3275135 w 3275135"/>
              <a:gd name="connsiteY2" fmla="*/ 2557256 h 2557256"/>
              <a:gd name="connsiteX3" fmla="*/ 0 w 3275135"/>
              <a:gd name="connsiteY3" fmla="*/ 0 h 2557256"/>
            </a:gdLst>
            <a:ahLst/>
            <a:cxnLst>
              <a:cxn ang="0">
                <a:pos x="connsiteX0" y="connsiteY0"/>
              </a:cxn>
              <a:cxn ang="0">
                <a:pos x="connsiteX1" y="connsiteY1"/>
              </a:cxn>
              <a:cxn ang="0">
                <a:pos x="connsiteX2" y="connsiteY2"/>
              </a:cxn>
              <a:cxn ang="0">
                <a:pos x="connsiteX3" y="connsiteY3"/>
              </a:cxn>
            </a:cxnLst>
            <a:rect l="l" t="t" r="r" b="b"/>
            <a:pathLst>
              <a:path w="3275135" h="2557256">
                <a:moveTo>
                  <a:pt x="0" y="0"/>
                </a:moveTo>
                <a:lnTo>
                  <a:pt x="3272440" y="2229952"/>
                </a:lnTo>
                <a:cubicBezTo>
                  <a:pt x="3273338" y="2339053"/>
                  <a:pt x="3274237" y="2448155"/>
                  <a:pt x="3275135" y="2557256"/>
                </a:cubicBezTo>
                <a:lnTo>
                  <a:pt x="0" y="0"/>
                </a:lnTo>
                <a:close/>
              </a:path>
            </a:pathLst>
          </a:custGeom>
          <a:solidFill>
            <a:srgbClr val="2EB35C">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3C51337F-4018-814A-80D5-28E8D3D0FD56}"/>
              </a:ext>
            </a:extLst>
          </p:cNvPr>
          <p:cNvPicPr>
            <a:picLocks noChangeAspect="1"/>
          </p:cNvPicPr>
          <p:nvPr userDrawn="1"/>
        </p:nvPicPr>
        <p:blipFill>
          <a:blip r:embed="rId3"/>
          <a:stretch>
            <a:fillRect/>
          </a:stretch>
        </p:blipFill>
        <p:spPr>
          <a:xfrm>
            <a:off x="396551" y="9653"/>
            <a:ext cx="3289624" cy="1499456"/>
          </a:xfrm>
          <a:prstGeom prst="rect">
            <a:avLst/>
          </a:prstGeom>
        </p:spPr>
      </p:pic>
    </p:spTree>
    <p:extLst>
      <p:ext uri="{BB962C8B-B14F-4D97-AF65-F5344CB8AC3E}">
        <p14:creationId xmlns:p14="http://schemas.microsoft.com/office/powerpoint/2010/main" val="3580852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6B11-B9EE-AA47-934A-AC6BE830796A}"/>
              </a:ext>
            </a:extLst>
          </p:cNvPr>
          <p:cNvSpPr>
            <a:spLocks noGrp="1"/>
          </p:cNvSpPr>
          <p:nvPr>
            <p:ph type="title"/>
          </p:nvPr>
        </p:nvSpPr>
        <p:spPr>
          <a:xfrm>
            <a:off x="529107" y="560231"/>
            <a:ext cx="10515600" cy="631065"/>
          </a:xfrm>
        </p:spPr>
        <p:txBody>
          <a:bodyPr anchor="t"/>
          <a:lstStyle>
            <a:lvl1pPr>
              <a:defRPr>
                <a:solidFill>
                  <a:schemeClr val="tx2"/>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61DD6487-0722-114F-A0D1-81A4F7416751}"/>
              </a:ext>
            </a:extLst>
          </p:cNvPr>
          <p:cNvSpPr>
            <a:spLocks noGrp="1"/>
          </p:cNvSpPr>
          <p:nvPr>
            <p:ph idx="1"/>
          </p:nvPr>
        </p:nvSpPr>
        <p:spPr>
          <a:xfrm>
            <a:off x="529107" y="1252621"/>
            <a:ext cx="4976611" cy="435980"/>
          </a:xfrm>
        </p:spPr>
        <p:txBody>
          <a:bodyPr>
            <a:normAutofit/>
          </a:bodyPr>
          <a:lstStyle>
            <a:lvl1pPr marL="0" indent="0">
              <a:buNone/>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Click to edit Master text styles</a:t>
            </a:r>
          </a:p>
        </p:txBody>
      </p:sp>
      <p:sp>
        <p:nvSpPr>
          <p:cNvPr id="8" name="Text Placeholder 2">
            <a:extLst>
              <a:ext uri="{FF2B5EF4-FFF2-40B4-BE49-F238E27FC236}">
                <a16:creationId xmlns:a16="http://schemas.microsoft.com/office/drawing/2014/main" id="{F0AA4C95-081C-5B49-8DBB-779AA50AA368}"/>
              </a:ext>
            </a:extLst>
          </p:cNvPr>
          <p:cNvSpPr>
            <a:spLocks noGrp="1"/>
          </p:cNvSpPr>
          <p:nvPr>
            <p:ph type="body" idx="10"/>
          </p:nvPr>
        </p:nvSpPr>
        <p:spPr>
          <a:xfrm>
            <a:off x="529107" y="4466704"/>
            <a:ext cx="3368899" cy="435980"/>
          </a:xfrm>
        </p:spPr>
        <p:txBody>
          <a:bodyPr anchor="t">
            <a:noAutofit/>
          </a:bodyPr>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Picture Placeholder 9">
            <a:extLst>
              <a:ext uri="{FF2B5EF4-FFF2-40B4-BE49-F238E27FC236}">
                <a16:creationId xmlns:a16="http://schemas.microsoft.com/office/drawing/2014/main" id="{D5D86841-0ACB-2C4F-B2CC-807343BBBBA6}"/>
              </a:ext>
            </a:extLst>
          </p:cNvPr>
          <p:cNvSpPr>
            <a:spLocks noGrp="1"/>
          </p:cNvSpPr>
          <p:nvPr>
            <p:ph type="pic" sz="quarter" idx="11"/>
          </p:nvPr>
        </p:nvSpPr>
        <p:spPr>
          <a:xfrm>
            <a:off x="528639" y="2323260"/>
            <a:ext cx="3369368" cy="1801813"/>
          </a:xfrm>
        </p:spPr>
        <p:txBody>
          <a:bodyPr/>
          <a:lstStyle>
            <a:lvl1pPr marL="0" indent="0">
              <a:buNone/>
              <a:defRPr/>
            </a:lvl1pPr>
          </a:lstStyle>
          <a:p>
            <a:endParaRPr lang="en-US" dirty="0"/>
          </a:p>
        </p:txBody>
      </p:sp>
      <p:sp>
        <p:nvSpPr>
          <p:cNvPr id="11" name="Text Placeholder 2">
            <a:extLst>
              <a:ext uri="{FF2B5EF4-FFF2-40B4-BE49-F238E27FC236}">
                <a16:creationId xmlns:a16="http://schemas.microsoft.com/office/drawing/2014/main" id="{97B2866F-D63F-8546-A394-23B5EB843255}"/>
              </a:ext>
            </a:extLst>
          </p:cNvPr>
          <p:cNvSpPr>
            <a:spLocks noGrp="1"/>
          </p:cNvSpPr>
          <p:nvPr>
            <p:ph type="body" idx="12"/>
          </p:nvPr>
        </p:nvSpPr>
        <p:spPr>
          <a:xfrm>
            <a:off x="4128753" y="4466704"/>
            <a:ext cx="3368898" cy="435980"/>
          </a:xfrm>
        </p:spPr>
        <p:txBody>
          <a:bodyPr anchor="t">
            <a:noAutofit/>
          </a:bodyPr>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Picture Placeholder 9">
            <a:extLst>
              <a:ext uri="{FF2B5EF4-FFF2-40B4-BE49-F238E27FC236}">
                <a16:creationId xmlns:a16="http://schemas.microsoft.com/office/drawing/2014/main" id="{CE937A0C-32AB-F54F-8C77-226A3D84B8D5}"/>
              </a:ext>
            </a:extLst>
          </p:cNvPr>
          <p:cNvSpPr>
            <a:spLocks noGrp="1"/>
          </p:cNvSpPr>
          <p:nvPr>
            <p:ph type="pic" sz="quarter" idx="13"/>
          </p:nvPr>
        </p:nvSpPr>
        <p:spPr>
          <a:xfrm>
            <a:off x="4128284" y="2323260"/>
            <a:ext cx="3369368" cy="1801813"/>
          </a:xfrm>
        </p:spPr>
        <p:txBody>
          <a:bodyPr/>
          <a:lstStyle>
            <a:lvl1pPr marL="0" indent="0">
              <a:buNone/>
              <a:defRPr/>
            </a:lvl1pPr>
          </a:lstStyle>
          <a:p>
            <a:endParaRPr lang="en-US" dirty="0"/>
          </a:p>
        </p:txBody>
      </p:sp>
      <p:sp>
        <p:nvSpPr>
          <p:cNvPr id="13" name="Text Placeholder 2">
            <a:extLst>
              <a:ext uri="{FF2B5EF4-FFF2-40B4-BE49-F238E27FC236}">
                <a16:creationId xmlns:a16="http://schemas.microsoft.com/office/drawing/2014/main" id="{7F4EF2E9-9D29-5F47-AAAE-0154F856180A}"/>
              </a:ext>
            </a:extLst>
          </p:cNvPr>
          <p:cNvSpPr>
            <a:spLocks noGrp="1"/>
          </p:cNvSpPr>
          <p:nvPr>
            <p:ph type="body" idx="14"/>
          </p:nvPr>
        </p:nvSpPr>
        <p:spPr>
          <a:xfrm>
            <a:off x="7746641" y="4466704"/>
            <a:ext cx="3368898" cy="435980"/>
          </a:xfrm>
        </p:spPr>
        <p:txBody>
          <a:bodyPr anchor="t">
            <a:noAutofit/>
          </a:bodyPr>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9">
            <a:extLst>
              <a:ext uri="{FF2B5EF4-FFF2-40B4-BE49-F238E27FC236}">
                <a16:creationId xmlns:a16="http://schemas.microsoft.com/office/drawing/2014/main" id="{A9F88999-DEBF-E34E-BB05-40719738C96E}"/>
              </a:ext>
            </a:extLst>
          </p:cNvPr>
          <p:cNvSpPr>
            <a:spLocks noGrp="1"/>
          </p:cNvSpPr>
          <p:nvPr>
            <p:ph type="pic" sz="quarter" idx="15"/>
          </p:nvPr>
        </p:nvSpPr>
        <p:spPr>
          <a:xfrm>
            <a:off x="7746172" y="2323260"/>
            <a:ext cx="3369368" cy="1801813"/>
          </a:xfrm>
        </p:spPr>
        <p:txBody>
          <a:bodyPr/>
          <a:lstStyle>
            <a:lvl1pPr marL="0" indent="0">
              <a:buNone/>
              <a:defRPr/>
            </a:lvl1pPr>
          </a:lstStyle>
          <a:p>
            <a:endParaRPr lang="en-US" dirty="0"/>
          </a:p>
        </p:txBody>
      </p:sp>
      <p:sp>
        <p:nvSpPr>
          <p:cNvPr id="18" name="Rectangle 8">
            <a:extLst>
              <a:ext uri="{FF2B5EF4-FFF2-40B4-BE49-F238E27FC236}">
                <a16:creationId xmlns:a16="http://schemas.microsoft.com/office/drawing/2014/main" id="{E52DF6AA-2BCF-F840-A056-2CB3D7E60991}"/>
              </a:ext>
            </a:extLst>
          </p:cNvPr>
          <p:cNvSpPr/>
          <p:nvPr userDrawn="1"/>
        </p:nvSpPr>
        <p:spPr>
          <a:xfrm rot="10800000">
            <a:off x="-19879" y="6243637"/>
            <a:ext cx="1177165" cy="614359"/>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Lst>
            <a:ahLst/>
            <a:cxnLst>
              <a:cxn ang="0">
                <a:pos x="connsiteX0" y="connsiteY0"/>
              </a:cxn>
              <a:cxn ang="0">
                <a:pos x="connsiteX1" y="connsiteY1"/>
              </a:cxn>
              <a:cxn ang="0">
                <a:pos x="connsiteX2" y="connsiteY2"/>
              </a:cxn>
              <a:cxn ang="0">
                <a:pos x="connsiteX3" y="connsiteY3"/>
              </a:cxn>
            </a:cxnLst>
            <a:rect l="l" t="t" r="r" b="b"/>
            <a:pathLst>
              <a:path w="5115060" h="2369712">
                <a:moveTo>
                  <a:pt x="0" y="0"/>
                </a:moveTo>
                <a:lnTo>
                  <a:pt x="5108620" y="0"/>
                </a:lnTo>
                <a:cubicBezTo>
                  <a:pt x="5110767" y="789904"/>
                  <a:pt x="5112913" y="1579808"/>
                  <a:pt x="5115060" y="2369712"/>
                </a:cubicBez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a:extLst>
              <a:ext uri="{FF2B5EF4-FFF2-40B4-BE49-F238E27FC236}">
                <a16:creationId xmlns:a16="http://schemas.microsoft.com/office/drawing/2014/main" id="{427F6098-6CFD-754F-9390-067F3F45CC8E}"/>
              </a:ext>
            </a:extLst>
          </p:cNvPr>
          <p:cNvSpPr/>
          <p:nvPr userDrawn="1"/>
        </p:nvSpPr>
        <p:spPr>
          <a:xfrm flipH="1" flipV="1">
            <a:off x="-19878" y="6115050"/>
            <a:ext cx="1192570" cy="742950"/>
          </a:xfrm>
          <a:custGeom>
            <a:avLst/>
            <a:gdLst>
              <a:gd name="connsiteX0" fmla="*/ 1182691 w 1192570"/>
              <a:gd name="connsiteY0" fmla="*/ 742950 h 742950"/>
              <a:gd name="connsiteX1" fmla="*/ 0 w 1192570"/>
              <a:gd name="connsiteY1" fmla="*/ 0 h 742950"/>
              <a:gd name="connsiteX2" fmla="*/ 58558 w 1192570"/>
              <a:gd name="connsiteY2" fmla="*/ 0 h 742950"/>
              <a:gd name="connsiteX3" fmla="*/ 1188947 w 1192570"/>
              <a:gd name="connsiteY3" fmla="*/ 577927 h 742950"/>
              <a:gd name="connsiteX4" fmla="*/ 1182691 w 1192570"/>
              <a:gd name="connsiteY4" fmla="*/ 74295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70" h="74295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10FE1AE1-5534-BB4C-A23F-713BB517577C}"/>
              </a:ext>
            </a:extLst>
          </p:cNvPr>
          <p:cNvSpPr/>
          <p:nvPr userDrawn="1"/>
        </p:nvSpPr>
        <p:spPr>
          <a:xfrm flipH="1" flipV="1">
            <a:off x="-7495" y="5958078"/>
            <a:ext cx="1254498" cy="899922"/>
          </a:xfrm>
          <a:custGeom>
            <a:avLst/>
            <a:gdLst>
              <a:gd name="connsiteX0" fmla="*/ 1254498 w 1254498"/>
              <a:gd name="connsiteY0" fmla="*/ 899922 h 899922"/>
              <a:gd name="connsiteX1" fmla="*/ 0 w 1254498"/>
              <a:gd name="connsiteY1" fmla="*/ 0 h 899922"/>
              <a:gd name="connsiteX2" fmla="*/ 76233 w 1254498"/>
              <a:gd name="connsiteY2" fmla="*/ 0 h 899922"/>
              <a:gd name="connsiteX3" fmla="*/ 1253036 w 1254498"/>
              <a:gd name="connsiteY3" fmla="*/ 736745 h 899922"/>
              <a:gd name="connsiteX4" fmla="*/ 1254498 w 1254498"/>
              <a:gd name="connsiteY4" fmla="*/ 899922 h 89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498" h="899922">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Picture 15">
            <a:extLst>
              <a:ext uri="{FF2B5EF4-FFF2-40B4-BE49-F238E27FC236}">
                <a16:creationId xmlns:a16="http://schemas.microsoft.com/office/drawing/2014/main" id="{398E9D4F-C302-5043-A6FA-9736ADA81930}"/>
              </a:ext>
            </a:extLst>
          </p:cNvPr>
          <p:cNvPicPr>
            <a:picLocks noChangeAspect="1"/>
          </p:cNvPicPr>
          <p:nvPr userDrawn="1"/>
        </p:nvPicPr>
        <p:blipFill>
          <a:blip r:embed="rId2"/>
          <a:stretch>
            <a:fillRect/>
          </a:stretch>
        </p:blipFill>
        <p:spPr>
          <a:xfrm>
            <a:off x="929952" y="6115050"/>
            <a:ext cx="1492122" cy="680130"/>
          </a:xfrm>
          <a:prstGeom prst="rect">
            <a:avLst/>
          </a:prstGeom>
        </p:spPr>
      </p:pic>
    </p:spTree>
    <p:extLst>
      <p:ext uri="{BB962C8B-B14F-4D97-AF65-F5344CB8AC3E}">
        <p14:creationId xmlns:p14="http://schemas.microsoft.com/office/powerpoint/2010/main" val="1633538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6B11-B9EE-AA47-934A-AC6BE830796A}"/>
              </a:ext>
            </a:extLst>
          </p:cNvPr>
          <p:cNvSpPr>
            <a:spLocks noGrp="1"/>
          </p:cNvSpPr>
          <p:nvPr>
            <p:ph type="title"/>
          </p:nvPr>
        </p:nvSpPr>
        <p:spPr>
          <a:xfrm>
            <a:off x="529107" y="560231"/>
            <a:ext cx="10515600" cy="631065"/>
          </a:xfrm>
        </p:spPr>
        <p:txBody>
          <a:bodyPr anchor="t"/>
          <a:lstStyle>
            <a:lvl1pPr>
              <a:defRPr>
                <a:solidFill>
                  <a:schemeClr val="tx2"/>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61DD6487-0722-114F-A0D1-81A4F7416751}"/>
              </a:ext>
            </a:extLst>
          </p:cNvPr>
          <p:cNvSpPr>
            <a:spLocks noGrp="1"/>
          </p:cNvSpPr>
          <p:nvPr>
            <p:ph idx="1"/>
          </p:nvPr>
        </p:nvSpPr>
        <p:spPr>
          <a:xfrm>
            <a:off x="529107" y="1252621"/>
            <a:ext cx="4976611" cy="435980"/>
          </a:xfrm>
        </p:spPr>
        <p:txBody>
          <a:bodyPr>
            <a:normAutofit/>
          </a:bodyPr>
          <a:lstStyle>
            <a:lvl1pPr marL="0" indent="0">
              <a:buNone/>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Click to edit Master text styles</a:t>
            </a:r>
          </a:p>
        </p:txBody>
      </p:sp>
      <p:sp>
        <p:nvSpPr>
          <p:cNvPr id="8" name="Text Placeholder 2">
            <a:extLst>
              <a:ext uri="{FF2B5EF4-FFF2-40B4-BE49-F238E27FC236}">
                <a16:creationId xmlns:a16="http://schemas.microsoft.com/office/drawing/2014/main" id="{F0AA4C95-081C-5B49-8DBB-779AA50AA368}"/>
              </a:ext>
            </a:extLst>
          </p:cNvPr>
          <p:cNvSpPr>
            <a:spLocks noGrp="1"/>
          </p:cNvSpPr>
          <p:nvPr>
            <p:ph type="body" idx="10"/>
          </p:nvPr>
        </p:nvSpPr>
        <p:spPr>
          <a:xfrm>
            <a:off x="529108" y="4468044"/>
            <a:ext cx="2548778" cy="435980"/>
          </a:xfrm>
        </p:spPr>
        <p:txBody>
          <a:bodyPr anchor="t">
            <a:noAutofit/>
          </a:bodyPr>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Picture Placeholder 9">
            <a:extLst>
              <a:ext uri="{FF2B5EF4-FFF2-40B4-BE49-F238E27FC236}">
                <a16:creationId xmlns:a16="http://schemas.microsoft.com/office/drawing/2014/main" id="{D5D86841-0ACB-2C4F-B2CC-807343BBBBA6}"/>
              </a:ext>
            </a:extLst>
          </p:cNvPr>
          <p:cNvSpPr>
            <a:spLocks noGrp="1"/>
          </p:cNvSpPr>
          <p:nvPr>
            <p:ph type="pic" sz="quarter" idx="11"/>
          </p:nvPr>
        </p:nvSpPr>
        <p:spPr>
          <a:xfrm>
            <a:off x="528639" y="2323260"/>
            <a:ext cx="2549133" cy="1801813"/>
          </a:xfrm>
        </p:spPr>
        <p:txBody>
          <a:bodyPr/>
          <a:lstStyle>
            <a:lvl1pPr marL="0" indent="0">
              <a:buNone/>
              <a:defRPr/>
            </a:lvl1pPr>
          </a:lstStyle>
          <a:p>
            <a:endParaRPr lang="en-US" dirty="0"/>
          </a:p>
        </p:txBody>
      </p:sp>
      <p:sp>
        <p:nvSpPr>
          <p:cNvPr id="11" name="Text Placeholder 2">
            <a:extLst>
              <a:ext uri="{FF2B5EF4-FFF2-40B4-BE49-F238E27FC236}">
                <a16:creationId xmlns:a16="http://schemas.microsoft.com/office/drawing/2014/main" id="{97B2866F-D63F-8546-A394-23B5EB843255}"/>
              </a:ext>
            </a:extLst>
          </p:cNvPr>
          <p:cNvSpPr>
            <a:spLocks noGrp="1"/>
          </p:cNvSpPr>
          <p:nvPr>
            <p:ph type="body" idx="12"/>
          </p:nvPr>
        </p:nvSpPr>
        <p:spPr>
          <a:xfrm>
            <a:off x="3300492" y="4468044"/>
            <a:ext cx="2548778" cy="435980"/>
          </a:xfrm>
        </p:spPr>
        <p:txBody>
          <a:bodyPr anchor="t">
            <a:noAutofit/>
          </a:bodyPr>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Picture Placeholder 9">
            <a:extLst>
              <a:ext uri="{FF2B5EF4-FFF2-40B4-BE49-F238E27FC236}">
                <a16:creationId xmlns:a16="http://schemas.microsoft.com/office/drawing/2014/main" id="{CE937A0C-32AB-F54F-8C77-226A3D84B8D5}"/>
              </a:ext>
            </a:extLst>
          </p:cNvPr>
          <p:cNvSpPr>
            <a:spLocks noGrp="1"/>
          </p:cNvSpPr>
          <p:nvPr>
            <p:ph type="pic" sz="quarter" idx="13"/>
          </p:nvPr>
        </p:nvSpPr>
        <p:spPr>
          <a:xfrm>
            <a:off x="3300023" y="2323260"/>
            <a:ext cx="2549133" cy="1801813"/>
          </a:xfrm>
        </p:spPr>
        <p:txBody>
          <a:bodyPr/>
          <a:lstStyle>
            <a:lvl1pPr marL="0" indent="0">
              <a:buNone/>
              <a:defRPr/>
            </a:lvl1pPr>
          </a:lstStyle>
          <a:p>
            <a:endParaRPr lang="en-US" dirty="0"/>
          </a:p>
        </p:txBody>
      </p:sp>
      <p:sp>
        <p:nvSpPr>
          <p:cNvPr id="13" name="Text Placeholder 2">
            <a:extLst>
              <a:ext uri="{FF2B5EF4-FFF2-40B4-BE49-F238E27FC236}">
                <a16:creationId xmlns:a16="http://schemas.microsoft.com/office/drawing/2014/main" id="{7F4EF2E9-9D29-5F47-AAAE-0154F856180A}"/>
              </a:ext>
            </a:extLst>
          </p:cNvPr>
          <p:cNvSpPr>
            <a:spLocks noGrp="1"/>
          </p:cNvSpPr>
          <p:nvPr>
            <p:ph type="body" idx="14"/>
          </p:nvPr>
        </p:nvSpPr>
        <p:spPr>
          <a:xfrm>
            <a:off x="6071876" y="4468044"/>
            <a:ext cx="2548778" cy="435980"/>
          </a:xfrm>
        </p:spPr>
        <p:txBody>
          <a:bodyPr anchor="t">
            <a:noAutofit/>
          </a:bodyPr>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9">
            <a:extLst>
              <a:ext uri="{FF2B5EF4-FFF2-40B4-BE49-F238E27FC236}">
                <a16:creationId xmlns:a16="http://schemas.microsoft.com/office/drawing/2014/main" id="{A9F88999-DEBF-E34E-BB05-40719738C96E}"/>
              </a:ext>
            </a:extLst>
          </p:cNvPr>
          <p:cNvSpPr>
            <a:spLocks noGrp="1"/>
          </p:cNvSpPr>
          <p:nvPr>
            <p:ph type="pic" sz="quarter" idx="15"/>
          </p:nvPr>
        </p:nvSpPr>
        <p:spPr>
          <a:xfrm>
            <a:off x="6071407" y="2323260"/>
            <a:ext cx="2549133" cy="1801813"/>
          </a:xfrm>
        </p:spPr>
        <p:txBody>
          <a:bodyPr/>
          <a:lstStyle>
            <a:lvl1pPr marL="0" indent="0">
              <a:buNone/>
              <a:defRPr/>
            </a:lvl1pPr>
          </a:lstStyle>
          <a:p>
            <a:endParaRPr lang="en-US" dirty="0"/>
          </a:p>
        </p:txBody>
      </p:sp>
      <p:sp>
        <p:nvSpPr>
          <p:cNvPr id="18" name="Text Placeholder 2">
            <a:extLst>
              <a:ext uri="{FF2B5EF4-FFF2-40B4-BE49-F238E27FC236}">
                <a16:creationId xmlns:a16="http://schemas.microsoft.com/office/drawing/2014/main" id="{BF84C9AD-3109-5F48-A11F-813368A073BE}"/>
              </a:ext>
            </a:extLst>
          </p:cNvPr>
          <p:cNvSpPr>
            <a:spLocks noGrp="1"/>
          </p:cNvSpPr>
          <p:nvPr>
            <p:ph type="body" idx="16"/>
          </p:nvPr>
        </p:nvSpPr>
        <p:spPr>
          <a:xfrm>
            <a:off x="8841580" y="4468044"/>
            <a:ext cx="2548778" cy="435980"/>
          </a:xfrm>
        </p:spPr>
        <p:txBody>
          <a:bodyPr anchor="t">
            <a:noAutofit/>
          </a:bodyPr>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Picture Placeholder 9">
            <a:extLst>
              <a:ext uri="{FF2B5EF4-FFF2-40B4-BE49-F238E27FC236}">
                <a16:creationId xmlns:a16="http://schemas.microsoft.com/office/drawing/2014/main" id="{4C775C1E-1367-B440-842F-7D31DC0411D6}"/>
              </a:ext>
            </a:extLst>
          </p:cNvPr>
          <p:cNvSpPr>
            <a:spLocks noGrp="1"/>
          </p:cNvSpPr>
          <p:nvPr>
            <p:ph type="pic" sz="quarter" idx="17"/>
          </p:nvPr>
        </p:nvSpPr>
        <p:spPr>
          <a:xfrm>
            <a:off x="8841111" y="2323260"/>
            <a:ext cx="2549133" cy="1801813"/>
          </a:xfrm>
        </p:spPr>
        <p:txBody>
          <a:bodyPr/>
          <a:lstStyle>
            <a:lvl1pPr marL="0" indent="0">
              <a:buNone/>
              <a:defRPr/>
            </a:lvl1pPr>
          </a:lstStyle>
          <a:p>
            <a:endParaRPr lang="en-US" dirty="0"/>
          </a:p>
        </p:txBody>
      </p:sp>
      <p:sp>
        <p:nvSpPr>
          <p:cNvPr id="20" name="Rectangle 8">
            <a:extLst>
              <a:ext uri="{FF2B5EF4-FFF2-40B4-BE49-F238E27FC236}">
                <a16:creationId xmlns:a16="http://schemas.microsoft.com/office/drawing/2014/main" id="{C8FDBA83-7E74-4F4C-8071-1356D8D78DAF}"/>
              </a:ext>
            </a:extLst>
          </p:cNvPr>
          <p:cNvSpPr/>
          <p:nvPr userDrawn="1"/>
        </p:nvSpPr>
        <p:spPr>
          <a:xfrm rot="10800000">
            <a:off x="-19879" y="6243637"/>
            <a:ext cx="1177165" cy="614359"/>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Lst>
            <a:ahLst/>
            <a:cxnLst>
              <a:cxn ang="0">
                <a:pos x="connsiteX0" y="connsiteY0"/>
              </a:cxn>
              <a:cxn ang="0">
                <a:pos x="connsiteX1" y="connsiteY1"/>
              </a:cxn>
              <a:cxn ang="0">
                <a:pos x="connsiteX2" y="connsiteY2"/>
              </a:cxn>
              <a:cxn ang="0">
                <a:pos x="connsiteX3" y="connsiteY3"/>
              </a:cxn>
            </a:cxnLst>
            <a:rect l="l" t="t" r="r" b="b"/>
            <a:pathLst>
              <a:path w="5115060" h="2369712">
                <a:moveTo>
                  <a:pt x="0" y="0"/>
                </a:moveTo>
                <a:lnTo>
                  <a:pt x="5108620" y="0"/>
                </a:lnTo>
                <a:cubicBezTo>
                  <a:pt x="5110767" y="789904"/>
                  <a:pt x="5112913" y="1579808"/>
                  <a:pt x="5115060" y="2369712"/>
                </a:cubicBez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a:extLst>
              <a:ext uri="{FF2B5EF4-FFF2-40B4-BE49-F238E27FC236}">
                <a16:creationId xmlns:a16="http://schemas.microsoft.com/office/drawing/2014/main" id="{A78C4F20-34B2-DE48-87B7-C9DE296DD1EB}"/>
              </a:ext>
            </a:extLst>
          </p:cNvPr>
          <p:cNvSpPr/>
          <p:nvPr userDrawn="1"/>
        </p:nvSpPr>
        <p:spPr>
          <a:xfrm flipH="1" flipV="1">
            <a:off x="-19878" y="6115050"/>
            <a:ext cx="1192570" cy="742950"/>
          </a:xfrm>
          <a:custGeom>
            <a:avLst/>
            <a:gdLst>
              <a:gd name="connsiteX0" fmla="*/ 1182691 w 1192570"/>
              <a:gd name="connsiteY0" fmla="*/ 742950 h 742950"/>
              <a:gd name="connsiteX1" fmla="*/ 0 w 1192570"/>
              <a:gd name="connsiteY1" fmla="*/ 0 h 742950"/>
              <a:gd name="connsiteX2" fmla="*/ 58558 w 1192570"/>
              <a:gd name="connsiteY2" fmla="*/ 0 h 742950"/>
              <a:gd name="connsiteX3" fmla="*/ 1188947 w 1192570"/>
              <a:gd name="connsiteY3" fmla="*/ 577927 h 742950"/>
              <a:gd name="connsiteX4" fmla="*/ 1182691 w 1192570"/>
              <a:gd name="connsiteY4" fmla="*/ 74295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70" h="74295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21">
            <a:extLst>
              <a:ext uri="{FF2B5EF4-FFF2-40B4-BE49-F238E27FC236}">
                <a16:creationId xmlns:a16="http://schemas.microsoft.com/office/drawing/2014/main" id="{146B7390-F4E6-9242-9B76-65411AF2859A}"/>
              </a:ext>
            </a:extLst>
          </p:cNvPr>
          <p:cNvSpPr/>
          <p:nvPr userDrawn="1"/>
        </p:nvSpPr>
        <p:spPr>
          <a:xfrm flipH="1" flipV="1">
            <a:off x="-7495" y="5958078"/>
            <a:ext cx="1254498" cy="899922"/>
          </a:xfrm>
          <a:custGeom>
            <a:avLst/>
            <a:gdLst>
              <a:gd name="connsiteX0" fmla="*/ 1254498 w 1254498"/>
              <a:gd name="connsiteY0" fmla="*/ 899922 h 899922"/>
              <a:gd name="connsiteX1" fmla="*/ 0 w 1254498"/>
              <a:gd name="connsiteY1" fmla="*/ 0 h 899922"/>
              <a:gd name="connsiteX2" fmla="*/ 76233 w 1254498"/>
              <a:gd name="connsiteY2" fmla="*/ 0 h 899922"/>
              <a:gd name="connsiteX3" fmla="*/ 1253036 w 1254498"/>
              <a:gd name="connsiteY3" fmla="*/ 736745 h 899922"/>
              <a:gd name="connsiteX4" fmla="*/ 1254498 w 1254498"/>
              <a:gd name="connsiteY4" fmla="*/ 899922 h 89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498" h="899922">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Picture 15">
            <a:extLst>
              <a:ext uri="{FF2B5EF4-FFF2-40B4-BE49-F238E27FC236}">
                <a16:creationId xmlns:a16="http://schemas.microsoft.com/office/drawing/2014/main" id="{CF886EA0-F9D5-594F-A2EF-505FB4771AFC}"/>
              </a:ext>
            </a:extLst>
          </p:cNvPr>
          <p:cNvPicPr>
            <a:picLocks noChangeAspect="1"/>
          </p:cNvPicPr>
          <p:nvPr userDrawn="1"/>
        </p:nvPicPr>
        <p:blipFill>
          <a:blip r:embed="rId2"/>
          <a:stretch>
            <a:fillRect/>
          </a:stretch>
        </p:blipFill>
        <p:spPr>
          <a:xfrm>
            <a:off x="929952" y="6115050"/>
            <a:ext cx="1492122" cy="680130"/>
          </a:xfrm>
          <a:prstGeom prst="rect">
            <a:avLst/>
          </a:prstGeom>
        </p:spPr>
      </p:pic>
    </p:spTree>
    <p:extLst>
      <p:ext uri="{BB962C8B-B14F-4D97-AF65-F5344CB8AC3E}">
        <p14:creationId xmlns:p14="http://schemas.microsoft.com/office/powerpoint/2010/main" val="1451089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6B11-B9EE-AA47-934A-AC6BE830796A}"/>
              </a:ext>
            </a:extLst>
          </p:cNvPr>
          <p:cNvSpPr>
            <a:spLocks noGrp="1"/>
          </p:cNvSpPr>
          <p:nvPr>
            <p:ph type="title"/>
          </p:nvPr>
        </p:nvSpPr>
        <p:spPr>
          <a:xfrm>
            <a:off x="529107" y="560231"/>
            <a:ext cx="10515600" cy="631065"/>
          </a:xfrm>
        </p:spPr>
        <p:txBody>
          <a:bodyPr anchor="t"/>
          <a:lstStyle>
            <a:lvl1pPr>
              <a:defRPr>
                <a:solidFill>
                  <a:schemeClr val="tx2"/>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61DD6487-0722-114F-A0D1-81A4F7416751}"/>
              </a:ext>
            </a:extLst>
          </p:cNvPr>
          <p:cNvSpPr>
            <a:spLocks noGrp="1"/>
          </p:cNvSpPr>
          <p:nvPr>
            <p:ph idx="1"/>
          </p:nvPr>
        </p:nvSpPr>
        <p:spPr>
          <a:xfrm>
            <a:off x="529107" y="1854558"/>
            <a:ext cx="10515600" cy="3543291"/>
          </a:xfrm>
        </p:spPr>
        <p:txBody>
          <a:bodyPr>
            <a:normAutofit/>
          </a:bodyPr>
          <a:lstStyle>
            <a:lvl1pPr marL="0" indent="0">
              <a:buNone/>
              <a:defRPr sz="2000">
                <a:latin typeface="+mj-lt"/>
              </a:defRPr>
            </a:lvl1pPr>
            <a:lvl2pPr>
              <a:defRPr sz="1800">
                <a:latin typeface="+mj-lt"/>
              </a:defRPr>
            </a:lvl2pPr>
            <a:lvl3pPr>
              <a:defRPr sz="1600">
                <a:latin typeface="+mj-lt"/>
              </a:defRPr>
            </a:lvl3pPr>
            <a:lvl4pPr>
              <a:defRPr sz="1400">
                <a:latin typeface="+mj-lt"/>
              </a:defRPr>
            </a:lvl4pPr>
            <a:lvl5pPr>
              <a:defRPr sz="1400">
                <a:latin typeface="+mj-lt"/>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F0AA4C95-081C-5B49-8DBB-779AA50AA368}"/>
              </a:ext>
            </a:extLst>
          </p:cNvPr>
          <p:cNvSpPr>
            <a:spLocks noGrp="1"/>
          </p:cNvSpPr>
          <p:nvPr>
            <p:ph type="body" idx="10"/>
          </p:nvPr>
        </p:nvSpPr>
        <p:spPr>
          <a:xfrm>
            <a:off x="529107" y="1418578"/>
            <a:ext cx="10515600" cy="435980"/>
          </a:xfrm>
        </p:spPr>
        <p:txBody>
          <a:bodyPr anchor="b">
            <a:no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Rectangle 8">
            <a:extLst>
              <a:ext uri="{FF2B5EF4-FFF2-40B4-BE49-F238E27FC236}">
                <a16:creationId xmlns:a16="http://schemas.microsoft.com/office/drawing/2014/main" id="{3C43828D-5B40-CE4B-B8D0-84FD0D2713E7}"/>
              </a:ext>
            </a:extLst>
          </p:cNvPr>
          <p:cNvSpPr/>
          <p:nvPr userDrawn="1"/>
        </p:nvSpPr>
        <p:spPr>
          <a:xfrm rot="10800000">
            <a:off x="-19879" y="6243637"/>
            <a:ext cx="1177165" cy="614359"/>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Lst>
            <a:ahLst/>
            <a:cxnLst>
              <a:cxn ang="0">
                <a:pos x="connsiteX0" y="connsiteY0"/>
              </a:cxn>
              <a:cxn ang="0">
                <a:pos x="connsiteX1" y="connsiteY1"/>
              </a:cxn>
              <a:cxn ang="0">
                <a:pos x="connsiteX2" y="connsiteY2"/>
              </a:cxn>
              <a:cxn ang="0">
                <a:pos x="connsiteX3" y="connsiteY3"/>
              </a:cxn>
            </a:cxnLst>
            <a:rect l="l" t="t" r="r" b="b"/>
            <a:pathLst>
              <a:path w="5115060" h="2369712">
                <a:moveTo>
                  <a:pt x="0" y="0"/>
                </a:moveTo>
                <a:lnTo>
                  <a:pt x="5108620" y="0"/>
                </a:lnTo>
                <a:cubicBezTo>
                  <a:pt x="5110767" y="789904"/>
                  <a:pt x="5112913" y="1579808"/>
                  <a:pt x="5115060" y="2369712"/>
                </a:cubicBez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5CAC7AAA-A8AA-ED42-B6F8-EB96B85ADA07}"/>
              </a:ext>
            </a:extLst>
          </p:cNvPr>
          <p:cNvSpPr/>
          <p:nvPr userDrawn="1"/>
        </p:nvSpPr>
        <p:spPr>
          <a:xfrm flipH="1" flipV="1">
            <a:off x="-19878" y="6115050"/>
            <a:ext cx="1192570" cy="742950"/>
          </a:xfrm>
          <a:custGeom>
            <a:avLst/>
            <a:gdLst>
              <a:gd name="connsiteX0" fmla="*/ 1182691 w 1192570"/>
              <a:gd name="connsiteY0" fmla="*/ 742950 h 742950"/>
              <a:gd name="connsiteX1" fmla="*/ 0 w 1192570"/>
              <a:gd name="connsiteY1" fmla="*/ 0 h 742950"/>
              <a:gd name="connsiteX2" fmla="*/ 58558 w 1192570"/>
              <a:gd name="connsiteY2" fmla="*/ 0 h 742950"/>
              <a:gd name="connsiteX3" fmla="*/ 1188947 w 1192570"/>
              <a:gd name="connsiteY3" fmla="*/ 577927 h 742950"/>
              <a:gd name="connsiteX4" fmla="*/ 1182691 w 1192570"/>
              <a:gd name="connsiteY4" fmla="*/ 74295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70" h="74295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E211EFCF-1D73-634D-BAE3-5CBBBAF54EAB}"/>
              </a:ext>
            </a:extLst>
          </p:cNvPr>
          <p:cNvSpPr/>
          <p:nvPr userDrawn="1"/>
        </p:nvSpPr>
        <p:spPr>
          <a:xfrm flipH="1" flipV="1">
            <a:off x="-7495" y="5958078"/>
            <a:ext cx="1254498" cy="899922"/>
          </a:xfrm>
          <a:custGeom>
            <a:avLst/>
            <a:gdLst>
              <a:gd name="connsiteX0" fmla="*/ 1254498 w 1254498"/>
              <a:gd name="connsiteY0" fmla="*/ 899922 h 899922"/>
              <a:gd name="connsiteX1" fmla="*/ 0 w 1254498"/>
              <a:gd name="connsiteY1" fmla="*/ 0 h 899922"/>
              <a:gd name="connsiteX2" fmla="*/ 76233 w 1254498"/>
              <a:gd name="connsiteY2" fmla="*/ 0 h 899922"/>
              <a:gd name="connsiteX3" fmla="*/ 1253036 w 1254498"/>
              <a:gd name="connsiteY3" fmla="*/ 736745 h 899922"/>
              <a:gd name="connsiteX4" fmla="*/ 1254498 w 1254498"/>
              <a:gd name="connsiteY4" fmla="*/ 899922 h 89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498" h="899922">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a:extLst>
              <a:ext uri="{FF2B5EF4-FFF2-40B4-BE49-F238E27FC236}">
                <a16:creationId xmlns:a16="http://schemas.microsoft.com/office/drawing/2014/main" id="{3D016835-5EC7-CB4D-9D56-229F07849517}"/>
              </a:ext>
            </a:extLst>
          </p:cNvPr>
          <p:cNvPicPr>
            <a:picLocks noChangeAspect="1"/>
          </p:cNvPicPr>
          <p:nvPr userDrawn="1"/>
        </p:nvPicPr>
        <p:blipFill>
          <a:blip r:embed="rId2"/>
          <a:stretch>
            <a:fillRect/>
          </a:stretch>
        </p:blipFill>
        <p:spPr>
          <a:xfrm>
            <a:off x="929952" y="6115050"/>
            <a:ext cx="1492122" cy="680130"/>
          </a:xfrm>
          <a:prstGeom prst="rect">
            <a:avLst/>
          </a:prstGeom>
        </p:spPr>
      </p:pic>
    </p:spTree>
    <p:extLst>
      <p:ext uri="{BB962C8B-B14F-4D97-AF65-F5344CB8AC3E}">
        <p14:creationId xmlns:p14="http://schemas.microsoft.com/office/powerpoint/2010/main" val="3065160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6B11-B9EE-AA47-934A-AC6BE830796A}"/>
              </a:ext>
            </a:extLst>
          </p:cNvPr>
          <p:cNvSpPr>
            <a:spLocks noGrp="1"/>
          </p:cNvSpPr>
          <p:nvPr>
            <p:ph type="title"/>
          </p:nvPr>
        </p:nvSpPr>
        <p:spPr>
          <a:xfrm>
            <a:off x="529107" y="560231"/>
            <a:ext cx="10515600" cy="631065"/>
          </a:xfrm>
        </p:spPr>
        <p:txBody>
          <a:bodyPr anchor="t"/>
          <a:lstStyle>
            <a:lvl1pPr>
              <a:defRPr>
                <a:solidFill>
                  <a:schemeClr val="tx2"/>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61DD6487-0722-114F-A0D1-81A4F7416751}"/>
              </a:ext>
            </a:extLst>
          </p:cNvPr>
          <p:cNvSpPr>
            <a:spLocks noGrp="1"/>
          </p:cNvSpPr>
          <p:nvPr>
            <p:ph idx="1"/>
          </p:nvPr>
        </p:nvSpPr>
        <p:spPr>
          <a:xfrm>
            <a:off x="529108" y="2211049"/>
            <a:ext cx="5015948" cy="3186800"/>
          </a:xfrm>
        </p:spPr>
        <p:txBody>
          <a:bodyPr>
            <a:normAutofit/>
          </a:bodyPr>
          <a:lstStyle>
            <a:lvl1pPr marL="0" indent="0">
              <a:buNone/>
              <a:defRPr sz="2000">
                <a:latin typeface="+mj-lt"/>
              </a:defRPr>
            </a:lvl1pPr>
            <a:lvl2pPr>
              <a:defRPr sz="1800">
                <a:latin typeface="+mj-lt"/>
              </a:defRPr>
            </a:lvl2pPr>
            <a:lvl3pPr>
              <a:defRPr sz="1600">
                <a:latin typeface="+mj-lt"/>
              </a:defRPr>
            </a:lvl3pPr>
            <a:lvl4pPr>
              <a:defRPr sz="1400">
                <a:latin typeface="+mj-lt"/>
              </a:defRPr>
            </a:lvl4pPr>
            <a:lvl5pPr>
              <a:defRPr sz="1400">
                <a:latin typeface="+mj-lt"/>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F0AA4C95-081C-5B49-8DBB-779AA50AA368}"/>
              </a:ext>
            </a:extLst>
          </p:cNvPr>
          <p:cNvSpPr>
            <a:spLocks noGrp="1"/>
          </p:cNvSpPr>
          <p:nvPr>
            <p:ph type="body" idx="10"/>
          </p:nvPr>
        </p:nvSpPr>
        <p:spPr>
          <a:xfrm>
            <a:off x="529108" y="1418577"/>
            <a:ext cx="5015948" cy="792467"/>
          </a:xfrm>
        </p:spPr>
        <p:txBody>
          <a:bodyPr anchor="b">
            <a:no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03E966D3-16F4-DA46-822E-A03CF31918FE}"/>
              </a:ext>
            </a:extLst>
          </p:cNvPr>
          <p:cNvSpPr>
            <a:spLocks noGrp="1"/>
          </p:cNvSpPr>
          <p:nvPr>
            <p:ph idx="11"/>
          </p:nvPr>
        </p:nvSpPr>
        <p:spPr>
          <a:xfrm>
            <a:off x="6028760" y="2211049"/>
            <a:ext cx="5015948" cy="3186800"/>
          </a:xfrm>
        </p:spPr>
        <p:txBody>
          <a:bodyPr>
            <a:normAutofit/>
          </a:bodyPr>
          <a:lstStyle>
            <a:lvl1pPr marL="0" indent="0">
              <a:buNone/>
              <a:defRPr sz="2000">
                <a:latin typeface="+mj-lt"/>
              </a:defRPr>
            </a:lvl1pPr>
            <a:lvl2pPr>
              <a:defRPr sz="1800">
                <a:latin typeface="+mj-lt"/>
              </a:defRPr>
            </a:lvl2pPr>
            <a:lvl3pPr>
              <a:defRPr sz="1600">
                <a:latin typeface="+mj-lt"/>
              </a:defRPr>
            </a:lvl3pPr>
            <a:lvl4pPr>
              <a:defRPr sz="1400">
                <a:latin typeface="+mj-lt"/>
              </a:defRPr>
            </a:lvl4pPr>
            <a:lvl5pPr>
              <a:defRPr sz="1400">
                <a:latin typeface="+mj-lt"/>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2">
            <a:extLst>
              <a:ext uri="{FF2B5EF4-FFF2-40B4-BE49-F238E27FC236}">
                <a16:creationId xmlns:a16="http://schemas.microsoft.com/office/drawing/2014/main" id="{EA2A3A00-3B84-4C4F-9EB4-AA66EE76F2B1}"/>
              </a:ext>
            </a:extLst>
          </p:cNvPr>
          <p:cNvSpPr>
            <a:spLocks noGrp="1"/>
          </p:cNvSpPr>
          <p:nvPr>
            <p:ph type="body" idx="12"/>
          </p:nvPr>
        </p:nvSpPr>
        <p:spPr>
          <a:xfrm>
            <a:off x="6028760" y="1418577"/>
            <a:ext cx="5015948" cy="792467"/>
          </a:xfrm>
        </p:spPr>
        <p:txBody>
          <a:bodyPr anchor="b">
            <a:no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Rectangle 8">
            <a:extLst>
              <a:ext uri="{FF2B5EF4-FFF2-40B4-BE49-F238E27FC236}">
                <a16:creationId xmlns:a16="http://schemas.microsoft.com/office/drawing/2014/main" id="{AA4021ED-4545-8E4D-932E-74C0F2F16ADC}"/>
              </a:ext>
            </a:extLst>
          </p:cNvPr>
          <p:cNvSpPr/>
          <p:nvPr userDrawn="1"/>
        </p:nvSpPr>
        <p:spPr>
          <a:xfrm rot="10800000">
            <a:off x="-19879" y="6243637"/>
            <a:ext cx="1177165" cy="614359"/>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Lst>
            <a:ahLst/>
            <a:cxnLst>
              <a:cxn ang="0">
                <a:pos x="connsiteX0" y="connsiteY0"/>
              </a:cxn>
              <a:cxn ang="0">
                <a:pos x="connsiteX1" y="connsiteY1"/>
              </a:cxn>
              <a:cxn ang="0">
                <a:pos x="connsiteX2" y="connsiteY2"/>
              </a:cxn>
              <a:cxn ang="0">
                <a:pos x="connsiteX3" y="connsiteY3"/>
              </a:cxn>
            </a:cxnLst>
            <a:rect l="l" t="t" r="r" b="b"/>
            <a:pathLst>
              <a:path w="5115060" h="2369712">
                <a:moveTo>
                  <a:pt x="0" y="0"/>
                </a:moveTo>
                <a:lnTo>
                  <a:pt x="5108620" y="0"/>
                </a:lnTo>
                <a:cubicBezTo>
                  <a:pt x="5110767" y="789904"/>
                  <a:pt x="5112913" y="1579808"/>
                  <a:pt x="5115060" y="2369712"/>
                </a:cubicBez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4FE63EDA-7424-3A40-BB00-5D8EB502E58C}"/>
              </a:ext>
            </a:extLst>
          </p:cNvPr>
          <p:cNvSpPr/>
          <p:nvPr userDrawn="1"/>
        </p:nvSpPr>
        <p:spPr>
          <a:xfrm flipH="1" flipV="1">
            <a:off x="-19878" y="6115050"/>
            <a:ext cx="1192570" cy="742950"/>
          </a:xfrm>
          <a:custGeom>
            <a:avLst/>
            <a:gdLst>
              <a:gd name="connsiteX0" fmla="*/ 1182691 w 1192570"/>
              <a:gd name="connsiteY0" fmla="*/ 742950 h 742950"/>
              <a:gd name="connsiteX1" fmla="*/ 0 w 1192570"/>
              <a:gd name="connsiteY1" fmla="*/ 0 h 742950"/>
              <a:gd name="connsiteX2" fmla="*/ 58558 w 1192570"/>
              <a:gd name="connsiteY2" fmla="*/ 0 h 742950"/>
              <a:gd name="connsiteX3" fmla="*/ 1188947 w 1192570"/>
              <a:gd name="connsiteY3" fmla="*/ 577927 h 742950"/>
              <a:gd name="connsiteX4" fmla="*/ 1182691 w 1192570"/>
              <a:gd name="connsiteY4" fmla="*/ 74295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70" h="74295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B9EAA221-D9F3-6442-8BCD-212C43149D39}"/>
              </a:ext>
            </a:extLst>
          </p:cNvPr>
          <p:cNvSpPr/>
          <p:nvPr userDrawn="1"/>
        </p:nvSpPr>
        <p:spPr>
          <a:xfrm flipH="1" flipV="1">
            <a:off x="-7495" y="5958078"/>
            <a:ext cx="1254498" cy="899922"/>
          </a:xfrm>
          <a:custGeom>
            <a:avLst/>
            <a:gdLst>
              <a:gd name="connsiteX0" fmla="*/ 1254498 w 1254498"/>
              <a:gd name="connsiteY0" fmla="*/ 899922 h 899922"/>
              <a:gd name="connsiteX1" fmla="*/ 0 w 1254498"/>
              <a:gd name="connsiteY1" fmla="*/ 0 h 899922"/>
              <a:gd name="connsiteX2" fmla="*/ 76233 w 1254498"/>
              <a:gd name="connsiteY2" fmla="*/ 0 h 899922"/>
              <a:gd name="connsiteX3" fmla="*/ 1253036 w 1254498"/>
              <a:gd name="connsiteY3" fmla="*/ 736745 h 899922"/>
              <a:gd name="connsiteX4" fmla="*/ 1254498 w 1254498"/>
              <a:gd name="connsiteY4" fmla="*/ 899922 h 89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498" h="899922">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Picture 15">
            <a:extLst>
              <a:ext uri="{FF2B5EF4-FFF2-40B4-BE49-F238E27FC236}">
                <a16:creationId xmlns:a16="http://schemas.microsoft.com/office/drawing/2014/main" id="{BFA4BE9A-0F0F-4A40-9A00-EB31D13D3A94}"/>
              </a:ext>
            </a:extLst>
          </p:cNvPr>
          <p:cNvPicPr>
            <a:picLocks noChangeAspect="1"/>
          </p:cNvPicPr>
          <p:nvPr userDrawn="1"/>
        </p:nvPicPr>
        <p:blipFill>
          <a:blip r:embed="rId2"/>
          <a:stretch>
            <a:fillRect/>
          </a:stretch>
        </p:blipFill>
        <p:spPr>
          <a:xfrm>
            <a:off x="929952" y="6115050"/>
            <a:ext cx="1492122" cy="680130"/>
          </a:xfrm>
          <a:prstGeom prst="rect">
            <a:avLst/>
          </a:prstGeom>
        </p:spPr>
      </p:pic>
    </p:spTree>
    <p:extLst>
      <p:ext uri="{BB962C8B-B14F-4D97-AF65-F5344CB8AC3E}">
        <p14:creationId xmlns:p14="http://schemas.microsoft.com/office/powerpoint/2010/main" val="2537435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6B11-B9EE-AA47-934A-AC6BE830796A}"/>
              </a:ext>
            </a:extLst>
          </p:cNvPr>
          <p:cNvSpPr>
            <a:spLocks noGrp="1"/>
          </p:cNvSpPr>
          <p:nvPr>
            <p:ph type="title"/>
          </p:nvPr>
        </p:nvSpPr>
        <p:spPr>
          <a:xfrm>
            <a:off x="529107" y="560231"/>
            <a:ext cx="10515600" cy="631065"/>
          </a:xfrm>
        </p:spPr>
        <p:txBody>
          <a:bodyPr anchor="t"/>
          <a:lstStyle>
            <a:lvl1pPr>
              <a:defRPr>
                <a:solidFill>
                  <a:schemeClr val="tx2"/>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61DD6487-0722-114F-A0D1-81A4F7416751}"/>
              </a:ext>
            </a:extLst>
          </p:cNvPr>
          <p:cNvSpPr>
            <a:spLocks noGrp="1"/>
          </p:cNvSpPr>
          <p:nvPr>
            <p:ph idx="1"/>
          </p:nvPr>
        </p:nvSpPr>
        <p:spPr>
          <a:xfrm>
            <a:off x="529107" y="2241030"/>
            <a:ext cx="3372675" cy="3156819"/>
          </a:xfrm>
        </p:spPr>
        <p:txBody>
          <a:bodyPr>
            <a:normAutofit/>
          </a:bodyPr>
          <a:lstStyle>
            <a:lvl1pPr marL="0" indent="0">
              <a:buNone/>
              <a:defRPr sz="2000">
                <a:latin typeface="+mj-lt"/>
              </a:defRPr>
            </a:lvl1pPr>
            <a:lvl2pPr>
              <a:defRPr sz="1800">
                <a:latin typeface="+mj-lt"/>
              </a:defRPr>
            </a:lvl2pPr>
            <a:lvl3pPr>
              <a:defRPr sz="1600">
                <a:latin typeface="+mj-lt"/>
              </a:defRPr>
            </a:lvl3pPr>
            <a:lvl4pPr>
              <a:defRPr sz="1400">
                <a:latin typeface="+mj-lt"/>
              </a:defRPr>
            </a:lvl4pPr>
            <a:lvl5pPr>
              <a:defRPr sz="1400">
                <a:latin typeface="+mj-lt"/>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F0AA4C95-081C-5B49-8DBB-779AA50AA368}"/>
              </a:ext>
            </a:extLst>
          </p:cNvPr>
          <p:cNvSpPr>
            <a:spLocks noGrp="1"/>
          </p:cNvSpPr>
          <p:nvPr>
            <p:ph type="body" idx="10"/>
          </p:nvPr>
        </p:nvSpPr>
        <p:spPr>
          <a:xfrm>
            <a:off x="529107" y="1418577"/>
            <a:ext cx="3372675" cy="747501"/>
          </a:xfrm>
        </p:spPr>
        <p:txBody>
          <a:bodyPr anchor="b">
            <a:no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03E966D3-16F4-DA46-822E-A03CF31918FE}"/>
              </a:ext>
            </a:extLst>
          </p:cNvPr>
          <p:cNvSpPr>
            <a:spLocks noGrp="1"/>
          </p:cNvSpPr>
          <p:nvPr>
            <p:ph idx="11"/>
          </p:nvPr>
        </p:nvSpPr>
        <p:spPr>
          <a:xfrm>
            <a:off x="4100569" y="2241030"/>
            <a:ext cx="3372675" cy="3156819"/>
          </a:xfrm>
        </p:spPr>
        <p:txBody>
          <a:bodyPr>
            <a:normAutofit/>
          </a:bodyPr>
          <a:lstStyle>
            <a:lvl1pPr marL="0" indent="0">
              <a:buNone/>
              <a:defRPr sz="2000">
                <a:latin typeface="+mj-lt"/>
              </a:defRPr>
            </a:lvl1pPr>
            <a:lvl2pPr>
              <a:defRPr sz="1800">
                <a:latin typeface="+mj-lt"/>
              </a:defRPr>
            </a:lvl2pPr>
            <a:lvl3pPr>
              <a:defRPr sz="1600">
                <a:latin typeface="+mj-lt"/>
              </a:defRPr>
            </a:lvl3pPr>
            <a:lvl4pPr>
              <a:defRPr sz="1400">
                <a:latin typeface="+mj-lt"/>
              </a:defRPr>
            </a:lvl4pPr>
            <a:lvl5pPr>
              <a:defRPr sz="1400">
                <a:latin typeface="+mj-lt"/>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2">
            <a:extLst>
              <a:ext uri="{FF2B5EF4-FFF2-40B4-BE49-F238E27FC236}">
                <a16:creationId xmlns:a16="http://schemas.microsoft.com/office/drawing/2014/main" id="{EA2A3A00-3B84-4C4F-9EB4-AA66EE76F2B1}"/>
              </a:ext>
            </a:extLst>
          </p:cNvPr>
          <p:cNvSpPr>
            <a:spLocks noGrp="1"/>
          </p:cNvSpPr>
          <p:nvPr>
            <p:ph type="body" idx="12"/>
          </p:nvPr>
        </p:nvSpPr>
        <p:spPr>
          <a:xfrm>
            <a:off x="4100569" y="1418577"/>
            <a:ext cx="3372675" cy="747501"/>
          </a:xfrm>
        </p:spPr>
        <p:txBody>
          <a:bodyPr anchor="b">
            <a:no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a:extLst>
              <a:ext uri="{FF2B5EF4-FFF2-40B4-BE49-F238E27FC236}">
                <a16:creationId xmlns:a16="http://schemas.microsoft.com/office/drawing/2014/main" id="{0E637712-F4E7-054D-A2F6-23091318CCDD}"/>
              </a:ext>
            </a:extLst>
          </p:cNvPr>
          <p:cNvSpPr>
            <a:spLocks noGrp="1"/>
          </p:cNvSpPr>
          <p:nvPr>
            <p:ph idx="13"/>
          </p:nvPr>
        </p:nvSpPr>
        <p:spPr>
          <a:xfrm>
            <a:off x="7672031" y="2241030"/>
            <a:ext cx="3372675" cy="3156819"/>
          </a:xfrm>
        </p:spPr>
        <p:txBody>
          <a:bodyPr>
            <a:normAutofit/>
          </a:bodyPr>
          <a:lstStyle>
            <a:lvl1pPr marL="0" indent="0">
              <a:buNone/>
              <a:defRPr sz="2000">
                <a:latin typeface="+mj-lt"/>
              </a:defRPr>
            </a:lvl1pPr>
            <a:lvl2pPr>
              <a:defRPr sz="1800">
                <a:latin typeface="+mj-lt"/>
              </a:defRPr>
            </a:lvl2pPr>
            <a:lvl3pPr>
              <a:defRPr sz="1600">
                <a:latin typeface="+mj-lt"/>
              </a:defRPr>
            </a:lvl3pPr>
            <a:lvl4pPr>
              <a:defRPr sz="1400">
                <a:latin typeface="+mj-lt"/>
              </a:defRPr>
            </a:lvl4pPr>
            <a:lvl5pPr>
              <a:defRPr sz="1400">
                <a:latin typeface="+mj-lt"/>
              </a:defRPr>
            </a:lvl5pPr>
          </a:lstStyle>
          <a:p>
            <a:pPr lvl="0"/>
            <a:r>
              <a:rPr lang="en-US" dirty="0"/>
              <a:t>Click to edit Master text styles</a:t>
            </a:r>
          </a:p>
          <a:p>
            <a:pPr lvl="1"/>
            <a:r>
              <a:rPr lang="en-US" dirty="0"/>
              <a:t>Second level</a:t>
            </a:r>
          </a:p>
          <a:p>
            <a:pPr lvl="2"/>
            <a:r>
              <a:rPr lang="en-US" dirty="0"/>
              <a:t>Third level</a:t>
            </a:r>
          </a:p>
        </p:txBody>
      </p:sp>
      <p:sp>
        <p:nvSpPr>
          <p:cNvPr id="14" name="Text Placeholder 2">
            <a:extLst>
              <a:ext uri="{FF2B5EF4-FFF2-40B4-BE49-F238E27FC236}">
                <a16:creationId xmlns:a16="http://schemas.microsoft.com/office/drawing/2014/main" id="{5F39A61F-D207-B24D-ACAD-207D4D1DADED}"/>
              </a:ext>
            </a:extLst>
          </p:cNvPr>
          <p:cNvSpPr>
            <a:spLocks noGrp="1"/>
          </p:cNvSpPr>
          <p:nvPr>
            <p:ph type="body" idx="14"/>
          </p:nvPr>
        </p:nvSpPr>
        <p:spPr>
          <a:xfrm>
            <a:off x="7672031" y="1418577"/>
            <a:ext cx="3372675" cy="747501"/>
          </a:xfrm>
        </p:spPr>
        <p:txBody>
          <a:bodyPr anchor="b">
            <a:no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Rectangle 8">
            <a:extLst>
              <a:ext uri="{FF2B5EF4-FFF2-40B4-BE49-F238E27FC236}">
                <a16:creationId xmlns:a16="http://schemas.microsoft.com/office/drawing/2014/main" id="{0C1B2A01-8409-DE47-8EC9-5945A123EC3F}"/>
              </a:ext>
            </a:extLst>
          </p:cNvPr>
          <p:cNvSpPr/>
          <p:nvPr userDrawn="1"/>
        </p:nvSpPr>
        <p:spPr>
          <a:xfrm rot="10800000">
            <a:off x="-19879" y="6243637"/>
            <a:ext cx="1177165" cy="614359"/>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Lst>
            <a:ahLst/>
            <a:cxnLst>
              <a:cxn ang="0">
                <a:pos x="connsiteX0" y="connsiteY0"/>
              </a:cxn>
              <a:cxn ang="0">
                <a:pos x="connsiteX1" y="connsiteY1"/>
              </a:cxn>
              <a:cxn ang="0">
                <a:pos x="connsiteX2" y="connsiteY2"/>
              </a:cxn>
              <a:cxn ang="0">
                <a:pos x="connsiteX3" y="connsiteY3"/>
              </a:cxn>
            </a:cxnLst>
            <a:rect l="l" t="t" r="r" b="b"/>
            <a:pathLst>
              <a:path w="5115060" h="2369712">
                <a:moveTo>
                  <a:pt x="0" y="0"/>
                </a:moveTo>
                <a:lnTo>
                  <a:pt x="5108620" y="0"/>
                </a:lnTo>
                <a:cubicBezTo>
                  <a:pt x="5110767" y="789904"/>
                  <a:pt x="5112913" y="1579808"/>
                  <a:pt x="5115060" y="2369712"/>
                </a:cubicBez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a:extLst>
              <a:ext uri="{FF2B5EF4-FFF2-40B4-BE49-F238E27FC236}">
                <a16:creationId xmlns:a16="http://schemas.microsoft.com/office/drawing/2014/main" id="{1546F2FF-CE72-6946-A845-26012149E851}"/>
              </a:ext>
            </a:extLst>
          </p:cNvPr>
          <p:cNvSpPr/>
          <p:nvPr userDrawn="1"/>
        </p:nvSpPr>
        <p:spPr>
          <a:xfrm flipH="1" flipV="1">
            <a:off x="-19878" y="6115050"/>
            <a:ext cx="1192570" cy="742950"/>
          </a:xfrm>
          <a:custGeom>
            <a:avLst/>
            <a:gdLst>
              <a:gd name="connsiteX0" fmla="*/ 1182691 w 1192570"/>
              <a:gd name="connsiteY0" fmla="*/ 742950 h 742950"/>
              <a:gd name="connsiteX1" fmla="*/ 0 w 1192570"/>
              <a:gd name="connsiteY1" fmla="*/ 0 h 742950"/>
              <a:gd name="connsiteX2" fmla="*/ 58558 w 1192570"/>
              <a:gd name="connsiteY2" fmla="*/ 0 h 742950"/>
              <a:gd name="connsiteX3" fmla="*/ 1188947 w 1192570"/>
              <a:gd name="connsiteY3" fmla="*/ 577927 h 742950"/>
              <a:gd name="connsiteX4" fmla="*/ 1182691 w 1192570"/>
              <a:gd name="connsiteY4" fmla="*/ 74295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70" h="74295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9F0F8359-62AE-0942-B28A-9986CFAD249C}"/>
              </a:ext>
            </a:extLst>
          </p:cNvPr>
          <p:cNvSpPr/>
          <p:nvPr userDrawn="1"/>
        </p:nvSpPr>
        <p:spPr>
          <a:xfrm flipH="1" flipV="1">
            <a:off x="-7495" y="5958078"/>
            <a:ext cx="1254498" cy="899922"/>
          </a:xfrm>
          <a:custGeom>
            <a:avLst/>
            <a:gdLst>
              <a:gd name="connsiteX0" fmla="*/ 1254498 w 1254498"/>
              <a:gd name="connsiteY0" fmla="*/ 899922 h 899922"/>
              <a:gd name="connsiteX1" fmla="*/ 0 w 1254498"/>
              <a:gd name="connsiteY1" fmla="*/ 0 h 899922"/>
              <a:gd name="connsiteX2" fmla="*/ 76233 w 1254498"/>
              <a:gd name="connsiteY2" fmla="*/ 0 h 899922"/>
              <a:gd name="connsiteX3" fmla="*/ 1253036 w 1254498"/>
              <a:gd name="connsiteY3" fmla="*/ 736745 h 899922"/>
              <a:gd name="connsiteX4" fmla="*/ 1254498 w 1254498"/>
              <a:gd name="connsiteY4" fmla="*/ 899922 h 89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498" h="899922">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8" name="Picture 17">
            <a:extLst>
              <a:ext uri="{FF2B5EF4-FFF2-40B4-BE49-F238E27FC236}">
                <a16:creationId xmlns:a16="http://schemas.microsoft.com/office/drawing/2014/main" id="{ED3A4C94-1DC3-D649-81EF-D6036FDB7A96}"/>
              </a:ext>
            </a:extLst>
          </p:cNvPr>
          <p:cNvPicPr>
            <a:picLocks noChangeAspect="1"/>
          </p:cNvPicPr>
          <p:nvPr userDrawn="1"/>
        </p:nvPicPr>
        <p:blipFill>
          <a:blip r:embed="rId2"/>
          <a:stretch>
            <a:fillRect/>
          </a:stretch>
        </p:blipFill>
        <p:spPr>
          <a:xfrm>
            <a:off x="929952" y="6115050"/>
            <a:ext cx="1492122" cy="680130"/>
          </a:xfrm>
          <a:prstGeom prst="rect">
            <a:avLst/>
          </a:prstGeom>
        </p:spPr>
      </p:pic>
    </p:spTree>
    <p:extLst>
      <p:ext uri="{BB962C8B-B14F-4D97-AF65-F5344CB8AC3E}">
        <p14:creationId xmlns:p14="http://schemas.microsoft.com/office/powerpoint/2010/main" val="3738195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0566386-DB6E-6D4F-89AC-8A7D38326E41}"/>
              </a:ext>
            </a:extLst>
          </p:cNvPr>
          <p:cNvSpPr>
            <a:spLocks noGrp="1"/>
          </p:cNvSpPr>
          <p:nvPr>
            <p:ph type="title"/>
          </p:nvPr>
        </p:nvSpPr>
        <p:spPr>
          <a:xfrm>
            <a:off x="529107" y="560231"/>
            <a:ext cx="10515600" cy="631065"/>
          </a:xfrm>
        </p:spPr>
        <p:txBody>
          <a:bodyPr anchor="t"/>
          <a:lstStyle>
            <a:lvl1pPr>
              <a:defRPr>
                <a:solidFill>
                  <a:schemeClr val="tx2"/>
                </a:solidFill>
                <a:latin typeface="+mn-lt"/>
              </a:defRPr>
            </a:lvl1pPr>
          </a:lstStyle>
          <a:p>
            <a:r>
              <a:rPr lang="en-US"/>
              <a:t>Click to edit Master title style</a:t>
            </a:r>
          </a:p>
        </p:txBody>
      </p:sp>
      <p:sp>
        <p:nvSpPr>
          <p:cNvPr id="6" name="Rectangle 8">
            <a:extLst>
              <a:ext uri="{FF2B5EF4-FFF2-40B4-BE49-F238E27FC236}">
                <a16:creationId xmlns:a16="http://schemas.microsoft.com/office/drawing/2014/main" id="{D1EFE7B8-5744-2E40-90A6-0B0E6EBFCBFF}"/>
              </a:ext>
            </a:extLst>
          </p:cNvPr>
          <p:cNvSpPr/>
          <p:nvPr userDrawn="1"/>
        </p:nvSpPr>
        <p:spPr>
          <a:xfrm rot="10800000">
            <a:off x="-19879" y="6243637"/>
            <a:ext cx="1177165" cy="614359"/>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Lst>
            <a:ahLst/>
            <a:cxnLst>
              <a:cxn ang="0">
                <a:pos x="connsiteX0" y="connsiteY0"/>
              </a:cxn>
              <a:cxn ang="0">
                <a:pos x="connsiteX1" y="connsiteY1"/>
              </a:cxn>
              <a:cxn ang="0">
                <a:pos x="connsiteX2" y="connsiteY2"/>
              </a:cxn>
              <a:cxn ang="0">
                <a:pos x="connsiteX3" y="connsiteY3"/>
              </a:cxn>
            </a:cxnLst>
            <a:rect l="l" t="t" r="r" b="b"/>
            <a:pathLst>
              <a:path w="5115060" h="2369712">
                <a:moveTo>
                  <a:pt x="0" y="0"/>
                </a:moveTo>
                <a:lnTo>
                  <a:pt x="5108620" y="0"/>
                </a:lnTo>
                <a:cubicBezTo>
                  <a:pt x="5110767" y="789904"/>
                  <a:pt x="5112913" y="1579808"/>
                  <a:pt x="5115060" y="2369712"/>
                </a:cubicBez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1A95FECE-E42C-7C41-9BDD-2602960F1B79}"/>
              </a:ext>
            </a:extLst>
          </p:cNvPr>
          <p:cNvSpPr/>
          <p:nvPr userDrawn="1"/>
        </p:nvSpPr>
        <p:spPr>
          <a:xfrm flipH="1" flipV="1">
            <a:off x="-19878" y="6115050"/>
            <a:ext cx="1192570" cy="742950"/>
          </a:xfrm>
          <a:custGeom>
            <a:avLst/>
            <a:gdLst>
              <a:gd name="connsiteX0" fmla="*/ 1182691 w 1192570"/>
              <a:gd name="connsiteY0" fmla="*/ 742950 h 742950"/>
              <a:gd name="connsiteX1" fmla="*/ 0 w 1192570"/>
              <a:gd name="connsiteY1" fmla="*/ 0 h 742950"/>
              <a:gd name="connsiteX2" fmla="*/ 58558 w 1192570"/>
              <a:gd name="connsiteY2" fmla="*/ 0 h 742950"/>
              <a:gd name="connsiteX3" fmla="*/ 1188947 w 1192570"/>
              <a:gd name="connsiteY3" fmla="*/ 577927 h 742950"/>
              <a:gd name="connsiteX4" fmla="*/ 1182691 w 1192570"/>
              <a:gd name="connsiteY4" fmla="*/ 74295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70" h="74295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97F861F0-BB0E-C249-B5B4-4202153C6390}"/>
              </a:ext>
            </a:extLst>
          </p:cNvPr>
          <p:cNvSpPr/>
          <p:nvPr userDrawn="1"/>
        </p:nvSpPr>
        <p:spPr>
          <a:xfrm flipH="1" flipV="1">
            <a:off x="-7495" y="5958078"/>
            <a:ext cx="1254498" cy="899922"/>
          </a:xfrm>
          <a:custGeom>
            <a:avLst/>
            <a:gdLst>
              <a:gd name="connsiteX0" fmla="*/ 1254498 w 1254498"/>
              <a:gd name="connsiteY0" fmla="*/ 899922 h 899922"/>
              <a:gd name="connsiteX1" fmla="*/ 0 w 1254498"/>
              <a:gd name="connsiteY1" fmla="*/ 0 h 899922"/>
              <a:gd name="connsiteX2" fmla="*/ 76233 w 1254498"/>
              <a:gd name="connsiteY2" fmla="*/ 0 h 899922"/>
              <a:gd name="connsiteX3" fmla="*/ 1253036 w 1254498"/>
              <a:gd name="connsiteY3" fmla="*/ 736745 h 899922"/>
              <a:gd name="connsiteX4" fmla="*/ 1254498 w 1254498"/>
              <a:gd name="connsiteY4" fmla="*/ 899922 h 89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498" h="899922">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Picture 7">
            <a:extLst>
              <a:ext uri="{FF2B5EF4-FFF2-40B4-BE49-F238E27FC236}">
                <a16:creationId xmlns:a16="http://schemas.microsoft.com/office/drawing/2014/main" id="{32250DAF-6076-3447-B2D8-8CDBA32E17F6}"/>
              </a:ext>
            </a:extLst>
          </p:cNvPr>
          <p:cNvPicPr>
            <a:picLocks noChangeAspect="1"/>
          </p:cNvPicPr>
          <p:nvPr userDrawn="1"/>
        </p:nvPicPr>
        <p:blipFill>
          <a:blip r:embed="rId2"/>
          <a:stretch>
            <a:fillRect/>
          </a:stretch>
        </p:blipFill>
        <p:spPr>
          <a:xfrm>
            <a:off x="929952" y="6115050"/>
            <a:ext cx="1492122" cy="680130"/>
          </a:xfrm>
          <a:prstGeom prst="rect">
            <a:avLst/>
          </a:prstGeom>
        </p:spPr>
      </p:pic>
    </p:spTree>
    <p:extLst>
      <p:ext uri="{BB962C8B-B14F-4D97-AF65-F5344CB8AC3E}">
        <p14:creationId xmlns:p14="http://schemas.microsoft.com/office/powerpoint/2010/main" val="1628757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7E9051B2-104E-0D4B-80DA-56A0D70DD7FC}"/>
              </a:ext>
            </a:extLst>
          </p:cNvPr>
          <p:cNvSpPr/>
          <p:nvPr userDrawn="1"/>
        </p:nvSpPr>
        <p:spPr>
          <a:xfrm rot="10800000">
            <a:off x="-19879" y="6243637"/>
            <a:ext cx="1177165" cy="614359"/>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Lst>
            <a:ahLst/>
            <a:cxnLst>
              <a:cxn ang="0">
                <a:pos x="connsiteX0" y="connsiteY0"/>
              </a:cxn>
              <a:cxn ang="0">
                <a:pos x="connsiteX1" y="connsiteY1"/>
              </a:cxn>
              <a:cxn ang="0">
                <a:pos x="connsiteX2" y="connsiteY2"/>
              </a:cxn>
              <a:cxn ang="0">
                <a:pos x="connsiteX3" y="connsiteY3"/>
              </a:cxn>
            </a:cxnLst>
            <a:rect l="l" t="t" r="r" b="b"/>
            <a:pathLst>
              <a:path w="5115060" h="2369712">
                <a:moveTo>
                  <a:pt x="0" y="0"/>
                </a:moveTo>
                <a:lnTo>
                  <a:pt x="5108620" y="0"/>
                </a:lnTo>
                <a:cubicBezTo>
                  <a:pt x="5110767" y="789904"/>
                  <a:pt x="5112913" y="1579808"/>
                  <a:pt x="5115060" y="2369712"/>
                </a:cubicBez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a:extLst>
              <a:ext uri="{FF2B5EF4-FFF2-40B4-BE49-F238E27FC236}">
                <a16:creationId xmlns:a16="http://schemas.microsoft.com/office/drawing/2014/main" id="{1E346914-8EA1-2141-B8F6-C02D6FE218D1}"/>
              </a:ext>
            </a:extLst>
          </p:cNvPr>
          <p:cNvSpPr/>
          <p:nvPr userDrawn="1"/>
        </p:nvSpPr>
        <p:spPr>
          <a:xfrm flipH="1" flipV="1">
            <a:off x="-19878" y="6115050"/>
            <a:ext cx="1192570" cy="742950"/>
          </a:xfrm>
          <a:custGeom>
            <a:avLst/>
            <a:gdLst>
              <a:gd name="connsiteX0" fmla="*/ 1182691 w 1192570"/>
              <a:gd name="connsiteY0" fmla="*/ 742950 h 742950"/>
              <a:gd name="connsiteX1" fmla="*/ 0 w 1192570"/>
              <a:gd name="connsiteY1" fmla="*/ 0 h 742950"/>
              <a:gd name="connsiteX2" fmla="*/ 58558 w 1192570"/>
              <a:gd name="connsiteY2" fmla="*/ 0 h 742950"/>
              <a:gd name="connsiteX3" fmla="*/ 1188947 w 1192570"/>
              <a:gd name="connsiteY3" fmla="*/ 577927 h 742950"/>
              <a:gd name="connsiteX4" fmla="*/ 1182691 w 1192570"/>
              <a:gd name="connsiteY4" fmla="*/ 74295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70" h="74295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9">
            <a:extLst>
              <a:ext uri="{FF2B5EF4-FFF2-40B4-BE49-F238E27FC236}">
                <a16:creationId xmlns:a16="http://schemas.microsoft.com/office/drawing/2014/main" id="{3465582B-069F-3A4F-A46E-53F3C1F78E66}"/>
              </a:ext>
            </a:extLst>
          </p:cNvPr>
          <p:cNvSpPr/>
          <p:nvPr userDrawn="1"/>
        </p:nvSpPr>
        <p:spPr>
          <a:xfrm flipH="1" flipV="1">
            <a:off x="-7495" y="5958078"/>
            <a:ext cx="1254498" cy="899922"/>
          </a:xfrm>
          <a:custGeom>
            <a:avLst/>
            <a:gdLst>
              <a:gd name="connsiteX0" fmla="*/ 1254498 w 1254498"/>
              <a:gd name="connsiteY0" fmla="*/ 899922 h 899922"/>
              <a:gd name="connsiteX1" fmla="*/ 0 w 1254498"/>
              <a:gd name="connsiteY1" fmla="*/ 0 h 899922"/>
              <a:gd name="connsiteX2" fmla="*/ 76233 w 1254498"/>
              <a:gd name="connsiteY2" fmla="*/ 0 h 899922"/>
              <a:gd name="connsiteX3" fmla="*/ 1253036 w 1254498"/>
              <a:gd name="connsiteY3" fmla="*/ 736745 h 899922"/>
              <a:gd name="connsiteX4" fmla="*/ 1254498 w 1254498"/>
              <a:gd name="connsiteY4" fmla="*/ 899922 h 89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498" h="899922">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a:extLst>
              <a:ext uri="{FF2B5EF4-FFF2-40B4-BE49-F238E27FC236}">
                <a16:creationId xmlns:a16="http://schemas.microsoft.com/office/drawing/2014/main" id="{B4D678D2-BC8B-4C48-8BF4-18E64C212E0D}"/>
              </a:ext>
            </a:extLst>
          </p:cNvPr>
          <p:cNvPicPr>
            <a:picLocks noChangeAspect="1"/>
          </p:cNvPicPr>
          <p:nvPr userDrawn="1"/>
        </p:nvPicPr>
        <p:blipFill>
          <a:blip r:embed="rId2"/>
          <a:stretch>
            <a:fillRect/>
          </a:stretch>
        </p:blipFill>
        <p:spPr>
          <a:xfrm>
            <a:off x="929952" y="6115050"/>
            <a:ext cx="1492122" cy="680130"/>
          </a:xfrm>
          <a:prstGeom prst="rect">
            <a:avLst/>
          </a:prstGeom>
        </p:spPr>
      </p:pic>
    </p:spTree>
    <p:extLst>
      <p:ext uri="{BB962C8B-B14F-4D97-AF65-F5344CB8AC3E}">
        <p14:creationId xmlns:p14="http://schemas.microsoft.com/office/powerpoint/2010/main" val="1744208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070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p:cSld name="10_Title and Content">
    <p:spTree>
      <p:nvGrpSpPr>
        <p:cNvPr id="1" name="Shape 17"/>
        <p:cNvGrpSpPr/>
        <p:nvPr/>
      </p:nvGrpSpPr>
      <p:grpSpPr>
        <a:xfrm>
          <a:off x="0" y="0"/>
          <a:ext cx="0" cy="0"/>
          <a:chOff x="0" y="0"/>
          <a:chExt cx="0" cy="0"/>
        </a:xfrm>
      </p:grpSpPr>
      <p:sp>
        <p:nvSpPr>
          <p:cNvPr id="18" name="Google Shape;18;p16"/>
          <p:cNvSpPr txBox="1">
            <a:spLocks noGrp="1"/>
          </p:cNvSpPr>
          <p:nvPr>
            <p:ph type="title"/>
          </p:nvPr>
        </p:nvSpPr>
        <p:spPr>
          <a:xfrm>
            <a:off x="529107" y="560231"/>
            <a:ext cx="10515600" cy="63106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400"/>
              <a:buFont typeface="Calibri"/>
              <a:buNone/>
              <a:defRPr>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6"/>
          <p:cNvSpPr txBox="1">
            <a:spLocks noGrp="1"/>
          </p:cNvSpPr>
          <p:nvPr>
            <p:ph type="body" idx="1"/>
          </p:nvPr>
        </p:nvSpPr>
        <p:spPr>
          <a:xfrm>
            <a:off x="529107" y="1854558"/>
            <a:ext cx="10515600" cy="35432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6"/>
          <p:cNvSpPr txBox="1">
            <a:spLocks noGrp="1"/>
          </p:cNvSpPr>
          <p:nvPr>
            <p:ph type="body" idx="2"/>
          </p:nvPr>
        </p:nvSpPr>
        <p:spPr>
          <a:xfrm>
            <a:off x="529107" y="1418578"/>
            <a:ext cx="10515600" cy="43598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 name="Google Shape;22;p16"/>
          <p:cNvSpPr/>
          <p:nvPr/>
        </p:nvSpPr>
        <p:spPr>
          <a:xfrm rot="10800000">
            <a:off x="-19879" y="6243637"/>
            <a:ext cx="1177165" cy="614359"/>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23;p16"/>
          <p:cNvSpPr/>
          <p:nvPr/>
        </p:nvSpPr>
        <p:spPr>
          <a:xfrm rot="10800000">
            <a:off x="-19878" y="6115050"/>
            <a:ext cx="1192570" cy="742950"/>
          </a:xfrm>
          <a:custGeom>
            <a:avLst/>
            <a:gdLst/>
            <a:ahLst/>
            <a:cxnLst/>
            <a:rect l="l" t="t" r="r" b="b"/>
            <a:pathLst>
              <a:path w="1192570" h="742950" extrusionOk="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24;p16"/>
          <p:cNvSpPr/>
          <p:nvPr/>
        </p:nvSpPr>
        <p:spPr>
          <a:xfrm rot="10800000">
            <a:off x="-7495" y="5958078"/>
            <a:ext cx="1254498" cy="899922"/>
          </a:xfrm>
          <a:custGeom>
            <a:avLst/>
            <a:gdLst/>
            <a:ahLst/>
            <a:cxnLst/>
            <a:rect l="l" t="t" r="r" b="b"/>
            <a:pathLst>
              <a:path w="1254498" h="899922" extrusionOk="0">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8A2E8F3C-D13F-B941-99E8-0E7FBCF49015}"/>
              </a:ext>
            </a:extLst>
          </p:cNvPr>
          <p:cNvPicPr>
            <a:picLocks noChangeAspect="1"/>
          </p:cNvPicPr>
          <p:nvPr userDrawn="1"/>
        </p:nvPicPr>
        <p:blipFill>
          <a:blip r:embed="rId2"/>
          <a:stretch>
            <a:fillRect/>
          </a:stretch>
        </p:blipFill>
        <p:spPr>
          <a:xfrm>
            <a:off x="929952" y="6115050"/>
            <a:ext cx="1492122" cy="680130"/>
          </a:xfrm>
          <a:prstGeom prst="rect">
            <a:avLst/>
          </a:prstGeom>
        </p:spPr>
      </p:pic>
    </p:spTree>
    <p:extLst>
      <p:ext uri="{BB962C8B-B14F-4D97-AF65-F5344CB8AC3E}">
        <p14:creationId xmlns:p14="http://schemas.microsoft.com/office/powerpoint/2010/main" val="2757815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Title and Content">
  <p:cSld name="10_Title and Content">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529107" y="560231"/>
            <a:ext cx="10515600" cy="63106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400"/>
              <a:buFont typeface="Calibri"/>
              <a:buNone/>
              <a:defRPr>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7"/>
          <p:cNvSpPr txBox="1">
            <a:spLocks noGrp="1"/>
          </p:cNvSpPr>
          <p:nvPr>
            <p:ph type="body" idx="1"/>
          </p:nvPr>
        </p:nvSpPr>
        <p:spPr>
          <a:xfrm>
            <a:off x="529108" y="2211049"/>
            <a:ext cx="5015948" cy="318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7"/>
          <p:cNvSpPr txBox="1">
            <a:spLocks noGrp="1"/>
          </p:cNvSpPr>
          <p:nvPr>
            <p:ph type="body" idx="2"/>
          </p:nvPr>
        </p:nvSpPr>
        <p:spPr>
          <a:xfrm>
            <a:off x="529108" y="1418577"/>
            <a:ext cx="5015948" cy="792467"/>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17"/>
          <p:cNvSpPr txBox="1">
            <a:spLocks noGrp="1"/>
          </p:cNvSpPr>
          <p:nvPr>
            <p:ph type="body" idx="3"/>
          </p:nvPr>
        </p:nvSpPr>
        <p:spPr>
          <a:xfrm>
            <a:off x="6028760" y="2211049"/>
            <a:ext cx="5015948" cy="318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7"/>
          <p:cNvSpPr txBox="1">
            <a:spLocks noGrp="1"/>
          </p:cNvSpPr>
          <p:nvPr>
            <p:ph type="body" idx="4"/>
          </p:nvPr>
        </p:nvSpPr>
        <p:spPr>
          <a:xfrm>
            <a:off x="6028760" y="1418577"/>
            <a:ext cx="5015948" cy="792467"/>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17"/>
          <p:cNvSpPr/>
          <p:nvPr/>
        </p:nvSpPr>
        <p:spPr>
          <a:xfrm rot="10800000">
            <a:off x="-19879" y="6243637"/>
            <a:ext cx="1177165" cy="614359"/>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33;p17"/>
          <p:cNvSpPr/>
          <p:nvPr/>
        </p:nvSpPr>
        <p:spPr>
          <a:xfrm rot="10800000">
            <a:off x="-19878" y="6115050"/>
            <a:ext cx="1192570" cy="742950"/>
          </a:xfrm>
          <a:custGeom>
            <a:avLst/>
            <a:gdLst/>
            <a:ahLst/>
            <a:cxnLst/>
            <a:rect l="l" t="t" r="r" b="b"/>
            <a:pathLst>
              <a:path w="1192570" h="742950" extrusionOk="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34;p17"/>
          <p:cNvSpPr/>
          <p:nvPr/>
        </p:nvSpPr>
        <p:spPr>
          <a:xfrm rot="10800000">
            <a:off x="-7495" y="5958078"/>
            <a:ext cx="1254498" cy="899922"/>
          </a:xfrm>
          <a:custGeom>
            <a:avLst/>
            <a:gdLst/>
            <a:ahLst/>
            <a:cxnLst/>
            <a:rect l="l" t="t" r="r" b="b"/>
            <a:pathLst>
              <a:path w="1254498" h="899922" extrusionOk="0">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 name="Picture 10">
            <a:extLst>
              <a:ext uri="{FF2B5EF4-FFF2-40B4-BE49-F238E27FC236}">
                <a16:creationId xmlns:a16="http://schemas.microsoft.com/office/drawing/2014/main" id="{0ADCC685-728C-F145-AC7A-29C6F2EE3174}"/>
              </a:ext>
            </a:extLst>
          </p:cNvPr>
          <p:cNvPicPr>
            <a:picLocks noChangeAspect="1"/>
          </p:cNvPicPr>
          <p:nvPr userDrawn="1"/>
        </p:nvPicPr>
        <p:blipFill>
          <a:blip r:embed="rId2"/>
          <a:stretch>
            <a:fillRect/>
          </a:stretch>
        </p:blipFill>
        <p:spPr>
          <a:xfrm>
            <a:off x="929952" y="6115050"/>
            <a:ext cx="1492122" cy="680130"/>
          </a:xfrm>
          <a:prstGeom prst="rect">
            <a:avLst/>
          </a:prstGeom>
        </p:spPr>
      </p:pic>
    </p:spTree>
    <p:extLst>
      <p:ext uri="{BB962C8B-B14F-4D97-AF65-F5344CB8AC3E}">
        <p14:creationId xmlns:p14="http://schemas.microsoft.com/office/powerpoint/2010/main" val="3035626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055C95D-4A3E-174E-A50A-928FFE9F6DFD}"/>
              </a:ext>
            </a:extLst>
          </p:cNvPr>
          <p:cNvSpPr>
            <a:spLocks noGrp="1"/>
          </p:cNvSpPr>
          <p:nvPr>
            <p:ph type="pic" sz="quarter" idx="10" hasCustomPrompt="1"/>
          </p:nvPr>
        </p:nvSpPr>
        <p:spPr>
          <a:xfrm>
            <a:off x="0" y="0"/>
            <a:ext cx="12192000" cy="6858000"/>
          </a:xfrm>
        </p:spPr>
        <p:txBody>
          <a:bodyPr/>
          <a:lstStyle>
            <a:lvl1pPr algn="r">
              <a:defRPr/>
            </a:lvl1pPr>
          </a:lstStyle>
          <a:p>
            <a:r>
              <a:rPr lang="en-US" dirty="0"/>
              <a:t> Click to add Background</a:t>
            </a:r>
          </a:p>
        </p:txBody>
      </p:sp>
      <p:sp>
        <p:nvSpPr>
          <p:cNvPr id="12" name="Rectangle 8">
            <a:extLst>
              <a:ext uri="{FF2B5EF4-FFF2-40B4-BE49-F238E27FC236}">
                <a16:creationId xmlns:a16="http://schemas.microsoft.com/office/drawing/2014/main" id="{E6278410-57F4-7946-9C04-F4882F29DFBB}"/>
              </a:ext>
            </a:extLst>
          </p:cNvPr>
          <p:cNvSpPr/>
          <p:nvPr userDrawn="1"/>
        </p:nvSpPr>
        <p:spPr>
          <a:xfrm rot="10800000">
            <a:off x="0" y="-355987"/>
            <a:ext cx="14408927" cy="7213987"/>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Lst>
            <a:ahLst/>
            <a:cxnLst>
              <a:cxn ang="0">
                <a:pos x="connsiteX0" y="connsiteY0"/>
              </a:cxn>
              <a:cxn ang="0">
                <a:pos x="connsiteX1" y="connsiteY1"/>
              </a:cxn>
              <a:cxn ang="0">
                <a:pos x="connsiteX2" y="connsiteY2"/>
              </a:cxn>
              <a:cxn ang="0">
                <a:pos x="connsiteX3" y="connsiteY3"/>
              </a:cxn>
            </a:cxnLst>
            <a:rect l="l" t="t" r="r" b="b"/>
            <a:pathLst>
              <a:path w="5115060" h="2369712">
                <a:moveTo>
                  <a:pt x="0" y="0"/>
                </a:moveTo>
                <a:lnTo>
                  <a:pt x="5108620" y="0"/>
                </a:lnTo>
                <a:cubicBezTo>
                  <a:pt x="5110767" y="789904"/>
                  <a:pt x="5112913" y="1579808"/>
                  <a:pt x="5115060" y="2369712"/>
                </a:cubicBez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EAD2E5-CAE7-B34C-B687-CDF34042362B}"/>
              </a:ext>
            </a:extLst>
          </p:cNvPr>
          <p:cNvSpPr>
            <a:spLocks noGrp="1"/>
          </p:cNvSpPr>
          <p:nvPr>
            <p:ph type="ctrTitle"/>
          </p:nvPr>
        </p:nvSpPr>
        <p:spPr>
          <a:xfrm>
            <a:off x="525888" y="2750092"/>
            <a:ext cx="6760646" cy="1771315"/>
          </a:xfrm>
        </p:spPr>
        <p:txBody>
          <a:bodyPr anchor="b">
            <a:normAutofit/>
          </a:bodyPr>
          <a:lstStyle>
            <a:lvl1pPr algn="l">
              <a:lnSpc>
                <a:spcPct val="70000"/>
              </a:lnSpc>
              <a:defRPr sz="5400" b="0">
                <a:solidFill>
                  <a:schemeClr val="bg1"/>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6E79E786-F801-8645-B3DF-DD44F8DA38FE}"/>
              </a:ext>
            </a:extLst>
          </p:cNvPr>
          <p:cNvSpPr>
            <a:spLocks noGrp="1"/>
          </p:cNvSpPr>
          <p:nvPr>
            <p:ph type="subTitle" idx="1"/>
          </p:nvPr>
        </p:nvSpPr>
        <p:spPr>
          <a:xfrm>
            <a:off x="525888" y="4611325"/>
            <a:ext cx="9144000" cy="507694"/>
          </a:xfrm>
        </p:spPr>
        <p:txBody>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8">
            <a:extLst>
              <a:ext uri="{FF2B5EF4-FFF2-40B4-BE49-F238E27FC236}">
                <a16:creationId xmlns:a16="http://schemas.microsoft.com/office/drawing/2014/main" id="{94CA232E-82DA-6C42-ACCA-055B0CF8C313}"/>
              </a:ext>
            </a:extLst>
          </p:cNvPr>
          <p:cNvSpPr/>
          <p:nvPr userDrawn="1"/>
        </p:nvSpPr>
        <p:spPr>
          <a:xfrm flipH="1" flipV="1">
            <a:off x="628213" y="-40665"/>
            <a:ext cx="11936061" cy="5998022"/>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 name="connsiteX0" fmla="*/ 0 w 5241733"/>
              <a:gd name="connsiteY0" fmla="*/ 0 h 2598697"/>
              <a:gd name="connsiteX1" fmla="*/ 5235293 w 5241733"/>
              <a:gd name="connsiteY1" fmla="*/ 228985 h 2598697"/>
              <a:gd name="connsiteX2" fmla="*/ 5241733 w 5241733"/>
              <a:gd name="connsiteY2" fmla="*/ 2598697 h 2598697"/>
              <a:gd name="connsiteX3" fmla="*/ 0 w 5241733"/>
              <a:gd name="connsiteY3" fmla="*/ 0 h 2598697"/>
              <a:gd name="connsiteX0" fmla="*/ 0 w 5313289"/>
              <a:gd name="connsiteY0" fmla="*/ 0 h 2598697"/>
              <a:gd name="connsiteX1" fmla="*/ 5313245 w 5313289"/>
              <a:gd name="connsiteY1" fmla="*/ 2090103 h 2598697"/>
              <a:gd name="connsiteX2" fmla="*/ 5241733 w 5313289"/>
              <a:gd name="connsiteY2" fmla="*/ 2598697 h 2598697"/>
              <a:gd name="connsiteX3" fmla="*/ 0 w 5313289"/>
              <a:gd name="connsiteY3" fmla="*/ 0 h 2598697"/>
              <a:gd name="connsiteX0" fmla="*/ 0 w 5319101"/>
              <a:gd name="connsiteY0" fmla="*/ 0 h 2598697"/>
              <a:gd name="connsiteX1" fmla="*/ 5313245 w 5319101"/>
              <a:gd name="connsiteY1" fmla="*/ 2090103 h 2598697"/>
              <a:gd name="connsiteX2" fmla="*/ 5241733 w 5319101"/>
              <a:gd name="connsiteY2" fmla="*/ 2598697 h 2598697"/>
              <a:gd name="connsiteX3" fmla="*/ 0 w 5319101"/>
              <a:gd name="connsiteY3" fmla="*/ 0 h 2598697"/>
              <a:gd name="connsiteX0" fmla="*/ 0 w 5938090"/>
              <a:gd name="connsiteY0" fmla="*/ 2990 h 2730214"/>
              <a:gd name="connsiteX1" fmla="*/ 5313245 w 5938090"/>
              <a:gd name="connsiteY1" fmla="*/ 2093093 h 2730214"/>
              <a:gd name="connsiteX2" fmla="*/ 5241733 w 5938090"/>
              <a:gd name="connsiteY2" fmla="*/ 2601687 h 2730214"/>
              <a:gd name="connsiteX3" fmla="*/ 0 w 5938090"/>
              <a:gd name="connsiteY3" fmla="*/ 2990 h 2730214"/>
              <a:gd name="connsiteX0" fmla="*/ 0 w 5926269"/>
              <a:gd name="connsiteY0" fmla="*/ 2990 h 2762083"/>
              <a:gd name="connsiteX1" fmla="*/ 5313245 w 5926269"/>
              <a:gd name="connsiteY1" fmla="*/ 2093093 h 2762083"/>
              <a:gd name="connsiteX2" fmla="*/ 5241733 w 5926269"/>
              <a:gd name="connsiteY2" fmla="*/ 2601687 h 2762083"/>
              <a:gd name="connsiteX3" fmla="*/ 0 w 5926269"/>
              <a:gd name="connsiteY3" fmla="*/ 2990 h 2762083"/>
              <a:gd name="connsiteX0" fmla="*/ 0 w 5926269"/>
              <a:gd name="connsiteY0" fmla="*/ 2990 h 2762083"/>
              <a:gd name="connsiteX1" fmla="*/ 5313245 w 5926269"/>
              <a:gd name="connsiteY1" fmla="*/ 2093093 h 2762083"/>
              <a:gd name="connsiteX2" fmla="*/ 5241733 w 5926269"/>
              <a:gd name="connsiteY2" fmla="*/ 2601687 h 2762083"/>
              <a:gd name="connsiteX3" fmla="*/ 0 w 5926269"/>
              <a:gd name="connsiteY3" fmla="*/ 2990 h 2762083"/>
              <a:gd name="connsiteX0" fmla="*/ 0 w 5926269"/>
              <a:gd name="connsiteY0" fmla="*/ 4493 h 2763586"/>
              <a:gd name="connsiteX1" fmla="*/ 5313245 w 5926269"/>
              <a:gd name="connsiteY1" fmla="*/ 2094596 h 2763586"/>
              <a:gd name="connsiteX2" fmla="*/ 5241733 w 5926269"/>
              <a:gd name="connsiteY2" fmla="*/ 2603190 h 2763586"/>
              <a:gd name="connsiteX3" fmla="*/ 0 w 5926269"/>
              <a:gd name="connsiteY3" fmla="*/ 4493 h 2763586"/>
              <a:gd name="connsiteX0" fmla="*/ 0 w 5926269"/>
              <a:gd name="connsiteY0" fmla="*/ 4476 h 2764436"/>
              <a:gd name="connsiteX1" fmla="*/ 5313245 w 5926269"/>
              <a:gd name="connsiteY1" fmla="*/ 2099451 h 2764436"/>
              <a:gd name="connsiteX2" fmla="*/ 5241733 w 5926269"/>
              <a:gd name="connsiteY2" fmla="*/ 2603173 h 2764436"/>
              <a:gd name="connsiteX3" fmla="*/ 0 w 5926269"/>
              <a:gd name="connsiteY3" fmla="*/ 4476 h 2764436"/>
              <a:gd name="connsiteX0" fmla="*/ 0 w 5926269"/>
              <a:gd name="connsiteY0" fmla="*/ 2773 h 2762732"/>
              <a:gd name="connsiteX1" fmla="*/ 5313245 w 5926269"/>
              <a:gd name="connsiteY1" fmla="*/ 2097748 h 2762732"/>
              <a:gd name="connsiteX2" fmla="*/ 5241733 w 5926269"/>
              <a:gd name="connsiteY2" fmla="*/ 2601470 h 2762732"/>
              <a:gd name="connsiteX3" fmla="*/ 0 w 5926269"/>
              <a:gd name="connsiteY3" fmla="*/ 2773 h 2762732"/>
              <a:gd name="connsiteX0" fmla="*/ 0 w 5630073"/>
              <a:gd name="connsiteY0" fmla="*/ 2773 h 2720699"/>
              <a:gd name="connsiteX1" fmla="*/ 5313245 w 5630073"/>
              <a:gd name="connsiteY1" fmla="*/ 2097748 h 2720699"/>
              <a:gd name="connsiteX2" fmla="*/ 5241733 w 5630073"/>
              <a:gd name="connsiteY2" fmla="*/ 2601470 h 2720699"/>
              <a:gd name="connsiteX3" fmla="*/ 0 w 5630073"/>
              <a:gd name="connsiteY3" fmla="*/ 2773 h 2720699"/>
              <a:gd name="connsiteX0" fmla="*/ 0 w 5630073"/>
              <a:gd name="connsiteY0" fmla="*/ 2773 h 2720699"/>
              <a:gd name="connsiteX1" fmla="*/ 5313245 w 5630073"/>
              <a:gd name="connsiteY1" fmla="*/ 2097748 h 2720699"/>
              <a:gd name="connsiteX2" fmla="*/ 5241733 w 5630073"/>
              <a:gd name="connsiteY2" fmla="*/ 2601470 h 2720699"/>
              <a:gd name="connsiteX3" fmla="*/ 0 w 5630073"/>
              <a:gd name="connsiteY3" fmla="*/ 2773 h 2720699"/>
              <a:gd name="connsiteX0" fmla="*/ 0 w 5314512"/>
              <a:gd name="connsiteY0" fmla="*/ 2773 h 2601470"/>
              <a:gd name="connsiteX1" fmla="*/ 5313245 w 5314512"/>
              <a:gd name="connsiteY1" fmla="*/ 2097748 h 2601470"/>
              <a:gd name="connsiteX2" fmla="*/ 5241733 w 5314512"/>
              <a:gd name="connsiteY2" fmla="*/ 2601470 h 2601470"/>
              <a:gd name="connsiteX3" fmla="*/ 0 w 5314512"/>
              <a:gd name="connsiteY3" fmla="*/ 2773 h 2601470"/>
              <a:gd name="connsiteX0" fmla="*/ 0 w 5248807"/>
              <a:gd name="connsiteY0" fmla="*/ 2766 h 2601463"/>
              <a:gd name="connsiteX1" fmla="*/ 5215805 w 5248807"/>
              <a:gd name="connsiteY1" fmla="*/ 2102613 h 2601463"/>
              <a:gd name="connsiteX2" fmla="*/ 5241733 w 5248807"/>
              <a:gd name="connsiteY2" fmla="*/ 2601463 h 2601463"/>
              <a:gd name="connsiteX3" fmla="*/ 0 w 5248807"/>
              <a:gd name="connsiteY3" fmla="*/ 2766 h 2601463"/>
              <a:gd name="connsiteX0" fmla="*/ 0 w 5248807"/>
              <a:gd name="connsiteY0" fmla="*/ 2586 h 2601283"/>
              <a:gd name="connsiteX1" fmla="*/ 5215805 w 5248807"/>
              <a:gd name="connsiteY1" fmla="*/ 2102433 h 2601283"/>
              <a:gd name="connsiteX2" fmla="*/ 5241733 w 5248807"/>
              <a:gd name="connsiteY2" fmla="*/ 2601283 h 2601283"/>
              <a:gd name="connsiteX3" fmla="*/ 0 w 5248807"/>
              <a:gd name="connsiteY3" fmla="*/ 2586 h 2601283"/>
              <a:gd name="connsiteX0" fmla="*/ 0 w 5256048"/>
              <a:gd name="connsiteY0" fmla="*/ 2586 h 2601283"/>
              <a:gd name="connsiteX1" fmla="*/ 5215805 w 5256048"/>
              <a:gd name="connsiteY1" fmla="*/ 2102433 h 2601283"/>
              <a:gd name="connsiteX2" fmla="*/ 5241733 w 5256048"/>
              <a:gd name="connsiteY2" fmla="*/ 2601283 h 2601283"/>
              <a:gd name="connsiteX3" fmla="*/ 0 w 5256048"/>
              <a:gd name="connsiteY3" fmla="*/ 2586 h 2601283"/>
              <a:gd name="connsiteX0" fmla="*/ 0 w 5277726"/>
              <a:gd name="connsiteY0" fmla="*/ 2557 h 2601254"/>
              <a:gd name="connsiteX1" fmla="*/ 5264526 w 5277726"/>
              <a:gd name="connsiteY1" fmla="*/ 2126764 h 2601254"/>
              <a:gd name="connsiteX2" fmla="*/ 5241733 w 5277726"/>
              <a:gd name="connsiteY2" fmla="*/ 2601254 h 2601254"/>
              <a:gd name="connsiteX3" fmla="*/ 0 w 5277726"/>
              <a:gd name="connsiteY3" fmla="*/ 2557 h 2601254"/>
              <a:gd name="connsiteX0" fmla="*/ 0 w 5277726"/>
              <a:gd name="connsiteY0" fmla="*/ 2557 h 2601254"/>
              <a:gd name="connsiteX1" fmla="*/ 5264526 w 5277726"/>
              <a:gd name="connsiteY1" fmla="*/ 2126764 h 2601254"/>
              <a:gd name="connsiteX2" fmla="*/ 5241733 w 5277726"/>
              <a:gd name="connsiteY2" fmla="*/ 2601254 h 2601254"/>
              <a:gd name="connsiteX3" fmla="*/ 0 w 5277726"/>
              <a:gd name="connsiteY3" fmla="*/ 2557 h 2601254"/>
              <a:gd name="connsiteX0" fmla="*/ 0 w 5277726"/>
              <a:gd name="connsiteY0" fmla="*/ 0 h 2598697"/>
              <a:gd name="connsiteX1" fmla="*/ 5264526 w 5277726"/>
              <a:gd name="connsiteY1" fmla="*/ 2124207 h 2598697"/>
              <a:gd name="connsiteX2" fmla="*/ 5241733 w 5277726"/>
              <a:gd name="connsiteY2" fmla="*/ 2598697 h 2598697"/>
              <a:gd name="connsiteX3" fmla="*/ 0 w 5277726"/>
              <a:gd name="connsiteY3" fmla="*/ 0 h 2598697"/>
              <a:gd name="connsiteX0" fmla="*/ 0 w 5248042"/>
              <a:gd name="connsiteY0" fmla="*/ 0 h 2598697"/>
              <a:gd name="connsiteX1" fmla="*/ 5136140 w 5248042"/>
              <a:gd name="connsiteY1" fmla="*/ 2070288 h 2598697"/>
              <a:gd name="connsiteX2" fmla="*/ 5241733 w 5248042"/>
              <a:gd name="connsiteY2" fmla="*/ 2598697 h 2598697"/>
              <a:gd name="connsiteX3" fmla="*/ 0 w 5248042"/>
              <a:gd name="connsiteY3" fmla="*/ 0 h 2598697"/>
              <a:gd name="connsiteX0" fmla="*/ 0 w 5152806"/>
              <a:gd name="connsiteY0" fmla="*/ 0 h 2535792"/>
              <a:gd name="connsiteX1" fmla="*/ 5136140 w 5152806"/>
              <a:gd name="connsiteY1" fmla="*/ 2070288 h 2535792"/>
              <a:gd name="connsiteX2" fmla="*/ 5123617 w 5152806"/>
              <a:gd name="connsiteY2" fmla="*/ 2535792 h 2535792"/>
              <a:gd name="connsiteX3" fmla="*/ 0 w 5152806"/>
              <a:gd name="connsiteY3" fmla="*/ 0 h 2535792"/>
              <a:gd name="connsiteX0" fmla="*/ 0 w 5145590"/>
              <a:gd name="connsiteY0" fmla="*/ 0 h 2535792"/>
              <a:gd name="connsiteX1" fmla="*/ 5136140 w 5145590"/>
              <a:gd name="connsiteY1" fmla="*/ 2070288 h 2535792"/>
              <a:gd name="connsiteX2" fmla="*/ 5123617 w 5145590"/>
              <a:gd name="connsiteY2" fmla="*/ 2535792 h 2535792"/>
              <a:gd name="connsiteX3" fmla="*/ 0 w 5145590"/>
              <a:gd name="connsiteY3" fmla="*/ 0 h 2535792"/>
              <a:gd name="connsiteX0" fmla="*/ 0 w 5136140"/>
              <a:gd name="connsiteY0" fmla="*/ 0 h 2535792"/>
              <a:gd name="connsiteX1" fmla="*/ 5136140 w 5136140"/>
              <a:gd name="connsiteY1" fmla="*/ 2070288 h 2535792"/>
              <a:gd name="connsiteX2" fmla="*/ 5123617 w 5136140"/>
              <a:gd name="connsiteY2" fmla="*/ 2535792 h 2535792"/>
              <a:gd name="connsiteX3" fmla="*/ 0 w 5136140"/>
              <a:gd name="connsiteY3" fmla="*/ 0 h 2535792"/>
              <a:gd name="connsiteX0" fmla="*/ 0 w 5136140"/>
              <a:gd name="connsiteY0" fmla="*/ 0 h 2092413"/>
              <a:gd name="connsiteX1" fmla="*/ 5136140 w 5136140"/>
              <a:gd name="connsiteY1" fmla="*/ 2070288 h 2092413"/>
              <a:gd name="connsiteX2" fmla="*/ 4121877 w 5136140"/>
              <a:gd name="connsiteY2" fmla="*/ 2039360 h 2092413"/>
              <a:gd name="connsiteX3" fmla="*/ 0 w 5136140"/>
              <a:gd name="connsiteY3" fmla="*/ 0 h 2092413"/>
              <a:gd name="connsiteX0" fmla="*/ 0 w 5136140"/>
              <a:gd name="connsiteY0" fmla="*/ 0 h 2117762"/>
              <a:gd name="connsiteX1" fmla="*/ 5136140 w 5136140"/>
              <a:gd name="connsiteY1" fmla="*/ 2070288 h 2117762"/>
              <a:gd name="connsiteX2" fmla="*/ 4121877 w 5136140"/>
              <a:gd name="connsiteY2" fmla="*/ 2039360 h 2117762"/>
              <a:gd name="connsiteX3" fmla="*/ 0 w 5136140"/>
              <a:gd name="connsiteY3" fmla="*/ 0 h 2117762"/>
              <a:gd name="connsiteX0" fmla="*/ 0 w 5136140"/>
              <a:gd name="connsiteY0" fmla="*/ 0 h 2070288"/>
              <a:gd name="connsiteX1" fmla="*/ 5136140 w 5136140"/>
              <a:gd name="connsiteY1" fmla="*/ 2070288 h 2070288"/>
              <a:gd name="connsiteX2" fmla="*/ 4121877 w 5136140"/>
              <a:gd name="connsiteY2" fmla="*/ 2039360 h 2070288"/>
              <a:gd name="connsiteX3" fmla="*/ 0 w 5136140"/>
              <a:gd name="connsiteY3" fmla="*/ 0 h 2070288"/>
              <a:gd name="connsiteX0" fmla="*/ 0 w 5067974"/>
              <a:gd name="connsiteY0" fmla="*/ 0 h 2050878"/>
              <a:gd name="connsiteX1" fmla="*/ 5067974 w 5067974"/>
              <a:gd name="connsiteY1" fmla="*/ 2044034 h 2050878"/>
              <a:gd name="connsiteX2" fmla="*/ 4121877 w 5067974"/>
              <a:gd name="connsiteY2" fmla="*/ 2039360 h 2050878"/>
              <a:gd name="connsiteX3" fmla="*/ 0 w 5067974"/>
              <a:gd name="connsiteY3" fmla="*/ 0 h 2050878"/>
            </a:gdLst>
            <a:ahLst/>
            <a:cxnLst>
              <a:cxn ang="0">
                <a:pos x="connsiteX0" y="connsiteY0"/>
              </a:cxn>
              <a:cxn ang="0">
                <a:pos x="connsiteX1" y="connsiteY1"/>
              </a:cxn>
              <a:cxn ang="0">
                <a:pos x="connsiteX2" y="connsiteY2"/>
              </a:cxn>
              <a:cxn ang="0">
                <a:pos x="connsiteX3" y="connsiteY3"/>
              </a:cxn>
            </a:cxnLst>
            <a:rect l="l" t="t" r="r" b="b"/>
            <a:pathLst>
              <a:path w="5067974" h="2050878">
                <a:moveTo>
                  <a:pt x="0" y="0"/>
                </a:moveTo>
                <a:lnTo>
                  <a:pt x="5067974" y="2044034"/>
                </a:lnTo>
                <a:cubicBezTo>
                  <a:pt x="4708194" y="2038649"/>
                  <a:pt x="4412613" y="2065237"/>
                  <a:pt x="4121877" y="2039360"/>
                </a:cubicBezTo>
                <a:lnTo>
                  <a:pt x="0" y="0"/>
                </a:lnTo>
                <a:close/>
              </a:path>
            </a:pathLst>
          </a:custGeom>
          <a:solidFill>
            <a:schemeClr val="accent3">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8">
            <a:extLst>
              <a:ext uri="{FF2B5EF4-FFF2-40B4-BE49-F238E27FC236}">
                <a16:creationId xmlns:a16="http://schemas.microsoft.com/office/drawing/2014/main" id="{A59C1954-065E-EE4D-9C9D-75A3FC78CB77}"/>
              </a:ext>
            </a:extLst>
          </p:cNvPr>
          <p:cNvSpPr/>
          <p:nvPr userDrawn="1"/>
        </p:nvSpPr>
        <p:spPr>
          <a:xfrm flipH="1" flipV="1">
            <a:off x="2805614" y="-37477"/>
            <a:ext cx="9823507" cy="6064953"/>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 name="connsiteX0" fmla="*/ 0 w 5241733"/>
              <a:gd name="connsiteY0" fmla="*/ 0 h 2598697"/>
              <a:gd name="connsiteX1" fmla="*/ 5235293 w 5241733"/>
              <a:gd name="connsiteY1" fmla="*/ 228985 h 2598697"/>
              <a:gd name="connsiteX2" fmla="*/ 5241733 w 5241733"/>
              <a:gd name="connsiteY2" fmla="*/ 2598697 h 2598697"/>
              <a:gd name="connsiteX3" fmla="*/ 0 w 5241733"/>
              <a:gd name="connsiteY3" fmla="*/ 0 h 2598697"/>
              <a:gd name="connsiteX0" fmla="*/ 0 w 5313289"/>
              <a:gd name="connsiteY0" fmla="*/ 0 h 2598697"/>
              <a:gd name="connsiteX1" fmla="*/ 5313245 w 5313289"/>
              <a:gd name="connsiteY1" fmla="*/ 2090103 h 2598697"/>
              <a:gd name="connsiteX2" fmla="*/ 5241733 w 5313289"/>
              <a:gd name="connsiteY2" fmla="*/ 2598697 h 2598697"/>
              <a:gd name="connsiteX3" fmla="*/ 0 w 5313289"/>
              <a:gd name="connsiteY3" fmla="*/ 0 h 2598697"/>
              <a:gd name="connsiteX0" fmla="*/ 0 w 5319101"/>
              <a:gd name="connsiteY0" fmla="*/ 0 h 2598697"/>
              <a:gd name="connsiteX1" fmla="*/ 5313245 w 5319101"/>
              <a:gd name="connsiteY1" fmla="*/ 2090103 h 2598697"/>
              <a:gd name="connsiteX2" fmla="*/ 5241733 w 5319101"/>
              <a:gd name="connsiteY2" fmla="*/ 2598697 h 2598697"/>
              <a:gd name="connsiteX3" fmla="*/ 0 w 5319101"/>
              <a:gd name="connsiteY3" fmla="*/ 0 h 2598697"/>
              <a:gd name="connsiteX0" fmla="*/ 0 w 5938090"/>
              <a:gd name="connsiteY0" fmla="*/ 2990 h 2730214"/>
              <a:gd name="connsiteX1" fmla="*/ 5313245 w 5938090"/>
              <a:gd name="connsiteY1" fmla="*/ 2093093 h 2730214"/>
              <a:gd name="connsiteX2" fmla="*/ 5241733 w 5938090"/>
              <a:gd name="connsiteY2" fmla="*/ 2601687 h 2730214"/>
              <a:gd name="connsiteX3" fmla="*/ 0 w 5938090"/>
              <a:gd name="connsiteY3" fmla="*/ 2990 h 2730214"/>
              <a:gd name="connsiteX0" fmla="*/ 0 w 5926269"/>
              <a:gd name="connsiteY0" fmla="*/ 2990 h 2762083"/>
              <a:gd name="connsiteX1" fmla="*/ 5313245 w 5926269"/>
              <a:gd name="connsiteY1" fmla="*/ 2093093 h 2762083"/>
              <a:gd name="connsiteX2" fmla="*/ 5241733 w 5926269"/>
              <a:gd name="connsiteY2" fmla="*/ 2601687 h 2762083"/>
              <a:gd name="connsiteX3" fmla="*/ 0 w 5926269"/>
              <a:gd name="connsiteY3" fmla="*/ 2990 h 2762083"/>
              <a:gd name="connsiteX0" fmla="*/ 0 w 5926269"/>
              <a:gd name="connsiteY0" fmla="*/ 2990 h 2762083"/>
              <a:gd name="connsiteX1" fmla="*/ 5313245 w 5926269"/>
              <a:gd name="connsiteY1" fmla="*/ 2093093 h 2762083"/>
              <a:gd name="connsiteX2" fmla="*/ 5241733 w 5926269"/>
              <a:gd name="connsiteY2" fmla="*/ 2601687 h 2762083"/>
              <a:gd name="connsiteX3" fmla="*/ 0 w 5926269"/>
              <a:gd name="connsiteY3" fmla="*/ 2990 h 2762083"/>
              <a:gd name="connsiteX0" fmla="*/ 0 w 5926269"/>
              <a:gd name="connsiteY0" fmla="*/ 4493 h 2763586"/>
              <a:gd name="connsiteX1" fmla="*/ 5313245 w 5926269"/>
              <a:gd name="connsiteY1" fmla="*/ 2094596 h 2763586"/>
              <a:gd name="connsiteX2" fmla="*/ 5241733 w 5926269"/>
              <a:gd name="connsiteY2" fmla="*/ 2603190 h 2763586"/>
              <a:gd name="connsiteX3" fmla="*/ 0 w 5926269"/>
              <a:gd name="connsiteY3" fmla="*/ 4493 h 2763586"/>
              <a:gd name="connsiteX0" fmla="*/ 0 w 5926269"/>
              <a:gd name="connsiteY0" fmla="*/ 4476 h 2764436"/>
              <a:gd name="connsiteX1" fmla="*/ 5313245 w 5926269"/>
              <a:gd name="connsiteY1" fmla="*/ 2099451 h 2764436"/>
              <a:gd name="connsiteX2" fmla="*/ 5241733 w 5926269"/>
              <a:gd name="connsiteY2" fmla="*/ 2603173 h 2764436"/>
              <a:gd name="connsiteX3" fmla="*/ 0 w 5926269"/>
              <a:gd name="connsiteY3" fmla="*/ 4476 h 2764436"/>
              <a:gd name="connsiteX0" fmla="*/ 0 w 5926269"/>
              <a:gd name="connsiteY0" fmla="*/ 2773 h 2762732"/>
              <a:gd name="connsiteX1" fmla="*/ 5313245 w 5926269"/>
              <a:gd name="connsiteY1" fmla="*/ 2097748 h 2762732"/>
              <a:gd name="connsiteX2" fmla="*/ 5241733 w 5926269"/>
              <a:gd name="connsiteY2" fmla="*/ 2601470 h 2762732"/>
              <a:gd name="connsiteX3" fmla="*/ 0 w 5926269"/>
              <a:gd name="connsiteY3" fmla="*/ 2773 h 2762732"/>
              <a:gd name="connsiteX0" fmla="*/ 0 w 5630073"/>
              <a:gd name="connsiteY0" fmla="*/ 2773 h 2720699"/>
              <a:gd name="connsiteX1" fmla="*/ 5313245 w 5630073"/>
              <a:gd name="connsiteY1" fmla="*/ 2097748 h 2720699"/>
              <a:gd name="connsiteX2" fmla="*/ 5241733 w 5630073"/>
              <a:gd name="connsiteY2" fmla="*/ 2601470 h 2720699"/>
              <a:gd name="connsiteX3" fmla="*/ 0 w 5630073"/>
              <a:gd name="connsiteY3" fmla="*/ 2773 h 2720699"/>
              <a:gd name="connsiteX0" fmla="*/ 0 w 5630073"/>
              <a:gd name="connsiteY0" fmla="*/ 2773 h 2720699"/>
              <a:gd name="connsiteX1" fmla="*/ 5313245 w 5630073"/>
              <a:gd name="connsiteY1" fmla="*/ 2097748 h 2720699"/>
              <a:gd name="connsiteX2" fmla="*/ 5241733 w 5630073"/>
              <a:gd name="connsiteY2" fmla="*/ 2601470 h 2720699"/>
              <a:gd name="connsiteX3" fmla="*/ 0 w 5630073"/>
              <a:gd name="connsiteY3" fmla="*/ 2773 h 2720699"/>
              <a:gd name="connsiteX0" fmla="*/ 0 w 5314512"/>
              <a:gd name="connsiteY0" fmla="*/ 2773 h 2601470"/>
              <a:gd name="connsiteX1" fmla="*/ 5313245 w 5314512"/>
              <a:gd name="connsiteY1" fmla="*/ 2097748 h 2601470"/>
              <a:gd name="connsiteX2" fmla="*/ 5241733 w 5314512"/>
              <a:gd name="connsiteY2" fmla="*/ 2601470 h 2601470"/>
              <a:gd name="connsiteX3" fmla="*/ 0 w 5314512"/>
              <a:gd name="connsiteY3" fmla="*/ 2773 h 2601470"/>
              <a:gd name="connsiteX0" fmla="*/ 0 w 5248807"/>
              <a:gd name="connsiteY0" fmla="*/ 2766 h 2601463"/>
              <a:gd name="connsiteX1" fmla="*/ 5215805 w 5248807"/>
              <a:gd name="connsiteY1" fmla="*/ 2102613 h 2601463"/>
              <a:gd name="connsiteX2" fmla="*/ 5241733 w 5248807"/>
              <a:gd name="connsiteY2" fmla="*/ 2601463 h 2601463"/>
              <a:gd name="connsiteX3" fmla="*/ 0 w 5248807"/>
              <a:gd name="connsiteY3" fmla="*/ 2766 h 2601463"/>
              <a:gd name="connsiteX0" fmla="*/ 0 w 5248807"/>
              <a:gd name="connsiteY0" fmla="*/ 2586 h 2601283"/>
              <a:gd name="connsiteX1" fmla="*/ 5215805 w 5248807"/>
              <a:gd name="connsiteY1" fmla="*/ 2102433 h 2601283"/>
              <a:gd name="connsiteX2" fmla="*/ 5241733 w 5248807"/>
              <a:gd name="connsiteY2" fmla="*/ 2601283 h 2601283"/>
              <a:gd name="connsiteX3" fmla="*/ 0 w 5248807"/>
              <a:gd name="connsiteY3" fmla="*/ 2586 h 2601283"/>
              <a:gd name="connsiteX0" fmla="*/ 0 w 5256048"/>
              <a:gd name="connsiteY0" fmla="*/ 2586 h 2601283"/>
              <a:gd name="connsiteX1" fmla="*/ 5215805 w 5256048"/>
              <a:gd name="connsiteY1" fmla="*/ 2102433 h 2601283"/>
              <a:gd name="connsiteX2" fmla="*/ 5241733 w 5256048"/>
              <a:gd name="connsiteY2" fmla="*/ 2601283 h 2601283"/>
              <a:gd name="connsiteX3" fmla="*/ 0 w 5256048"/>
              <a:gd name="connsiteY3" fmla="*/ 2586 h 2601283"/>
              <a:gd name="connsiteX0" fmla="*/ 0 w 5277726"/>
              <a:gd name="connsiteY0" fmla="*/ 2557 h 2601254"/>
              <a:gd name="connsiteX1" fmla="*/ 5264526 w 5277726"/>
              <a:gd name="connsiteY1" fmla="*/ 2126764 h 2601254"/>
              <a:gd name="connsiteX2" fmla="*/ 5241733 w 5277726"/>
              <a:gd name="connsiteY2" fmla="*/ 2601254 h 2601254"/>
              <a:gd name="connsiteX3" fmla="*/ 0 w 5277726"/>
              <a:gd name="connsiteY3" fmla="*/ 2557 h 2601254"/>
              <a:gd name="connsiteX0" fmla="*/ 0 w 5277726"/>
              <a:gd name="connsiteY0" fmla="*/ 2557 h 2601254"/>
              <a:gd name="connsiteX1" fmla="*/ 5264526 w 5277726"/>
              <a:gd name="connsiteY1" fmla="*/ 2126764 h 2601254"/>
              <a:gd name="connsiteX2" fmla="*/ 5241733 w 5277726"/>
              <a:gd name="connsiteY2" fmla="*/ 2601254 h 2601254"/>
              <a:gd name="connsiteX3" fmla="*/ 0 w 5277726"/>
              <a:gd name="connsiteY3" fmla="*/ 2557 h 2601254"/>
              <a:gd name="connsiteX0" fmla="*/ 0 w 5277726"/>
              <a:gd name="connsiteY0" fmla="*/ 0 h 2598697"/>
              <a:gd name="connsiteX1" fmla="*/ 5264526 w 5277726"/>
              <a:gd name="connsiteY1" fmla="*/ 2124207 h 2598697"/>
              <a:gd name="connsiteX2" fmla="*/ 5241733 w 5277726"/>
              <a:gd name="connsiteY2" fmla="*/ 2598697 h 2598697"/>
              <a:gd name="connsiteX3" fmla="*/ 0 w 5277726"/>
              <a:gd name="connsiteY3" fmla="*/ 0 h 2598697"/>
              <a:gd name="connsiteX0" fmla="*/ 0 w 5248042"/>
              <a:gd name="connsiteY0" fmla="*/ 0 h 2598697"/>
              <a:gd name="connsiteX1" fmla="*/ 5136140 w 5248042"/>
              <a:gd name="connsiteY1" fmla="*/ 2070288 h 2598697"/>
              <a:gd name="connsiteX2" fmla="*/ 5241733 w 5248042"/>
              <a:gd name="connsiteY2" fmla="*/ 2598697 h 2598697"/>
              <a:gd name="connsiteX3" fmla="*/ 0 w 5248042"/>
              <a:gd name="connsiteY3" fmla="*/ 0 h 2598697"/>
              <a:gd name="connsiteX0" fmla="*/ 0 w 5152806"/>
              <a:gd name="connsiteY0" fmla="*/ 0 h 2535792"/>
              <a:gd name="connsiteX1" fmla="*/ 5136140 w 5152806"/>
              <a:gd name="connsiteY1" fmla="*/ 2070288 h 2535792"/>
              <a:gd name="connsiteX2" fmla="*/ 5123617 w 5152806"/>
              <a:gd name="connsiteY2" fmla="*/ 2535792 h 2535792"/>
              <a:gd name="connsiteX3" fmla="*/ 0 w 5152806"/>
              <a:gd name="connsiteY3" fmla="*/ 0 h 2535792"/>
              <a:gd name="connsiteX0" fmla="*/ 0 w 5145590"/>
              <a:gd name="connsiteY0" fmla="*/ 0 h 2535792"/>
              <a:gd name="connsiteX1" fmla="*/ 5136140 w 5145590"/>
              <a:gd name="connsiteY1" fmla="*/ 2070288 h 2535792"/>
              <a:gd name="connsiteX2" fmla="*/ 5123617 w 5145590"/>
              <a:gd name="connsiteY2" fmla="*/ 2535792 h 2535792"/>
              <a:gd name="connsiteX3" fmla="*/ 0 w 5145590"/>
              <a:gd name="connsiteY3" fmla="*/ 0 h 2535792"/>
              <a:gd name="connsiteX0" fmla="*/ 0 w 5136140"/>
              <a:gd name="connsiteY0" fmla="*/ 0 h 2535792"/>
              <a:gd name="connsiteX1" fmla="*/ 5136140 w 5136140"/>
              <a:gd name="connsiteY1" fmla="*/ 2070288 h 2535792"/>
              <a:gd name="connsiteX2" fmla="*/ 5123617 w 5136140"/>
              <a:gd name="connsiteY2" fmla="*/ 2535792 h 2535792"/>
              <a:gd name="connsiteX3" fmla="*/ 0 w 5136140"/>
              <a:gd name="connsiteY3" fmla="*/ 0 h 2535792"/>
              <a:gd name="connsiteX0" fmla="*/ 0 w 5136140"/>
              <a:gd name="connsiteY0" fmla="*/ 0 h 2092413"/>
              <a:gd name="connsiteX1" fmla="*/ 5136140 w 5136140"/>
              <a:gd name="connsiteY1" fmla="*/ 2070288 h 2092413"/>
              <a:gd name="connsiteX2" fmla="*/ 4121877 w 5136140"/>
              <a:gd name="connsiteY2" fmla="*/ 2039360 h 2092413"/>
              <a:gd name="connsiteX3" fmla="*/ 0 w 5136140"/>
              <a:gd name="connsiteY3" fmla="*/ 0 h 2092413"/>
              <a:gd name="connsiteX0" fmla="*/ 0 w 5136140"/>
              <a:gd name="connsiteY0" fmla="*/ 0 h 2117762"/>
              <a:gd name="connsiteX1" fmla="*/ 5136140 w 5136140"/>
              <a:gd name="connsiteY1" fmla="*/ 2070288 h 2117762"/>
              <a:gd name="connsiteX2" fmla="*/ 4121877 w 5136140"/>
              <a:gd name="connsiteY2" fmla="*/ 2039360 h 2117762"/>
              <a:gd name="connsiteX3" fmla="*/ 0 w 5136140"/>
              <a:gd name="connsiteY3" fmla="*/ 0 h 2117762"/>
              <a:gd name="connsiteX0" fmla="*/ 0 w 5136140"/>
              <a:gd name="connsiteY0" fmla="*/ 0 h 2070288"/>
              <a:gd name="connsiteX1" fmla="*/ 5136140 w 5136140"/>
              <a:gd name="connsiteY1" fmla="*/ 2070288 h 2070288"/>
              <a:gd name="connsiteX2" fmla="*/ 4121877 w 5136140"/>
              <a:gd name="connsiteY2" fmla="*/ 2039360 h 2070288"/>
              <a:gd name="connsiteX3" fmla="*/ 0 w 5136140"/>
              <a:gd name="connsiteY3" fmla="*/ 0 h 2070288"/>
              <a:gd name="connsiteX0" fmla="*/ 0 w 5067974"/>
              <a:gd name="connsiteY0" fmla="*/ 0 h 2050878"/>
              <a:gd name="connsiteX1" fmla="*/ 5067974 w 5067974"/>
              <a:gd name="connsiteY1" fmla="*/ 2044034 h 2050878"/>
              <a:gd name="connsiteX2" fmla="*/ 4121877 w 5067974"/>
              <a:gd name="connsiteY2" fmla="*/ 2039360 h 2050878"/>
              <a:gd name="connsiteX3" fmla="*/ 0 w 5067974"/>
              <a:gd name="connsiteY3" fmla="*/ 0 h 2050878"/>
              <a:gd name="connsiteX0" fmla="*/ 0 w 4468346"/>
              <a:gd name="connsiteY0" fmla="*/ 0 h 2054352"/>
              <a:gd name="connsiteX1" fmla="*/ 4468346 w 4468346"/>
              <a:gd name="connsiteY1" fmla="*/ 2047508 h 2054352"/>
              <a:gd name="connsiteX2" fmla="*/ 3522249 w 4468346"/>
              <a:gd name="connsiteY2" fmla="*/ 2042834 h 2054352"/>
              <a:gd name="connsiteX3" fmla="*/ 0 w 4468346"/>
              <a:gd name="connsiteY3" fmla="*/ 0 h 2054352"/>
              <a:gd name="connsiteX0" fmla="*/ 0 w 4481288"/>
              <a:gd name="connsiteY0" fmla="*/ 0 h 2054456"/>
              <a:gd name="connsiteX1" fmla="*/ 4481288 w 4481288"/>
              <a:gd name="connsiteY1" fmla="*/ 2054456 h 2054456"/>
              <a:gd name="connsiteX2" fmla="*/ 3522249 w 4481288"/>
              <a:gd name="connsiteY2" fmla="*/ 2042834 h 2054456"/>
              <a:gd name="connsiteX3" fmla="*/ 0 w 4481288"/>
              <a:gd name="connsiteY3" fmla="*/ 0 h 2054456"/>
              <a:gd name="connsiteX0" fmla="*/ 0 w 4481288"/>
              <a:gd name="connsiteY0" fmla="*/ 0 h 2054456"/>
              <a:gd name="connsiteX1" fmla="*/ 4481288 w 4481288"/>
              <a:gd name="connsiteY1" fmla="*/ 2054456 h 2054456"/>
              <a:gd name="connsiteX2" fmla="*/ 3504993 w 4481288"/>
              <a:gd name="connsiteY2" fmla="*/ 2042834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Lst>
            <a:ahLst/>
            <a:cxnLst>
              <a:cxn ang="0">
                <a:pos x="connsiteX0" y="connsiteY0"/>
              </a:cxn>
              <a:cxn ang="0">
                <a:pos x="connsiteX1" y="connsiteY1"/>
              </a:cxn>
              <a:cxn ang="0">
                <a:pos x="connsiteX2" y="connsiteY2"/>
              </a:cxn>
              <a:cxn ang="0">
                <a:pos x="connsiteX3" y="connsiteY3"/>
              </a:cxn>
            </a:cxnLst>
            <a:rect l="l" t="t" r="r" b="b"/>
            <a:pathLst>
              <a:path w="4481288" h="2054456">
                <a:moveTo>
                  <a:pt x="0" y="0"/>
                </a:moveTo>
                <a:lnTo>
                  <a:pt x="4481288" y="2054456"/>
                </a:lnTo>
                <a:lnTo>
                  <a:pt x="3530876" y="2046308"/>
                </a:lnTo>
                <a:lnTo>
                  <a:pt x="0" y="0"/>
                </a:lnTo>
                <a:close/>
              </a:path>
            </a:pathLst>
          </a:custGeom>
          <a:solidFill>
            <a:srgbClr val="2EB35C">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E2479ED-E8FD-C84B-9969-FD11BD5FA49E}"/>
              </a:ext>
            </a:extLst>
          </p:cNvPr>
          <p:cNvPicPr>
            <a:picLocks noChangeAspect="1"/>
          </p:cNvPicPr>
          <p:nvPr userDrawn="1"/>
        </p:nvPicPr>
        <p:blipFill>
          <a:blip r:embed="rId2"/>
          <a:stretch>
            <a:fillRect/>
          </a:stretch>
        </p:blipFill>
        <p:spPr>
          <a:xfrm>
            <a:off x="396552" y="5935802"/>
            <a:ext cx="1492122" cy="680130"/>
          </a:xfrm>
          <a:prstGeom prst="rect">
            <a:avLst/>
          </a:prstGeom>
        </p:spPr>
      </p:pic>
    </p:spTree>
    <p:extLst>
      <p:ext uri="{BB962C8B-B14F-4D97-AF65-F5344CB8AC3E}">
        <p14:creationId xmlns:p14="http://schemas.microsoft.com/office/powerpoint/2010/main" val="4046492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itle Slide" userDrawn="1">
  <p:cSld name="4_Title Slide">
    <p:spTree>
      <p:nvGrpSpPr>
        <p:cNvPr id="1" name="Shape 61"/>
        <p:cNvGrpSpPr/>
        <p:nvPr/>
      </p:nvGrpSpPr>
      <p:grpSpPr>
        <a:xfrm>
          <a:off x="0" y="0"/>
          <a:ext cx="0" cy="0"/>
          <a:chOff x="0" y="0"/>
          <a:chExt cx="0" cy="0"/>
        </a:xfrm>
      </p:grpSpPr>
      <p:sp>
        <p:nvSpPr>
          <p:cNvPr id="64" name="Google Shape;64;p20"/>
          <p:cNvSpPr txBox="1">
            <a:spLocks noGrp="1"/>
          </p:cNvSpPr>
          <p:nvPr>
            <p:ph type="ctrTitle"/>
          </p:nvPr>
        </p:nvSpPr>
        <p:spPr>
          <a:xfrm>
            <a:off x="525888" y="2750092"/>
            <a:ext cx="6760646" cy="1771315"/>
          </a:xfrm>
          <a:prstGeom prst="rect">
            <a:avLst/>
          </a:prstGeom>
          <a:noFill/>
          <a:ln>
            <a:noFill/>
          </a:ln>
        </p:spPr>
        <p:txBody>
          <a:bodyPr spcFirstLastPara="1" wrap="square" lIns="91425" tIns="45700" rIns="91425" bIns="45700" anchor="b" anchorCtr="0">
            <a:normAutofit/>
          </a:bodyPr>
          <a:lstStyle>
            <a:lvl1pPr lvl="0" algn="l">
              <a:lnSpc>
                <a:spcPct val="70000"/>
              </a:lnSpc>
              <a:spcBef>
                <a:spcPts val="0"/>
              </a:spcBef>
              <a:spcAft>
                <a:spcPts val="0"/>
              </a:spcAft>
              <a:buClr>
                <a:schemeClr val="lt1"/>
              </a:buClr>
              <a:buSzPts val="5400"/>
              <a:buFont typeface="Calibri"/>
              <a:buNone/>
              <a:defRPr sz="54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0"/>
          <p:cNvSpPr txBox="1">
            <a:spLocks noGrp="1"/>
          </p:cNvSpPr>
          <p:nvPr>
            <p:ph type="subTitle" idx="1"/>
          </p:nvPr>
        </p:nvSpPr>
        <p:spPr>
          <a:xfrm>
            <a:off x="525888" y="4611325"/>
            <a:ext cx="9144000" cy="50769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507112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055C95D-4A3E-174E-A50A-928FFE9F6DFD}"/>
              </a:ext>
            </a:extLst>
          </p:cNvPr>
          <p:cNvSpPr>
            <a:spLocks noGrp="1"/>
          </p:cNvSpPr>
          <p:nvPr>
            <p:ph type="pic" sz="quarter" idx="10" hasCustomPrompt="1"/>
          </p:nvPr>
        </p:nvSpPr>
        <p:spPr>
          <a:xfrm>
            <a:off x="0" y="0"/>
            <a:ext cx="12192000" cy="6858000"/>
          </a:xfrm>
        </p:spPr>
        <p:txBody>
          <a:bodyPr/>
          <a:lstStyle>
            <a:lvl1pPr algn="l">
              <a:defRPr/>
            </a:lvl1pPr>
          </a:lstStyle>
          <a:p>
            <a:r>
              <a:rPr lang="en-US" dirty="0"/>
              <a:t> Click to add Background</a:t>
            </a:r>
          </a:p>
        </p:txBody>
      </p:sp>
      <p:sp>
        <p:nvSpPr>
          <p:cNvPr id="12" name="Rectangle 8">
            <a:extLst>
              <a:ext uri="{FF2B5EF4-FFF2-40B4-BE49-F238E27FC236}">
                <a16:creationId xmlns:a16="http://schemas.microsoft.com/office/drawing/2014/main" id="{E6278410-57F4-7946-9C04-F4882F29DFBB}"/>
              </a:ext>
            </a:extLst>
          </p:cNvPr>
          <p:cNvSpPr/>
          <p:nvPr userDrawn="1"/>
        </p:nvSpPr>
        <p:spPr>
          <a:xfrm rot="10800000" flipH="1">
            <a:off x="-2156867" y="-355987"/>
            <a:ext cx="14459170" cy="7213987"/>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Lst>
            <a:ahLst/>
            <a:cxnLst>
              <a:cxn ang="0">
                <a:pos x="connsiteX0" y="connsiteY0"/>
              </a:cxn>
              <a:cxn ang="0">
                <a:pos x="connsiteX1" y="connsiteY1"/>
              </a:cxn>
              <a:cxn ang="0">
                <a:pos x="connsiteX2" y="connsiteY2"/>
              </a:cxn>
              <a:cxn ang="0">
                <a:pos x="connsiteX3" y="connsiteY3"/>
              </a:cxn>
            </a:cxnLst>
            <a:rect l="l" t="t" r="r" b="b"/>
            <a:pathLst>
              <a:path w="5115060" h="2369712">
                <a:moveTo>
                  <a:pt x="0" y="0"/>
                </a:moveTo>
                <a:lnTo>
                  <a:pt x="5108620" y="0"/>
                </a:lnTo>
                <a:cubicBezTo>
                  <a:pt x="5110767" y="789904"/>
                  <a:pt x="5112913" y="1579808"/>
                  <a:pt x="5115060" y="2369712"/>
                </a:cubicBez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EAD2E5-CAE7-B34C-B687-CDF34042362B}"/>
              </a:ext>
            </a:extLst>
          </p:cNvPr>
          <p:cNvSpPr>
            <a:spLocks noGrp="1"/>
          </p:cNvSpPr>
          <p:nvPr>
            <p:ph type="ctrTitle"/>
          </p:nvPr>
        </p:nvSpPr>
        <p:spPr>
          <a:xfrm>
            <a:off x="4790761" y="3588431"/>
            <a:ext cx="6760646" cy="1771315"/>
          </a:xfrm>
        </p:spPr>
        <p:txBody>
          <a:bodyPr anchor="b">
            <a:normAutofit/>
          </a:bodyPr>
          <a:lstStyle>
            <a:lvl1pPr algn="l">
              <a:lnSpc>
                <a:spcPct val="70000"/>
              </a:lnSpc>
              <a:defRPr sz="5400" b="0">
                <a:solidFill>
                  <a:schemeClr val="bg1"/>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6E79E786-F801-8645-B3DF-DD44F8DA38FE}"/>
              </a:ext>
            </a:extLst>
          </p:cNvPr>
          <p:cNvSpPr>
            <a:spLocks noGrp="1"/>
          </p:cNvSpPr>
          <p:nvPr>
            <p:ph type="subTitle" idx="1"/>
          </p:nvPr>
        </p:nvSpPr>
        <p:spPr>
          <a:xfrm>
            <a:off x="4790761" y="5449664"/>
            <a:ext cx="6760646" cy="507694"/>
          </a:xfrm>
        </p:spPr>
        <p:txBody>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8">
            <a:extLst>
              <a:ext uri="{FF2B5EF4-FFF2-40B4-BE49-F238E27FC236}">
                <a16:creationId xmlns:a16="http://schemas.microsoft.com/office/drawing/2014/main" id="{94CA232E-82DA-6C42-ACCA-055B0CF8C313}"/>
              </a:ext>
            </a:extLst>
          </p:cNvPr>
          <p:cNvSpPr/>
          <p:nvPr userDrawn="1"/>
        </p:nvSpPr>
        <p:spPr>
          <a:xfrm flipV="1">
            <a:off x="-349008" y="-55841"/>
            <a:ext cx="12015120" cy="6013198"/>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 name="connsiteX0" fmla="*/ 0 w 5241733"/>
              <a:gd name="connsiteY0" fmla="*/ 0 h 2598697"/>
              <a:gd name="connsiteX1" fmla="*/ 5235293 w 5241733"/>
              <a:gd name="connsiteY1" fmla="*/ 228985 h 2598697"/>
              <a:gd name="connsiteX2" fmla="*/ 5241733 w 5241733"/>
              <a:gd name="connsiteY2" fmla="*/ 2598697 h 2598697"/>
              <a:gd name="connsiteX3" fmla="*/ 0 w 5241733"/>
              <a:gd name="connsiteY3" fmla="*/ 0 h 2598697"/>
              <a:gd name="connsiteX0" fmla="*/ 0 w 5313289"/>
              <a:gd name="connsiteY0" fmla="*/ 0 h 2598697"/>
              <a:gd name="connsiteX1" fmla="*/ 5313245 w 5313289"/>
              <a:gd name="connsiteY1" fmla="*/ 2090103 h 2598697"/>
              <a:gd name="connsiteX2" fmla="*/ 5241733 w 5313289"/>
              <a:gd name="connsiteY2" fmla="*/ 2598697 h 2598697"/>
              <a:gd name="connsiteX3" fmla="*/ 0 w 5313289"/>
              <a:gd name="connsiteY3" fmla="*/ 0 h 2598697"/>
              <a:gd name="connsiteX0" fmla="*/ 0 w 5319101"/>
              <a:gd name="connsiteY0" fmla="*/ 0 h 2598697"/>
              <a:gd name="connsiteX1" fmla="*/ 5313245 w 5319101"/>
              <a:gd name="connsiteY1" fmla="*/ 2090103 h 2598697"/>
              <a:gd name="connsiteX2" fmla="*/ 5241733 w 5319101"/>
              <a:gd name="connsiteY2" fmla="*/ 2598697 h 2598697"/>
              <a:gd name="connsiteX3" fmla="*/ 0 w 5319101"/>
              <a:gd name="connsiteY3" fmla="*/ 0 h 2598697"/>
              <a:gd name="connsiteX0" fmla="*/ 0 w 5938090"/>
              <a:gd name="connsiteY0" fmla="*/ 2990 h 2730214"/>
              <a:gd name="connsiteX1" fmla="*/ 5313245 w 5938090"/>
              <a:gd name="connsiteY1" fmla="*/ 2093093 h 2730214"/>
              <a:gd name="connsiteX2" fmla="*/ 5241733 w 5938090"/>
              <a:gd name="connsiteY2" fmla="*/ 2601687 h 2730214"/>
              <a:gd name="connsiteX3" fmla="*/ 0 w 5938090"/>
              <a:gd name="connsiteY3" fmla="*/ 2990 h 2730214"/>
              <a:gd name="connsiteX0" fmla="*/ 0 w 5926269"/>
              <a:gd name="connsiteY0" fmla="*/ 2990 h 2762083"/>
              <a:gd name="connsiteX1" fmla="*/ 5313245 w 5926269"/>
              <a:gd name="connsiteY1" fmla="*/ 2093093 h 2762083"/>
              <a:gd name="connsiteX2" fmla="*/ 5241733 w 5926269"/>
              <a:gd name="connsiteY2" fmla="*/ 2601687 h 2762083"/>
              <a:gd name="connsiteX3" fmla="*/ 0 w 5926269"/>
              <a:gd name="connsiteY3" fmla="*/ 2990 h 2762083"/>
              <a:gd name="connsiteX0" fmla="*/ 0 w 5926269"/>
              <a:gd name="connsiteY0" fmla="*/ 2990 h 2762083"/>
              <a:gd name="connsiteX1" fmla="*/ 5313245 w 5926269"/>
              <a:gd name="connsiteY1" fmla="*/ 2093093 h 2762083"/>
              <a:gd name="connsiteX2" fmla="*/ 5241733 w 5926269"/>
              <a:gd name="connsiteY2" fmla="*/ 2601687 h 2762083"/>
              <a:gd name="connsiteX3" fmla="*/ 0 w 5926269"/>
              <a:gd name="connsiteY3" fmla="*/ 2990 h 2762083"/>
              <a:gd name="connsiteX0" fmla="*/ 0 w 5926269"/>
              <a:gd name="connsiteY0" fmla="*/ 4493 h 2763586"/>
              <a:gd name="connsiteX1" fmla="*/ 5313245 w 5926269"/>
              <a:gd name="connsiteY1" fmla="*/ 2094596 h 2763586"/>
              <a:gd name="connsiteX2" fmla="*/ 5241733 w 5926269"/>
              <a:gd name="connsiteY2" fmla="*/ 2603190 h 2763586"/>
              <a:gd name="connsiteX3" fmla="*/ 0 w 5926269"/>
              <a:gd name="connsiteY3" fmla="*/ 4493 h 2763586"/>
              <a:gd name="connsiteX0" fmla="*/ 0 w 5926269"/>
              <a:gd name="connsiteY0" fmla="*/ 4476 h 2764436"/>
              <a:gd name="connsiteX1" fmla="*/ 5313245 w 5926269"/>
              <a:gd name="connsiteY1" fmla="*/ 2099451 h 2764436"/>
              <a:gd name="connsiteX2" fmla="*/ 5241733 w 5926269"/>
              <a:gd name="connsiteY2" fmla="*/ 2603173 h 2764436"/>
              <a:gd name="connsiteX3" fmla="*/ 0 w 5926269"/>
              <a:gd name="connsiteY3" fmla="*/ 4476 h 2764436"/>
              <a:gd name="connsiteX0" fmla="*/ 0 w 5926269"/>
              <a:gd name="connsiteY0" fmla="*/ 2773 h 2762732"/>
              <a:gd name="connsiteX1" fmla="*/ 5313245 w 5926269"/>
              <a:gd name="connsiteY1" fmla="*/ 2097748 h 2762732"/>
              <a:gd name="connsiteX2" fmla="*/ 5241733 w 5926269"/>
              <a:gd name="connsiteY2" fmla="*/ 2601470 h 2762732"/>
              <a:gd name="connsiteX3" fmla="*/ 0 w 5926269"/>
              <a:gd name="connsiteY3" fmla="*/ 2773 h 2762732"/>
              <a:gd name="connsiteX0" fmla="*/ 0 w 5630073"/>
              <a:gd name="connsiteY0" fmla="*/ 2773 h 2720699"/>
              <a:gd name="connsiteX1" fmla="*/ 5313245 w 5630073"/>
              <a:gd name="connsiteY1" fmla="*/ 2097748 h 2720699"/>
              <a:gd name="connsiteX2" fmla="*/ 5241733 w 5630073"/>
              <a:gd name="connsiteY2" fmla="*/ 2601470 h 2720699"/>
              <a:gd name="connsiteX3" fmla="*/ 0 w 5630073"/>
              <a:gd name="connsiteY3" fmla="*/ 2773 h 2720699"/>
              <a:gd name="connsiteX0" fmla="*/ 0 w 5630073"/>
              <a:gd name="connsiteY0" fmla="*/ 2773 h 2720699"/>
              <a:gd name="connsiteX1" fmla="*/ 5313245 w 5630073"/>
              <a:gd name="connsiteY1" fmla="*/ 2097748 h 2720699"/>
              <a:gd name="connsiteX2" fmla="*/ 5241733 w 5630073"/>
              <a:gd name="connsiteY2" fmla="*/ 2601470 h 2720699"/>
              <a:gd name="connsiteX3" fmla="*/ 0 w 5630073"/>
              <a:gd name="connsiteY3" fmla="*/ 2773 h 2720699"/>
              <a:gd name="connsiteX0" fmla="*/ 0 w 5314512"/>
              <a:gd name="connsiteY0" fmla="*/ 2773 h 2601470"/>
              <a:gd name="connsiteX1" fmla="*/ 5313245 w 5314512"/>
              <a:gd name="connsiteY1" fmla="*/ 2097748 h 2601470"/>
              <a:gd name="connsiteX2" fmla="*/ 5241733 w 5314512"/>
              <a:gd name="connsiteY2" fmla="*/ 2601470 h 2601470"/>
              <a:gd name="connsiteX3" fmla="*/ 0 w 5314512"/>
              <a:gd name="connsiteY3" fmla="*/ 2773 h 2601470"/>
              <a:gd name="connsiteX0" fmla="*/ 0 w 5248807"/>
              <a:gd name="connsiteY0" fmla="*/ 2766 h 2601463"/>
              <a:gd name="connsiteX1" fmla="*/ 5215805 w 5248807"/>
              <a:gd name="connsiteY1" fmla="*/ 2102613 h 2601463"/>
              <a:gd name="connsiteX2" fmla="*/ 5241733 w 5248807"/>
              <a:gd name="connsiteY2" fmla="*/ 2601463 h 2601463"/>
              <a:gd name="connsiteX3" fmla="*/ 0 w 5248807"/>
              <a:gd name="connsiteY3" fmla="*/ 2766 h 2601463"/>
              <a:gd name="connsiteX0" fmla="*/ 0 w 5248807"/>
              <a:gd name="connsiteY0" fmla="*/ 2586 h 2601283"/>
              <a:gd name="connsiteX1" fmla="*/ 5215805 w 5248807"/>
              <a:gd name="connsiteY1" fmla="*/ 2102433 h 2601283"/>
              <a:gd name="connsiteX2" fmla="*/ 5241733 w 5248807"/>
              <a:gd name="connsiteY2" fmla="*/ 2601283 h 2601283"/>
              <a:gd name="connsiteX3" fmla="*/ 0 w 5248807"/>
              <a:gd name="connsiteY3" fmla="*/ 2586 h 2601283"/>
              <a:gd name="connsiteX0" fmla="*/ 0 w 5256048"/>
              <a:gd name="connsiteY0" fmla="*/ 2586 h 2601283"/>
              <a:gd name="connsiteX1" fmla="*/ 5215805 w 5256048"/>
              <a:gd name="connsiteY1" fmla="*/ 2102433 h 2601283"/>
              <a:gd name="connsiteX2" fmla="*/ 5241733 w 5256048"/>
              <a:gd name="connsiteY2" fmla="*/ 2601283 h 2601283"/>
              <a:gd name="connsiteX3" fmla="*/ 0 w 5256048"/>
              <a:gd name="connsiteY3" fmla="*/ 2586 h 2601283"/>
              <a:gd name="connsiteX0" fmla="*/ 0 w 5277726"/>
              <a:gd name="connsiteY0" fmla="*/ 2557 h 2601254"/>
              <a:gd name="connsiteX1" fmla="*/ 5264526 w 5277726"/>
              <a:gd name="connsiteY1" fmla="*/ 2126764 h 2601254"/>
              <a:gd name="connsiteX2" fmla="*/ 5241733 w 5277726"/>
              <a:gd name="connsiteY2" fmla="*/ 2601254 h 2601254"/>
              <a:gd name="connsiteX3" fmla="*/ 0 w 5277726"/>
              <a:gd name="connsiteY3" fmla="*/ 2557 h 2601254"/>
              <a:gd name="connsiteX0" fmla="*/ 0 w 5277726"/>
              <a:gd name="connsiteY0" fmla="*/ 2557 h 2601254"/>
              <a:gd name="connsiteX1" fmla="*/ 5264526 w 5277726"/>
              <a:gd name="connsiteY1" fmla="*/ 2126764 h 2601254"/>
              <a:gd name="connsiteX2" fmla="*/ 5241733 w 5277726"/>
              <a:gd name="connsiteY2" fmla="*/ 2601254 h 2601254"/>
              <a:gd name="connsiteX3" fmla="*/ 0 w 5277726"/>
              <a:gd name="connsiteY3" fmla="*/ 2557 h 2601254"/>
              <a:gd name="connsiteX0" fmla="*/ 0 w 5277726"/>
              <a:gd name="connsiteY0" fmla="*/ 0 h 2598697"/>
              <a:gd name="connsiteX1" fmla="*/ 5264526 w 5277726"/>
              <a:gd name="connsiteY1" fmla="*/ 2124207 h 2598697"/>
              <a:gd name="connsiteX2" fmla="*/ 5241733 w 5277726"/>
              <a:gd name="connsiteY2" fmla="*/ 2598697 h 2598697"/>
              <a:gd name="connsiteX3" fmla="*/ 0 w 5277726"/>
              <a:gd name="connsiteY3" fmla="*/ 0 h 2598697"/>
              <a:gd name="connsiteX0" fmla="*/ 0 w 5248042"/>
              <a:gd name="connsiteY0" fmla="*/ 0 h 2598697"/>
              <a:gd name="connsiteX1" fmla="*/ 5136140 w 5248042"/>
              <a:gd name="connsiteY1" fmla="*/ 2070288 h 2598697"/>
              <a:gd name="connsiteX2" fmla="*/ 5241733 w 5248042"/>
              <a:gd name="connsiteY2" fmla="*/ 2598697 h 2598697"/>
              <a:gd name="connsiteX3" fmla="*/ 0 w 5248042"/>
              <a:gd name="connsiteY3" fmla="*/ 0 h 2598697"/>
              <a:gd name="connsiteX0" fmla="*/ 0 w 5152806"/>
              <a:gd name="connsiteY0" fmla="*/ 0 h 2535792"/>
              <a:gd name="connsiteX1" fmla="*/ 5136140 w 5152806"/>
              <a:gd name="connsiteY1" fmla="*/ 2070288 h 2535792"/>
              <a:gd name="connsiteX2" fmla="*/ 5123617 w 5152806"/>
              <a:gd name="connsiteY2" fmla="*/ 2535792 h 2535792"/>
              <a:gd name="connsiteX3" fmla="*/ 0 w 5152806"/>
              <a:gd name="connsiteY3" fmla="*/ 0 h 2535792"/>
              <a:gd name="connsiteX0" fmla="*/ 0 w 5145590"/>
              <a:gd name="connsiteY0" fmla="*/ 0 h 2535792"/>
              <a:gd name="connsiteX1" fmla="*/ 5136140 w 5145590"/>
              <a:gd name="connsiteY1" fmla="*/ 2070288 h 2535792"/>
              <a:gd name="connsiteX2" fmla="*/ 5123617 w 5145590"/>
              <a:gd name="connsiteY2" fmla="*/ 2535792 h 2535792"/>
              <a:gd name="connsiteX3" fmla="*/ 0 w 5145590"/>
              <a:gd name="connsiteY3" fmla="*/ 0 h 2535792"/>
              <a:gd name="connsiteX0" fmla="*/ 0 w 5136140"/>
              <a:gd name="connsiteY0" fmla="*/ 0 h 2535792"/>
              <a:gd name="connsiteX1" fmla="*/ 5136140 w 5136140"/>
              <a:gd name="connsiteY1" fmla="*/ 2070288 h 2535792"/>
              <a:gd name="connsiteX2" fmla="*/ 5123617 w 5136140"/>
              <a:gd name="connsiteY2" fmla="*/ 2535792 h 2535792"/>
              <a:gd name="connsiteX3" fmla="*/ 0 w 5136140"/>
              <a:gd name="connsiteY3" fmla="*/ 0 h 2535792"/>
              <a:gd name="connsiteX0" fmla="*/ 0 w 5136140"/>
              <a:gd name="connsiteY0" fmla="*/ 0 h 2092413"/>
              <a:gd name="connsiteX1" fmla="*/ 5136140 w 5136140"/>
              <a:gd name="connsiteY1" fmla="*/ 2070288 h 2092413"/>
              <a:gd name="connsiteX2" fmla="*/ 4121877 w 5136140"/>
              <a:gd name="connsiteY2" fmla="*/ 2039360 h 2092413"/>
              <a:gd name="connsiteX3" fmla="*/ 0 w 5136140"/>
              <a:gd name="connsiteY3" fmla="*/ 0 h 2092413"/>
              <a:gd name="connsiteX0" fmla="*/ 0 w 5136140"/>
              <a:gd name="connsiteY0" fmla="*/ 0 h 2117762"/>
              <a:gd name="connsiteX1" fmla="*/ 5136140 w 5136140"/>
              <a:gd name="connsiteY1" fmla="*/ 2070288 h 2117762"/>
              <a:gd name="connsiteX2" fmla="*/ 4121877 w 5136140"/>
              <a:gd name="connsiteY2" fmla="*/ 2039360 h 2117762"/>
              <a:gd name="connsiteX3" fmla="*/ 0 w 5136140"/>
              <a:gd name="connsiteY3" fmla="*/ 0 h 2117762"/>
              <a:gd name="connsiteX0" fmla="*/ 0 w 5136140"/>
              <a:gd name="connsiteY0" fmla="*/ 0 h 2070288"/>
              <a:gd name="connsiteX1" fmla="*/ 5136140 w 5136140"/>
              <a:gd name="connsiteY1" fmla="*/ 2070288 h 2070288"/>
              <a:gd name="connsiteX2" fmla="*/ 4121877 w 5136140"/>
              <a:gd name="connsiteY2" fmla="*/ 2039360 h 2070288"/>
              <a:gd name="connsiteX3" fmla="*/ 0 w 5136140"/>
              <a:gd name="connsiteY3" fmla="*/ 0 h 2070288"/>
              <a:gd name="connsiteX0" fmla="*/ 0 w 5067974"/>
              <a:gd name="connsiteY0" fmla="*/ 0 h 2050878"/>
              <a:gd name="connsiteX1" fmla="*/ 5067974 w 5067974"/>
              <a:gd name="connsiteY1" fmla="*/ 2044034 h 2050878"/>
              <a:gd name="connsiteX2" fmla="*/ 4121877 w 5067974"/>
              <a:gd name="connsiteY2" fmla="*/ 2039360 h 2050878"/>
              <a:gd name="connsiteX3" fmla="*/ 0 w 5067974"/>
              <a:gd name="connsiteY3" fmla="*/ 0 h 2050878"/>
            </a:gdLst>
            <a:ahLst/>
            <a:cxnLst>
              <a:cxn ang="0">
                <a:pos x="connsiteX0" y="connsiteY0"/>
              </a:cxn>
              <a:cxn ang="0">
                <a:pos x="connsiteX1" y="connsiteY1"/>
              </a:cxn>
              <a:cxn ang="0">
                <a:pos x="connsiteX2" y="connsiteY2"/>
              </a:cxn>
              <a:cxn ang="0">
                <a:pos x="connsiteX3" y="connsiteY3"/>
              </a:cxn>
            </a:cxnLst>
            <a:rect l="l" t="t" r="r" b="b"/>
            <a:pathLst>
              <a:path w="5067974" h="2050878">
                <a:moveTo>
                  <a:pt x="0" y="0"/>
                </a:moveTo>
                <a:lnTo>
                  <a:pt x="5067974" y="2044034"/>
                </a:lnTo>
                <a:cubicBezTo>
                  <a:pt x="4708194" y="2038649"/>
                  <a:pt x="4412613" y="2065237"/>
                  <a:pt x="4121877" y="2039360"/>
                </a:cubicBezTo>
                <a:lnTo>
                  <a:pt x="0" y="0"/>
                </a:lnTo>
                <a:close/>
              </a:path>
            </a:pathLst>
          </a:custGeom>
          <a:solidFill>
            <a:schemeClr val="accent3">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8">
            <a:extLst>
              <a:ext uri="{FF2B5EF4-FFF2-40B4-BE49-F238E27FC236}">
                <a16:creationId xmlns:a16="http://schemas.microsoft.com/office/drawing/2014/main" id="{386A7875-2053-1349-A12B-9CBB166CC07D}"/>
              </a:ext>
            </a:extLst>
          </p:cNvPr>
          <p:cNvSpPr/>
          <p:nvPr userDrawn="1"/>
        </p:nvSpPr>
        <p:spPr>
          <a:xfrm flipV="1">
            <a:off x="-397241" y="-37478"/>
            <a:ext cx="9858396" cy="6064953"/>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 name="connsiteX0" fmla="*/ 0 w 5241733"/>
              <a:gd name="connsiteY0" fmla="*/ 0 h 2598697"/>
              <a:gd name="connsiteX1" fmla="*/ 5235293 w 5241733"/>
              <a:gd name="connsiteY1" fmla="*/ 228985 h 2598697"/>
              <a:gd name="connsiteX2" fmla="*/ 5241733 w 5241733"/>
              <a:gd name="connsiteY2" fmla="*/ 2598697 h 2598697"/>
              <a:gd name="connsiteX3" fmla="*/ 0 w 5241733"/>
              <a:gd name="connsiteY3" fmla="*/ 0 h 2598697"/>
              <a:gd name="connsiteX0" fmla="*/ 0 w 5313289"/>
              <a:gd name="connsiteY0" fmla="*/ 0 h 2598697"/>
              <a:gd name="connsiteX1" fmla="*/ 5313245 w 5313289"/>
              <a:gd name="connsiteY1" fmla="*/ 2090103 h 2598697"/>
              <a:gd name="connsiteX2" fmla="*/ 5241733 w 5313289"/>
              <a:gd name="connsiteY2" fmla="*/ 2598697 h 2598697"/>
              <a:gd name="connsiteX3" fmla="*/ 0 w 5313289"/>
              <a:gd name="connsiteY3" fmla="*/ 0 h 2598697"/>
              <a:gd name="connsiteX0" fmla="*/ 0 w 5319101"/>
              <a:gd name="connsiteY0" fmla="*/ 0 h 2598697"/>
              <a:gd name="connsiteX1" fmla="*/ 5313245 w 5319101"/>
              <a:gd name="connsiteY1" fmla="*/ 2090103 h 2598697"/>
              <a:gd name="connsiteX2" fmla="*/ 5241733 w 5319101"/>
              <a:gd name="connsiteY2" fmla="*/ 2598697 h 2598697"/>
              <a:gd name="connsiteX3" fmla="*/ 0 w 5319101"/>
              <a:gd name="connsiteY3" fmla="*/ 0 h 2598697"/>
              <a:gd name="connsiteX0" fmla="*/ 0 w 5938090"/>
              <a:gd name="connsiteY0" fmla="*/ 2990 h 2730214"/>
              <a:gd name="connsiteX1" fmla="*/ 5313245 w 5938090"/>
              <a:gd name="connsiteY1" fmla="*/ 2093093 h 2730214"/>
              <a:gd name="connsiteX2" fmla="*/ 5241733 w 5938090"/>
              <a:gd name="connsiteY2" fmla="*/ 2601687 h 2730214"/>
              <a:gd name="connsiteX3" fmla="*/ 0 w 5938090"/>
              <a:gd name="connsiteY3" fmla="*/ 2990 h 2730214"/>
              <a:gd name="connsiteX0" fmla="*/ 0 w 5926269"/>
              <a:gd name="connsiteY0" fmla="*/ 2990 h 2762083"/>
              <a:gd name="connsiteX1" fmla="*/ 5313245 w 5926269"/>
              <a:gd name="connsiteY1" fmla="*/ 2093093 h 2762083"/>
              <a:gd name="connsiteX2" fmla="*/ 5241733 w 5926269"/>
              <a:gd name="connsiteY2" fmla="*/ 2601687 h 2762083"/>
              <a:gd name="connsiteX3" fmla="*/ 0 w 5926269"/>
              <a:gd name="connsiteY3" fmla="*/ 2990 h 2762083"/>
              <a:gd name="connsiteX0" fmla="*/ 0 w 5926269"/>
              <a:gd name="connsiteY0" fmla="*/ 2990 h 2762083"/>
              <a:gd name="connsiteX1" fmla="*/ 5313245 w 5926269"/>
              <a:gd name="connsiteY1" fmla="*/ 2093093 h 2762083"/>
              <a:gd name="connsiteX2" fmla="*/ 5241733 w 5926269"/>
              <a:gd name="connsiteY2" fmla="*/ 2601687 h 2762083"/>
              <a:gd name="connsiteX3" fmla="*/ 0 w 5926269"/>
              <a:gd name="connsiteY3" fmla="*/ 2990 h 2762083"/>
              <a:gd name="connsiteX0" fmla="*/ 0 w 5926269"/>
              <a:gd name="connsiteY0" fmla="*/ 4493 h 2763586"/>
              <a:gd name="connsiteX1" fmla="*/ 5313245 w 5926269"/>
              <a:gd name="connsiteY1" fmla="*/ 2094596 h 2763586"/>
              <a:gd name="connsiteX2" fmla="*/ 5241733 w 5926269"/>
              <a:gd name="connsiteY2" fmla="*/ 2603190 h 2763586"/>
              <a:gd name="connsiteX3" fmla="*/ 0 w 5926269"/>
              <a:gd name="connsiteY3" fmla="*/ 4493 h 2763586"/>
              <a:gd name="connsiteX0" fmla="*/ 0 w 5926269"/>
              <a:gd name="connsiteY0" fmla="*/ 4476 h 2764436"/>
              <a:gd name="connsiteX1" fmla="*/ 5313245 w 5926269"/>
              <a:gd name="connsiteY1" fmla="*/ 2099451 h 2764436"/>
              <a:gd name="connsiteX2" fmla="*/ 5241733 w 5926269"/>
              <a:gd name="connsiteY2" fmla="*/ 2603173 h 2764436"/>
              <a:gd name="connsiteX3" fmla="*/ 0 w 5926269"/>
              <a:gd name="connsiteY3" fmla="*/ 4476 h 2764436"/>
              <a:gd name="connsiteX0" fmla="*/ 0 w 5926269"/>
              <a:gd name="connsiteY0" fmla="*/ 2773 h 2762732"/>
              <a:gd name="connsiteX1" fmla="*/ 5313245 w 5926269"/>
              <a:gd name="connsiteY1" fmla="*/ 2097748 h 2762732"/>
              <a:gd name="connsiteX2" fmla="*/ 5241733 w 5926269"/>
              <a:gd name="connsiteY2" fmla="*/ 2601470 h 2762732"/>
              <a:gd name="connsiteX3" fmla="*/ 0 w 5926269"/>
              <a:gd name="connsiteY3" fmla="*/ 2773 h 2762732"/>
              <a:gd name="connsiteX0" fmla="*/ 0 w 5630073"/>
              <a:gd name="connsiteY0" fmla="*/ 2773 h 2720699"/>
              <a:gd name="connsiteX1" fmla="*/ 5313245 w 5630073"/>
              <a:gd name="connsiteY1" fmla="*/ 2097748 h 2720699"/>
              <a:gd name="connsiteX2" fmla="*/ 5241733 w 5630073"/>
              <a:gd name="connsiteY2" fmla="*/ 2601470 h 2720699"/>
              <a:gd name="connsiteX3" fmla="*/ 0 w 5630073"/>
              <a:gd name="connsiteY3" fmla="*/ 2773 h 2720699"/>
              <a:gd name="connsiteX0" fmla="*/ 0 w 5630073"/>
              <a:gd name="connsiteY0" fmla="*/ 2773 h 2720699"/>
              <a:gd name="connsiteX1" fmla="*/ 5313245 w 5630073"/>
              <a:gd name="connsiteY1" fmla="*/ 2097748 h 2720699"/>
              <a:gd name="connsiteX2" fmla="*/ 5241733 w 5630073"/>
              <a:gd name="connsiteY2" fmla="*/ 2601470 h 2720699"/>
              <a:gd name="connsiteX3" fmla="*/ 0 w 5630073"/>
              <a:gd name="connsiteY3" fmla="*/ 2773 h 2720699"/>
              <a:gd name="connsiteX0" fmla="*/ 0 w 5314512"/>
              <a:gd name="connsiteY0" fmla="*/ 2773 h 2601470"/>
              <a:gd name="connsiteX1" fmla="*/ 5313245 w 5314512"/>
              <a:gd name="connsiteY1" fmla="*/ 2097748 h 2601470"/>
              <a:gd name="connsiteX2" fmla="*/ 5241733 w 5314512"/>
              <a:gd name="connsiteY2" fmla="*/ 2601470 h 2601470"/>
              <a:gd name="connsiteX3" fmla="*/ 0 w 5314512"/>
              <a:gd name="connsiteY3" fmla="*/ 2773 h 2601470"/>
              <a:gd name="connsiteX0" fmla="*/ 0 w 5248807"/>
              <a:gd name="connsiteY0" fmla="*/ 2766 h 2601463"/>
              <a:gd name="connsiteX1" fmla="*/ 5215805 w 5248807"/>
              <a:gd name="connsiteY1" fmla="*/ 2102613 h 2601463"/>
              <a:gd name="connsiteX2" fmla="*/ 5241733 w 5248807"/>
              <a:gd name="connsiteY2" fmla="*/ 2601463 h 2601463"/>
              <a:gd name="connsiteX3" fmla="*/ 0 w 5248807"/>
              <a:gd name="connsiteY3" fmla="*/ 2766 h 2601463"/>
              <a:gd name="connsiteX0" fmla="*/ 0 w 5248807"/>
              <a:gd name="connsiteY0" fmla="*/ 2586 h 2601283"/>
              <a:gd name="connsiteX1" fmla="*/ 5215805 w 5248807"/>
              <a:gd name="connsiteY1" fmla="*/ 2102433 h 2601283"/>
              <a:gd name="connsiteX2" fmla="*/ 5241733 w 5248807"/>
              <a:gd name="connsiteY2" fmla="*/ 2601283 h 2601283"/>
              <a:gd name="connsiteX3" fmla="*/ 0 w 5248807"/>
              <a:gd name="connsiteY3" fmla="*/ 2586 h 2601283"/>
              <a:gd name="connsiteX0" fmla="*/ 0 w 5256048"/>
              <a:gd name="connsiteY0" fmla="*/ 2586 h 2601283"/>
              <a:gd name="connsiteX1" fmla="*/ 5215805 w 5256048"/>
              <a:gd name="connsiteY1" fmla="*/ 2102433 h 2601283"/>
              <a:gd name="connsiteX2" fmla="*/ 5241733 w 5256048"/>
              <a:gd name="connsiteY2" fmla="*/ 2601283 h 2601283"/>
              <a:gd name="connsiteX3" fmla="*/ 0 w 5256048"/>
              <a:gd name="connsiteY3" fmla="*/ 2586 h 2601283"/>
              <a:gd name="connsiteX0" fmla="*/ 0 w 5277726"/>
              <a:gd name="connsiteY0" fmla="*/ 2557 h 2601254"/>
              <a:gd name="connsiteX1" fmla="*/ 5264526 w 5277726"/>
              <a:gd name="connsiteY1" fmla="*/ 2126764 h 2601254"/>
              <a:gd name="connsiteX2" fmla="*/ 5241733 w 5277726"/>
              <a:gd name="connsiteY2" fmla="*/ 2601254 h 2601254"/>
              <a:gd name="connsiteX3" fmla="*/ 0 w 5277726"/>
              <a:gd name="connsiteY3" fmla="*/ 2557 h 2601254"/>
              <a:gd name="connsiteX0" fmla="*/ 0 w 5277726"/>
              <a:gd name="connsiteY0" fmla="*/ 2557 h 2601254"/>
              <a:gd name="connsiteX1" fmla="*/ 5264526 w 5277726"/>
              <a:gd name="connsiteY1" fmla="*/ 2126764 h 2601254"/>
              <a:gd name="connsiteX2" fmla="*/ 5241733 w 5277726"/>
              <a:gd name="connsiteY2" fmla="*/ 2601254 h 2601254"/>
              <a:gd name="connsiteX3" fmla="*/ 0 w 5277726"/>
              <a:gd name="connsiteY3" fmla="*/ 2557 h 2601254"/>
              <a:gd name="connsiteX0" fmla="*/ 0 w 5277726"/>
              <a:gd name="connsiteY0" fmla="*/ 0 h 2598697"/>
              <a:gd name="connsiteX1" fmla="*/ 5264526 w 5277726"/>
              <a:gd name="connsiteY1" fmla="*/ 2124207 h 2598697"/>
              <a:gd name="connsiteX2" fmla="*/ 5241733 w 5277726"/>
              <a:gd name="connsiteY2" fmla="*/ 2598697 h 2598697"/>
              <a:gd name="connsiteX3" fmla="*/ 0 w 5277726"/>
              <a:gd name="connsiteY3" fmla="*/ 0 h 2598697"/>
              <a:gd name="connsiteX0" fmla="*/ 0 w 5248042"/>
              <a:gd name="connsiteY0" fmla="*/ 0 h 2598697"/>
              <a:gd name="connsiteX1" fmla="*/ 5136140 w 5248042"/>
              <a:gd name="connsiteY1" fmla="*/ 2070288 h 2598697"/>
              <a:gd name="connsiteX2" fmla="*/ 5241733 w 5248042"/>
              <a:gd name="connsiteY2" fmla="*/ 2598697 h 2598697"/>
              <a:gd name="connsiteX3" fmla="*/ 0 w 5248042"/>
              <a:gd name="connsiteY3" fmla="*/ 0 h 2598697"/>
              <a:gd name="connsiteX0" fmla="*/ 0 w 5152806"/>
              <a:gd name="connsiteY0" fmla="*/ 0 h 2535792"/>
              <a:gd name="connsiteX1" fmla="*/ 5136140 w 5152806"/>
              <a:gd name="connsiteY1" fmla="*/ 2070288 h 2535792"/>
              <a:gd name="connsiteX2" fmla="*/ 5123617 w 5152806"/>
              <a:gd name="connsiteY2" fmla="*/ 2535792 h 2535792"/>
              <a:gd name="connsiteX3" fmla="*/ 0 w 5152806"/>
              <a:gd name="connsiteY3" fmla="*/ 0 h 2535792"/>
              <a:gd name="connsiteX0" fmla="*/ 0 w 5145590"/>
              <a:gd name="connsiteY0" fmla="*/ 0 h 2535792"/>
              <a:gd name="connsiteX1" fmla="*/ 5136140 w 5145590"/>
              <a:gd name="connsiteY1" fmla="*/ 2070288 h 2535792"/>
              <a:gd name="connsiteX2" fmla="*/ 5123617 w 5145590"/>
              <a:gd name="connsiteY2" fmla="*/ 2535792 h 2535792"/>
              <a:gd name="connsiteX3" fmla="*/ 0 w 5145590"/>
              <a:gd name="connsiteY3" fmla="*/ 0 h 2535792"/>
              <a:gd name="connsiteX0" fmla="*/ 0 w 5136140"/>
              <a:gd name="connsiteY0" fmla="*/ 0 h 2535792"/>
              <a:gd name="connsiteX1" fmla="*/ 5136140 w 5136140"/>
              <a:gd name="connsiteY1" fmla="*/ 2070288 h 2535792"/>
              <a:gd name="connsiteX2" fmla="*/ 5123617 w 5136140"/>
              <a:gd name="connsiteY2" fmla="*/ 2535792 h 2535792"/>
              <a:gd name="connsiteX3" fmla="*/ 0 w 5136140"/>
              <a:gd name="connsiteY3" fmla="*/ 0 h 2535792"/>
              <a:gd name="connsiteX0" fmla="*/ 0 w 5136140"/>
              <a:gd name="connsiteY0" fmla="*/ 0 h 2092413"/>
              <a:gd name="connsiteX1" fmla="*/ 5136140 w 5136140"/>
              <a:gd name="connsiteY1" fmla="*/ 2070288 h 2092413"/>
              <a:gd name="connsiteX2" fmla="*/ 4121877 w 5136140"/>
              <a:gd name="connsiteY2" fmla="*/ 2039360 h 2092413"/>
              <a:gd name="connsiteX3" fmla="*/ 0 w 5136140"/>
              <a:gd name="connsiteY3" fmla="*/ 0 h 2092413"/>
              <a:gd name="connsiteX0" fmla="*/ 0 w 5136140"/>
              <a:gd name="connsiteY0" fmla="*/ 0 h 2117762"/>
              <a:gd name="connsiteX1" fmla="*/ 5136140 w 5136140"/>
              <a:gd name="connsiteY1" fmla="*/ 2070288 h 2117762"/>
              <a:gd name="connsiteX2" fmla="*/ 4121877 w 5136140"/>
              <a:gd name="connsiteY2" fmla="*/ 2039360 h 2117762"/>
              <a:gd name="connsiteX3" fmla="*/ 0 w 5136140"/>
              <a:gd name="connsiteY3" fmla="*/ 0 h 2117762"/>
              <a:gd name="connsiteX0" fmla="*/ 0 w 5136140"/>
              <a:gd name="connsiteY0" fmla="*/ 0 h 2070288"/>
              <a:gd name="connsiteX1" fmla="*/ 5136140 w 5136140"/>
              <a:gd name="connsiteY1" fmla="*/ 2070288 h 2070288"/>
              <a:gd name="connsiteX2" fmla="*/ 4121877 w 5136140"/>
              <a:gd name="connsiteY2" fmla="*/ 2039360 h 2070288"/>
              <a:gd name="connsiteX3" fmla="*/ 0 w 5136140"/>
              <a:gd name="connsiteY3" fmla="*/ 0 h 2070288"/>
              <a:gd name="connsiteX0" fmla="*/ 0 w 5067974"/>
              <a:gd name="connsiteY0" fmla="*/ 0 h 2050878"/>
              <a:gd name="connsiteX1" fmla="*/ 5067974 w 5067974"/>
              <a:gd name="connsiteY1" fmla="*/ 2044034 h 2050878"/>
              <a:gd name="connsiteX2" fmla="*/ 4121877 w 5067974"/>
              <a:gd name="connsiteY2" fmla="*/ 2039360 h 2050878"/>
              <a:gd name="connsiteX3" fmla="*/ 0 w 5067974"/>
              <a:gd name="connsiteY3" fmla="*/ 0 h 2050878"/>
              <a:gd name="connsiteX0" fmla="*/ 0 w 4468346"/>
              <a:gd name="connsiteY0" fmla="*/ 0 h 2054352"/>
              <a:gd name="connsiteX1" fmla="*/ 4468346 w 4468346"/>
              <a:gd name="connsiteY1" fmla="*/ 2047508 h 2054352"/>
              <a:gd name="connsiteX2" fmla="*/ 3522249 w 4468346"/>
              <a:gd name="connsiteY2" fmla="*/ 2042834 h 2054352"/>
              <a:gd name="connsiteX3" fmla="*/ 0 w 4468346"/>
              <a:gd name="connsiteY3" fmla="*/ 0 h 2054352"/>
              <a:gd name="connsiteX0" fmla="*/ 0 w 4481288"/>
              <a:gd name="connsiteY0" fmla="*/ 0 h 2054456"/>
              <a:gd name="connsiteX1" fmla="*/ 4481288 w 4481288"/>
              <a:gd name="connsiteY1" fmla="*/ 2054456 h 2054456"/>
              <a:gd name="connsiteX2" fmla="*/ 3522249 w 4481288"/>
              <a:gd name="connsiteY2" fmla="*/ 2042834 h 2054456"/>
              <a:gd name="connsiteX3" fmla="*/ 0 w 4481288"/>
              <a:gd name="connsiteY3" fmla="*/ 0 h 2054456"/>
              <a:gd name="connsiteX0" fmla="*/ 0 w 4481288"/>
              <a:gd name="connsiteY0" fmla="*/ 0 h 2054456"/>
              <a:gd name="connsiteX1" fmla="*/ 4481288 w 4481288"/>
              <a:gd name="connsiteY1" fmla="*/ 2054456 h 2054456"/>
              <a:gd name="connsiteX2" fmla="*/ 3504993 w 4481288"/>
              <a:gd name="connsiteY2" fmla="*/ 2042834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 name="connsiteX0" fmla="*/ 0 w 4481288"/>
              <a:gd name="connsiteY0" fmla="*/ 0 h 2054456"/>
              <a:gd name="connsiteX1" fmla="*/ 4481288 w 4481288"/>
              <a:gd name="connsiteY1" fmla="*/ 2054456 h 2054456"/>
              <a:gd name="connsiteX2" fmla="*/ 3530876 w 4481288"/>
              <a:gd name="connsiteY2" fmla="*/ 2046308 h 2054456"/>
              <a:gd name="connsiteX3" fmla="*/ 0 w 4481288"/>
              <a:gd name="connsiteY3" fmla="*/ 0 h 2054456"/>
            </a:gdLst>
            <a:ahLst/>
            <a:cxnLst>
              <a:cxn ang="0">
                <a:pos x="connsiteX0" y="connsiteY0"/>
              </a:cxn>
              <a:cxn ang="0">
                <a:pos x="connsiteX1" y="connsiteY1"/>
              </a:cxn>
              <a:cxn ang="0">
                <a:pos x="connsiteX2" y="connsiteY2"/>
              </a:cxn>
              <a:cxn ang="0">
                <a:pos x="connsiteX3" y="connsiteY3"/>
              </a:cxn>
            </a:cxnLst>
            <a:rect l="l" t="t" r="r" b="b"/>
            <a:pathLst>
              <a:path w="4481288" h="2054456">
                <a:moveTo>
                  <a:pt x="0" y="0"/>
                </a:moveTo>
                <a:lnTo>
                  <a:pt x="4481288" y="2054456"/>
                </a:lnTo>
                <a:lnTo>
                  <a:pt x="3530876" y="2046308"/>
                </a:lnTo>
                <a:lnTo>
                  <a:pt x="0" y="0"/>
                </a:lnTo>
                <a:close/>
              </a:path>
            </a:pathLst>
          </a:custGeom>
          <a:solidFill>
            <a:srgbClr val="2EB35C">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3D90DB8C-766D-A448-80EC-BE91906DBFD2}"/>
              </a:ext>
            </a:extLst>
          </p:cNvPr>
          <p:cNvPicPr>
            <a:picLocks noChangeAspect="1"/>
          </p:cNvPicPr>
          <p:nvPr userDrawn="1"/>
        </p:nvPicPr>
        <p:blipFill>
          <a:blip r:embed="rId2"/>
          <a:stretch>
            <a:fillRect/>
          </a:stretch>
        </p:blipFill>
        <p:spPr>
          <a:xfrm>
            <a:off x="396552" y="5935802"/>
            <a:ext cx="1492122" cy="680130"/>
          </a:xfrm>
          <a:prstGeom prst="rect">
            <a:avLst/>
          </a:prstGeom>
        </p:spPr>
      </p:pic>
    </p:spTree>
    <p:extLst>
      <p:ext uri="{BB962C8B-B14F-4D97-AF65-F5344CB8AC3E}">
        <p14:creationId xmlns:p14="http://schemas.microsoft.com/office/powerpoint/2010/main" val="344403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6B11-B9EE-AA47-934A-AC6BE830796A}"/>
              </a:ext>
            </a:extLst>
          </p:cNvPr>
          <p:cNvSpPr>
            <a:spLocks noGrp="1"/>
          </p:cNvSpPr>
          <p:nvPr>
            <p:ph type="title"/>
          </p:nvPr>
        </p:nvSpPr>
        <p:spPr>
          <a:xfrm>
            <a:off x="529107" y="560231"/>
            <a:ext cx="10515600" cy="631065"/>
          </a:xfrm>
        </p:spPr>
        <p:txBody>
          <a:bodyPr anchor="t"/>
          <a:lstStyle>
            <a:lvl1pPr>
              <a:defRPr>
                <a:solidFill>
                  <a:schemeClr val="tx2"/>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61DD6487-0722-114F-A0D1-81A4F7416751}"/>
              </a:ext>
            </a:extLst>
          </p:cNvPr>
          <p:cNvSpPr>
            <a:spLocks noGrp="1"/>
          </p:cNvSpPr>
          <p:nvPr>
            <p:ph idx="1"/>
          </p:nvPr>
        </p:nvSpPr>
        <p:spPr>
          <a:xfrm>
            <a:off x="529107" y="1252621"/>
            <a:ext cx="4976611" cy="435980"/>
          </a:xfrm>
        </p:spPr>
        <p:txBody>
          <a:bodyPr>
            <a:normAutofit/>
          </a:bodyPr>
          <a:lstStyle>
            <a:lvl1pPr marL="0" indent="0">
              <a:buNone/>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D5D86841-0ACB-2C4F-B2CC-807343BBBBA6}"/>
              </a:ext>
            </a:extLst>
          </p:cNvPr>
          <p:cNvSpPr>
            <a:spLocks noGrp="1"/>
          </p:cNvSpPr>
          <p:nvPr>
            <p:ph type="pic" sz="quarter" idx="11"/>
          </p:nvPr>
        </p:nvSpPr>
        <p:spPr>
          <a:xfrm>
            <a:off x="528639" y="2323260"/>
            <a:ext cx="5083238" cy="1801813"/>
          </a:xfrm>
        </p:spPr>
        <p:txBody>
          <a:bodyPr/>
          <a:lstStyle>
            <a:lvl1pPr marL="0" indent="0">
              <a:buNone/>
              <a:defRPr/>
            </a:lvl1pPr>
          </a:lstStyle>
          <a:p>
            <a:endParaRPr lang="en-US" dirty="0"/>
          </a:p>
        </p:txBody>
      </p:sp>
      <p:sp>
        <p:nvSpPr>
          <p:cNvPr id="12" name="Picture Placeholder 9">
            <a:extLst>
              <a:ext uri="{FF2B5EF4-FFF2-40B4-BE49-F238E27FC236}">
                <a16:creationId xmlns:a16="http://schemas.microsoft.com/office/drawing/2014/main" id="{CE937A0C-32AB-F54F-8C77-226A3D84B8D5}"/>
              </a:ext>
            </a:extLst>
          </p:cNvPr>
          <p:cNvSpPr>
            <a:spLocks noGrp="1"/>
          </p:cNvSpPr>
          <p:nvPr>
            <p:ph type="pic" sz="quarter" idx="13"/>
          </p:nvPr>
        </p:nvSpPr>
        <p:spPr>
          <a:xfrm>
            <a:off x="5961469" y="2323260"/>
            <a:ext cx="5083238" cy="1801813"/>
          </a:xfrm>
        </p:spPr>
        <p:txBody>
          <a:bodyPr/>
          <a:lstStyle>
            <a:lvl1pPr marL="0" indent="0">
              <a:buNone/>
              <a:defRPr/>
            </a:lvl1pPr>
          </a:lstStyle>
          <a:p>
            <a:endParaRPr lang="en-US" dirty="0"/>
          </a:p>
        </p:txBody>
      </p:sp>
      <p:sp>
        <p:nvSpPr>
          <p:cNvPr id="16" name="Rectangle 8">
            <a:extLst>
              <a:ext uri="{FF2B5EF4-FFF2-40B4-BE49-F238E27FC236}">
                <a16:creationId xmlns:a16="http://schemas.microsoft.com/office/drawing/2014/main" id="{425EE175-2EC3-D845-AA17-99F9D0FD4EE0}"/>
              </a:ext>
            </a:extLst>
          </p:cNvPr>
          <p:cNvSpPr/>
          <p:nvPr userDrawn="1"/>
        </p:nvSpPr>
        <p:spPr>
          <a:xfrm rot="10800000">
            <a:off x="-19879" y="6243637"/>
            <a:ext cx="1177165" cy="614359"/>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Lst>
            <a:ahLst/>
            <a:cxnLst>
              <a:cxn ang="0">
                <a:pos x="connsiteX0" y="connsiteY0"/>
              </a:cxn>
              <a:cxn ang="0">
                <a:pos x="connsiteX1" y="connsiteY1"/>
              </a:cxn>
              <a:cxn ang="0">
                <a:pos x="connsiteX2" y="connsiteY2"/>
              </a:cxn>
              <a:cxn ang="0">
                <a:pos x="connsiteX3" y="connsiteY3"/>
              </a:cxn>
            </a:cxnLst>
            <a:rect l="l" t="t" r="r" b="b"/>
            <a:pathLst>
              <a:path w="5115060" h="2369712">
                <a:moveTo>
                  <a:pt x="0" y="0"/>
                </a:moveTo>
                <a:lnTo>
                  <a:pt x="5108620" y="0"/>
                </a:lnTo>
                <a:cubicBezTo>
                  <a:pt x="5110767" y="789904"/>
                  <a:pt x="5112913" y="1579808"/>
                  <a:pt x="5115060" y="2369712"/>
                </a:cubicBez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9A4831F1-E0B7-0646-8DEC-9C6EB8D8C7E3}"/>
              </a:ext>
            </a:extLst>
          </p:cNvPr>
          <p:cNvSpPr/>
          <p:nvPr userDrawn="1"/>
        </p:nvSpPr>
        <p:spPr>
          <a:xfrm flipH="1" flipV="1">
            <a:off x="-19878" y="6115050"/>
            <a:ext cx="1192570" cy="742950"/>
          </a:xfrm>
          <a:custGeom>
            <a:avLst/>
            <a:gdLst>
              <a:gd name="connsiteX0" fmla="*/ 1182691 w 1192570"/>
              <a:gd name="connsiteY0" fmla="*/ 742950 h 742950"/>
              <a:gd name="connsiteX1" fmla="*/ 0 w 1192570"/>
              <a:gd name="connsiteY1" fmla="*/ 0 h 742950"/>
              <a:gd name="connsiteX2" fmla="*/ 58558 w 1192570"/>
              <a:gd name="connsiteY2" fmla="*/ 0 h 742950"/>
              <a:gd name="connsiteX3" fmla="*/ 1188947 w 1192570"/>
              <a:gd name="connsiteY3" fmla="*/ 577927 h 742950"/>
              <a:gd name="connsiteX4" fmla="*/ 1182691 w 1192570"/>
              <a:gd name="connsiteY4" fmla="*/ 74295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70" h="74295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Text Placeholder 2">
            <a:extLst>
              <a:ext uri="{FF2B5EF4-FFF2-40B4-BE49-F238E27FC236}">
                <a16:creationId xmlns:a16="http://schemas.microsoft.com/office/drawing/2014/main" id="{43F767F1-6BB5-764D-B351-A7D7C0F64BA2}"/>
              </a:ext>
            </a:extLst>
          </p:cNvPr>
          <p:cNvSpPr>
            <a:spLocks noGrp="1"/>
          </p:cNvSpPr>
          <p:nvPr>
            <p:ph type="body" idx="10"/>
          </p:nvPr>
        </p:nvSpPr>
        <p:spPr>
          <a:xfrm>
            <a:off x="529107" y="4466704"/>
            <a:ext cx="5082770" cy="435980"/>
          </a:xfrm>
        </p:spPr>
        <p:txBody>
          <a:bodyPr anchor="t">
            <a:noAutofit/>
          </a:bodyPr>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2">
            <a:extLst>
              <a:ext uri="{FF2B5EF4-FFF2-40B4-BE49-F238E27FC236}">
                <a16:creationId xmlns:a16="http://schemas.microsoft.com/office/drawing/2014/main" id="{50CB1FF7-7557-9744-B6C7-297EBF8A7CBC}"/>
              </a:ext>
            </a:extLst>
          </p:cNvPr>
          <p:cNvSpPr>
            <a:spLocks noGrp="1"/>
          </p:cNvSpPr>
          <p:nvPr>
            <p:ph type="body" idx="14"/>
          </p:nvPr>
        </p:nvSpPr>
        <p:spPr>
          <a:xfrm>
            <a:off x="5955872" y="4466704"/>
            <a:ext cx="5082770" cy="435980"/>
          </a:xfrm>
        </p:spPr>
        <p:txBody>
          <a:bodyPr anchor="t">
            <a:noAutofit/>
          </a:bodyPr>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Freeform 18">
            <a:extLst>
              <a:ext uri="{FF2B5EF4-FFF2-40B4-BE49-F238E27FC236}">
                <a16:creationId xmlns:a16="http://schemas.microsoft.com/office/drawing/2014/main" id="{BCFEB213-0EDB-C44E-9302-F7F2475B0297}"/>
              </a:ext>
            </a:extLst>
          </p:cNvPr>
          <p:cNvSpPr/>
          <p:nvPr userDrawn="1"/>
        </p:nvSpPr>
        <p:spPr>
          <a:xfrm flipH="1" flipV="1">
            <a:off x="-7495" y="5958078"/>
            <a:ext cx="1254498" cy="899922"/>
          </a:xfrm>
          <a:custGeom>
            <a:avLst/>
            <a:gdLst>
              <a:gd name="connsiteX0" fmla="*/ 1254498 w 1254498"/>
              <a:gd name="connsiteY0" fmla="*/ 899922 h 899922"/>
              <a:gd name="connsiteX1" fmla="*/ 0 w 1254498"/>
              <a:gd name="connsiteY1" fmla="*/ 0 h 899922"/>
              <a:gd name="connsiteX2" fmla="*/ 76233 w 1254498"/>
              <a:gd name="connsiteY2" fmla="*/ 0 h 899922"/>
              <a:gd name="connsiteX3" fmla="*/ 1253036 w 1254498"/>
              <a:gd name="connsiteY3" fmla="*/ 736745 h 899922"/>
              <a:gd name="connsiteX4" fmla="*/ 1254498 w 1254498"/>
              <a:gd name="connsiteY4" fmla="*/ 899922 h 89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498" h="899922">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a:extLst>
              <a:ext uri="{FF2B5EF4-FFF2-40B4-BE49-F238E27FC236}">
                <a16:creationId xmlns:a16="http://schemas.microsoft.com/office/drawing/2014/main" id="{F9062B3F-EF87-A948-9288-04BB4AC47227}"/>
              </a:ext>
            </a:extLst>
          </p:cNvPr>
          <p:cNvPicPr>
            <a:picLocks noChangeAspect="1"/>
          </p:cNvPicPr>
          <p:nvPr userDrawn="1"/>
        </p:nvPicPr>
        <p:blipFill>
          <a:blip r:embed="rId2"/>
          <a:stretch>
            <a:fillRect/>
          </a:stretch>
        </p:blipFill>
        <p:spPr>
          <a:xfrm>
            <a:off x="929952" y="6115050"/>
            <a:ext cx="1492122" cy="680130"/>
          </a:xfrm>
          <a:prstGeom prst="rect">
            <a:avLst/>
          </a:prstGeom>
        </p:spPr>
      </p:pic>
    </p:spTree>
    <p:extLst>
      <p:ext uri="{BB962C8B-B14F-4D97-AF65-F5344CB8AC3E}">
        <p14:creationId xmlns:p14="http://schemas.microsoft.com/office/powerpoint/2010/main" val="663942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6B11-B9EE-AA47-934A-AC6BE830796A}"/>
              </a:ext>
            </a:extLst>
          </p:cNvPr>
          <p:cNvSpPr>
            <a:spLocks noGrp="1"/>
          </p:cNvSpPr>
          <p:nvPr>
            <p:ph type="title"/>
          </p:nvPr>
        </p:nvSpPr>
        <p:spPr>
          <a:xfrm>
            <a:off x="529107" y="560231"/>
            <a:ext cx="10515600" cy="631065"/>
          </a:xfrm>
        </p:spPr>
        <p:txBody>
          <a:bodyPr anchor="t"/>
          <a:lstStyle>
            <a:lvl1pPr>
              <a:defRPr>
                <a:solidFill>
                  <a:schemeClr val="tx2"/>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61DD6487-0722-114F-A0D1-81A4F7416751}"/>
              </a:ext>
            </a:extLst>
          </p:cNvPr>
          <p:cNvSpPr>
            <a:spLocks noGrp="1"/>
          </p:cNvSpPr>
          <p:nvPr>
            <p:ph idx="1"/>
          </p:nvPr>
        </p:nvSpPr>
        <p:spPr>
          <a:xfrm>
            <a:off x="529107" y="1252621"/>
            <a:ext cx="4976611" cy="435980"/>
          </a:xfrm>
        </p:spPr>
        <p:txBody>
          <a:bodyPr>
            <a:normAutofit/>
          </a:bodyPr>
          <a:lstStyle>
            <a:lvl1pPr marL="0" indent="0">
              <a:buNone/>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Click to edit Master text styles</a:t>
            </a:r>
          </a:p>
        </p:txBody>
      </p:sp>
      <p:sp>
        <p:nvSpPr>
          <p:cNvPr id="13" name="Rectangle 8">
            <a:extLst>
              <a:ext uri="{FF2B5EF4-FFF2-40B4-BE49-F238E27FC236}">
                <a16:creationId xmlns:a16="http://schemas.microsoft.com/office/drawing/2014/main" id="{CE35146F-DFE2-CF47-81B0-D131B1B8625E}"/>
              </a:ext>
            </a:extLst>
          </p:cNvPr>
          <p:cNvSpPr/>
          <p:nvPr userDrawn="1"/>
        </p:nvSpPr>
        <p:spPr>
          <a:xfrm rot="10800000" flipH="1">
            <a:off x="2471529" y="-225285"/>
            <a:ext cx="9768877" cy="7083282"/>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 name="connsiteX0" fmla="*/ 0 w 5115060"/>
              <a:gd name="connsiteY0" fmla="*/ 0 h 2369712"/>
              <a:gd name="connsiteX1" fmla="*/ 5108620 w 5115060"/>
              <a:gd name="connsiteY1" fmla="*/ 0 h 2369712"/>
              <a:gd name="connsiteX2" fmla="*/ 5115060 w 5115060"/>
              <a:gd name="connsiteY2" fmla="*/ 2369712 h 2369712"/>
              <a:gd name="connsiteX3" fmla="*/ 4841287 w 5115060"/>
              <a:gd name="connsiteY3" fmla="*/ 2245681 h 2369712"/>
              <a:gd name="connsiteX4" fmla="*/ 0 w 5115060"/>
              <a:gd name="connsiteY4" fmla="*/ 0 h 2369712"/>
              <a:gd name="connsiteX0" fmla="*/ 0 w 5115060"/>
              <a:gd name="connsiteY0" fmla="*/ 0 h 2861303"/>
              <a:gd name="connsiteX1" fmla="*/ 5108620 w 5115060"/>
              <a:gd name="connsiteY1" fmla="*/ 0 h 2861303"/>
              <a:gd name="connsiteX2" fmla="*/ 5115060 w 5115060"/>
              <a:gd name="connsiteY2" fmla="*/ 2369712 h 2861303"/>
              <a:gd name="connsiteX3" fmla="*/ 3624900 w 5115060"/>
              <a:gd name="connsiteY3" fmla="*/ 2861303 h 2861303"/>
              <a:gd name="connsiteX4" fmla="*/ 0 w 5115060"/>
              <a:gd name="connsiteY4" fmla="*/ 0 h 2861303"/>
              <a:gd name="connsiteX0" fmla="*/ 0 w 5109188"/>
              <a:gd name="connsiteY0" fmla="*/ 0 h 2861303"/>
              <a:gd name="connsiteX1" fmla="*/ 5108620 w 5109188"/>
              <a:gd name="connsiteY1" fmla="*/ 0 h 2861303"/>
              <a:gd name="connsiteX2" fmla="*/ 5108129 w 5109188"/>
              <a:gd name="connsiteY2" fmla="*/ 2814031 h 2861303"/>
              <a:gd name="connsiteX3" fmla="*/ 3624900 w 5109188"/>
              <a:gd name="connsiteY3" fmla="*/ 2861303 h 2861303"/>
              <a:gd name="connsiteX4" fmla="*/ 0 w 5109188"/>
              <a:gd name="connsiteY4" fmla="*/ 0 h 2861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9188" h="2861303">
                <a:moveTo>
                  <a:pt x="0" y="0"/>
                </a:moveTo>
                <a:lnTo>
                  <a:pt x="5108620" y="0"/>
                </a:lnTo>
                <a:cubicBezTo>
                  <a:pt x="5110767" y="789904"/>
                  <a:pt x="5105982" y="2024127"/>
                  <a:pt x="5108129" y="2814031"/>
                </a:cubicBezTo>
                <a:lnTo>
                  <a:pt x="3624900" y="2861303"/>
                </a:ln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6A93A898-672A-864E-B679-7C6B482C63C0}"/>
              </a:ext>
            </a:extLst>
          </p:cNvPr>
          <p:cNvSpPr>
            <a:spLocks noGrp="1"/>
          </p:cNvSpPr>
          <p:nvPr>
            <p:ph idx="12"/>
          </p:nvPr>
        </p:nvSpPr>
        <p:spPr>
          <a:xfrm>
            <a:off x="6299473" y="1772958"/>
            <a:ext cx="4976610" cy="4062450"/>
          </a:xfrm>
        </p:spPr>
        <p:txBody>
          <a:bodyPr>
            <a:normAutofit/>
          </a:bodyPr>
          <a:lstStyle>
            <a:lvl1pPr marL="0" indent="0">
              <a:buNone/>
              <a:defRPr sz="2000">
                <a:latin typeface="+mj-lt"/>
              </a:defRPr>
            </a:lvl1pPr>
            <a:lvl2pPr>
              <a:defRPr sz="1800">
                <a:latin typeface="+mj-lt"/>
              </a:defRPr>
            </a:lvl2pPr>
            <a:lvl3pPr>
              <a:defRPr sz="1600">
                <a:latin typeface="+mj-lt"/>
              </a:defRPr>
            </a:lvl3pPr>
            <a:lvl4pPr>
              <a:defRPr sz="1400">
                <a:latin typeface="+mj-lt"/>
              </a:defRPr>
            </a:lvl4pPr>
            <a:lvl5pPr>
              <a:defRPr sz="1400">
                <a:latin typeface="+mj-lt"/>
              </a:defRPr>
            </a:lvl5pPr>
          </a:lstStyle>
          <a:p>
            <a:pPr lvl="0"/>
            <a:endParaRPr lang="en-US" dirty="0"/>
          </a:p>
        </p:txBody>
      </p:sp>
      <p:sp>
        <p:nvSpPr>
          <p:cNvPr id="23" name="Content Placeholder 2">
            <a:extLst>
              <a:ext uri="{FF2B5EF4-FFF2-40B4-BE49-F238E27FC236}">
                <a16:creationId xmlns:a16="http://schemas.microsoft.com/office/drawing/2014/main" id="{ADEE616D-9C32-3E4F-8597-3FE29F85E4B0}"/>
              </a:ext>
            </a:extLst>
          </p:cNvPr>
          <p:cNvSpPr>
            <a:spLocks noGrp="1"/>
          </p:cNvSpPr>
          <p:nvPr>
            <p:ph idx="14"/>
          </p:nvPr>
        </p:nvSpPr>
        <p:spPr>
          <a:xfrm>
            <a:off x="528639" y="2806039"/>
            <a:ext cx="4559892" cy="2868826"/>
          </a:xfrm>
        </p:spPr>
        <p:txBody>
          <a:bodyPr>
            <a:normAutofit/>
          </a:bodyPr>
          <a:lstStyle>
            <a:lvl1pPr marL="0" indent="0">
              <a:buNone/>
              <a:defRPr sz="2000">
                <a:latin typeface="+mj-lt"/>
              </a:defRPr>
            </a:lvl1pPr>
            <a:lvl2pPr>
              <a:defRPr sz="1800">
                <a:latin typeface="+mj-lt"/>
              </a:defRPr>
            </a:lvl2pPr>
            <a:lvl3pPr>
              <a:defRPr sz="1600">
                <a:latin typeface="+mj-lt"/>
              </a:defRPr>
            </a:lvl3pPr>
            <a:lvl4pPr>
              <a:defRPr sz="1400">
                <a:latin typeface="+mj-lt"/>
              </a:defRPr>
            </a:lvl4pPr>
            <a:lvl5pPr>
              <a:defRPr sz="1400">
                <a:latin typeface="+mj-lt"/>
              </a:defRPr>
            </a:lvl5pPr>
          </a:lstStyle>
          <a:p>
            <a:pPr lvl="0"/>
            <a:r>
              <a:rPr lang="en-US" dirty="0"/>
              <a:t>Click to edit Master text styles</a:t>
            </a:r>
          </a:p>
          <a:p>
            <a:pPr lvl="1"/>
            <a:r>
              <a:rPr lang="en-US" dirty="0"/>
              <a:t>Second level</a:t>
            </a:r>
          </a:p>
          <a:p>
            <a:pPr lvl="2"/>
            <a:r>
              <a:rPr lang="en-US" dirty="0"/>
              <a:t>Third level</a:t>
            </a:r>
          </a:p>
        </p:txBody>
      </p:sp>
      <p:sp>
        <p:nvSpPr>
          <p:cNvPr id="24" name="Text Placeholder 2">
            <a:extLst>
              <a:ext uri="{FF2B5EF4-FFF2-40B4-BE49-F238E27FC236}">
                <a16:creationId xmlns:a16="http://schemas.microsoft.com/office/drawing/2014/main" id="{520CBDD8-1D75-F644-9003-BA8BD06696E6}"/>
              </a:ext>
            </a:extLst>
          </p:cNvPr>
          <p:cNvSpPr>
            <a:spLocks noGrp="1"/>
          </p:cNvSpPr>
          <p:nvPr>
            <p:ph type="body" idx="15"/>
          </p:nvPr>
        </p:nvSpPr>
        <p:spPr>
          <a:xfrm>
            <a:off x="528639" y="2370058"/>
            <a:ext cx="4559892" cy="435980"/>
          </a:xfrm>
        </p:spPr>
        <p:txBody>
          <a:bodyPr anchor="b">
            <a:no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Rectangle 8">
            <a:extLst>
              <a:ext uri="{FF2B5EF4-FFF2-40B4-BE49-F238E27FC236}">
                <a16:creationId xmlns:a16="http://schemas.microsoft.com/office/drawing/2014/main" id="{1DA1AE0F-8B70-CC4C-91D6-7E8805A0C3AD}"/>
              </a:ext>
            </a:extLst>
          </p:cNvPr>
          <p:cNvSpPr/>
          <p:nvPr userDrawn="1"/>
        </p:nvSpPr>
        <p:spPr>
          <a:xfrm rot="10800000">
            <a:off x="-19879" y="6243637"/>
            <a:ext cx="1177165" cy="614359"/>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Lst>
            <a:ahLst/>
            <a:cxnLst>
              <a:cxn ang="0">
                <a:pos x="connsiteX0" y="connsiteY0"/>
              </a:cxn>
              <a:cxn ang="0">
                <a:pos x="connsiteX1" y="connsiteY1"/>
              </a:cxn>
              <a:cxn ang="0">
                <a:pos x="connsiteX2" y="connsiteY2"/>
              </a:cxn>
              <a:cxn ang="0">
                <a:pos x="connsiteX3" y="connsiteY3"/>
              </a:cxn>
            </a:cxnLst>
            <a:rect l="l" t="t" r="r" b="b"/>
            <a:pathLst>
              <a:path w="5115060" h="2369712">
                <a:moveTo>
                  <a:pt x="0" y="0"/>
                </a:moveTo>
                <a:lnTo>
                  <a:pt x="5108620" y="0"/>
                </a:lnTo>
                <a:cubicBezTo>
                  <a:pt x="5110767" y="789904"/>
                  <a:pt x="5112913" y="1579808"/>
                  <a:pt x="5115060" y="2369712"/>
                </a:cubicBez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7A5E4C57-59AD-5248-A495-C508ACD9B140}"/>
              </a:ext>
            </a:extLst>
          </p:cNvPr>
          <p:cNvSpPr/>
          <p:nvPr userDrawn="1"/>
        </p:nvSpPr>
        <p:spPr>
          <a:xfrm flipH="1" flipV="1">
            <a:off x="-19878" y="6115050"/>
            <a:ext cx="1192570" cy="742950"/>
          </a:xfrm>
          <a:custGeom>
            <a:avLst/>
            <a:gdLst>
              <a:gd name="connsiteX0" fmla="*/ 1182691 w 1192570"/>
              <a:gd name="connsiteY0" fmla="*/ 742950 h 742950"/>
              <a:gd name="connsiteX1" fmla="*/ 0 w 1192570"/>
              <a:gd name="connsiteY1" fmla="*/ 0 h 742950"/>
              <a:gd name="connsiteX2" fmla="*/ 58558 w 1192570"/>
              <a:gd name="connsiteY2" fmla="*/ 0 h 742950"/>
              <a:gd name="connsiteX3" fmla="*/ 1188947 w 1192570"/>
              <a:gd name="connsiteY3" fmla="*/ 577927 h 742950"/>
              <a:gd name="connsiteX4" fmla="*/ 1182691 w 1192570"/>
              <a:gd name="connsiteY4" fmla="*/ 74295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70" h="74295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06D5D3C3-21B7-4344-AF47-4AC04ACEDB3F}"/>
              </a:ext>
            </a:extLst>
          </p:cNvPr>
          <p:cNvSpPr/>
          <p:nvPr userDrawn="1"/>
        </p:nvSpPr>
        <p:spPr>
          <a:xfrm flipH="1" flipV="1">
            <a:off x="-7495" y="5958078"/>
            <a:ext cx="1254498" cy="899922"/>
          </a:xfrm>
          <a:custGeom>
            <a:avLst/>
            <a:gdLst>
              <a:gd name="connsiteX0" fmla="*/ 1254498 w 1254498"/>
              <a:gd name="connsiteY0" fmla="*/ 899922 h 899922"/>
              <a:gd name="connsiteX1" fmla="*/ 0 w 1254498"/>
              <a:gd name="connsiteY1" fmla="*/ 0 h 899922"/>
              <a:gd name="connsiteX2" fmla="*/ 76233 w 1254498"/>
              <a:gd name="connsiteY2" fmla="*/ 0 h 899922"/>
              <a:gd name="connsiteX3" fmla="*/ 1253036 w 1254498"/>
              <a:gd name="connsiteY3" fmla="*/ 736745 h 899922"/>
              <a:gd name="connsiteX4" fmla="*/ 1254498 w 1254498"/>
              <a:gd name="connsiteY4" fmla="*/ 899922 h 89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498" h="899922">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Picture 15">
            <a:extLst>
              <a:ext uri="{FF2B5EF4-FFF2-40B4-BE49-F238E27FC236}">
                <a16:creationId xmlns:a16="http://schemas.microsoft.com/office/drawing/2014/main" id="{BC05E080-ACF2-964F-AD52-69664AEDBCDF}"/>
              </a:ext>
            </a:extLst>
          </p:cNvPr>
          <p:cNvPicPr>
            <a:picLocks noChangeAspect="1"/>
          </p:cNvPicPr>
          <p:nvPr userDrawn="1"/>
        </p:nvPicPr>
        <p:blipFill>
          <a:blip r:embed="rId2"/>
          <a:stretch>
            <a:fillRect/>
          </a:stretch>
        </p:blipFill>
        <p:spPr>
          <a:xfrm>
            <a:off x="929952" y="6115050"/>
            <a:ext cx="1492122" cy="680130"/>
          </a:xfrm>
          <a:prstGeom prst="rect">
            <a:avLst/>
          </a:prstGeom>
        </p:spPr>
      </p:pic>
    </p:spTree>
    <p:extLst>
      <p:ext uri="{BB962C8B-B14F-4D97-AF65-F5344CB8AC3E}">
        <p14:creationId xmlns:p14="http://schemas.microsoft.com/office/powerpoint/2010/main" val="1333550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6B11-B9EE-AA47-934A-AC6BE830796A}"/>
              </a:ext>
            </a:extLst>
          </p:cNvPr>
          <p:cNvSpPr>
            <a:spLocks noGrp="1"/>
          </p:cNvSpPr>
          <p:nvPr>
            <p:ph type="title"/>
          </p:nvPr>
        </p:nvSpPr>
        <p:spPr>
          <a:xfrm>
            <a:off x="529107" y="560231"/>
            <a:ext cx="10515600" cy="631065"/>
          </a:xfrm>
        </p:spPr>
        <p:txBody>
          <a:bodyPr anchor="t"/>
          <a:lstStyle>
            <a:lvl1pPr>
              <a:defRPr>
                <a:solidFill>
                  <a:schemeClr val="tx2"/>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61DD6487-0722-114F-A0D1-81A4F7416751}"/>
              </a:ext>
            </a:extLst>
          </p:cNvPr>
          <p:cNvSpPr>
            <a:spLocks noGrp="1"/>
          </p:cNvSpPr>
          <p:nvPr>
            <p:ph idx="1"/>
          </p:nvPr>
        </p:nvSpPr>
        <p:spPr>
          <a:xfrm>
            <a:off x="529107" y="1252621"/>
            <a:ext cx="4976611" cy="435980"/>
          </a:xfrm>
        </p:spPr>
        <p:txBody>
          <a:bodyPr>
            <a:normAutofit/>
          </a:bodyPr>
          <a:lstStyle>
            <a:lvl1pPr marL="0" indent="0">
              <a:buNone/>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D5D86841-0ACB-2C4F-B2CC-807343BBBBA6}"/>
              </a:ext>
            </a:extLst>
          </p:cNvPr>
          <p:cNvSpPr>
            <a:spLocks noGrp="1"/>
          </p:cNvSpPr>
          <p:nvPr>
            <p:ph type="pic" sz="quarter" idx="11"/>
          </p:nvPr>
        </p:nvSpPr>
        <p:spPr>
          <a:xfrm>
            <a:off x="528639" y="2323260"/>
            <a:ext cx="5083238" cy="1801813"/>
          </a:xfrm>
        </p:spPr>
        <p:txBody>
          <a:bodyPr/>
          <a:lstStyle>
            <a:lvl1pPr marL="0" indent="0">
              <a:buNone/>
              <a:defRPr/>
            </a:lvl1pPr>
          </a:lstStyle>
          <a:p>
            <a:endParaRPr lang="en-US" dirty="0"/>
          </a:p>
        </p:txBody>
      </p:sp>
      <p:sp>
        <p:nvSpPr>
          <p:cNvPr id="18" name="Text Placeholder 2">
            <a:extLst>
              <a:ext uri="{FF2B5EF4-FFF2-40B4-BE49-F238E27FC236}">
                <a16:creationId xmlns:a16="http://schemas.microsoft.com/office/drawing/2014/main" id="{43F767F1-6BB5-764D-B351-A7D7C0F64BA2}"/>
              </a:ext>
            </a:extLst>
          </p:cNvPr>
          <p:cNvSpPr>
            <a:spLocks noGrp="1"/>
          </p:cNvSpPr>
          <p:nvPr>
            <p:ph type="body" idx="10"/>
          </p:nvPr>
        </p:nvSpPr>
        <p:spPr>
          <a:xfrm>
            <a:off x="529107" y="4466704"/>
            <a:ext cx="5082770" cy="435980"/>
          </a:xfrm>
        </p:spPr>
        <p:txBody>
          <a:bodyPr anchor="t">
            <a:noAutofit/>
          </a:bodyPr>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9" name="Straight Connector 18">
            <a:extLst>
              <a:ext uri="{FF2B5EF4-FFF2-40B4-BE49-F238E27FC236}">
                <a16:creationId xmlns:a16="http://schemas.microsoft.com/office/drawing/2014/main" id="{F1B66F93-78E1-D848-92EA-F2D5D01987F2}"/>
              </a:ext>
            </a:extLst>
          </p:cNvPr>
          <p:cNvCxnSpPr/>
          <p:nvPr userDrawn="1"/>
        </p:nvCxnSpPr>
        <p:spPr>
          <a:xfrm>
            <a:off x="523737" y="4285949"/>
            <a:ext cx="55141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8">
            <a:extLst>
              <a:ext uri="{FF2B5EF4-FFF2-40B4-BE49-F238E27FC236}">
                <a16:creationId xmlns:a16="http://schemas.microsoft.com/office/drawing/2014/main" id="{CE35146F-DFE2-CF47-81B0-D131B1B8625E}"/>
              </a:ext>
            </a:extLst>
          </p:cNvPr>
          <p:cNvSpPr/>
          <p:nvPr userDrawn="1"/>
        </p:nvSpPr>
        <p:spPr>
          <a:xfrm rot="10800000" flipH="1">
            <a:off x="2471529" y="-225285"/>
            <a:ext cx="9768877" cy="7083282"/>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 name="connsiteX0" fmla="*/ 0 w 5115060"/>
              <a:gd name="connsiteY0" fmla="*/ 0 h 2369712"/>
              <a:gd name="connsiteX1" fmla="*/ 5108620 w 5115060"/>
              <a:gd name="connsiteY1" fmla="*/ 0 h 2369712"/>
              <a:gd name="connsiteX2" fmla="*/ 5115060 w 5115060"/>
              <a:gd name="connsiteY2" fmla="*/ 2369712 h 2369712"/>
              <a:gd name="connsiteX3" fmla="*/ 4841287 w 5115060"/>
              <a:gd name="connsiteY3" fmla="*/ 2245681 h 2369712"/>
              <a:gd name="connsiteX4" fmla="*/ 0 w 5115060"/>
              <a:gd name="connsiteY4" fmla="*/ 0 h 2369712"/>
              <a:gd name="connsiteX0" fmla="*/ 0 w 5115060"/>
              <a:gd name="connsiteY0" fmla="*/ 0 h 2861303"/>
              <a:gd name="connsiteX1" fmla="*/ 5108620 w 5115060"/>
              <a:gd name="connsiteY1" fmla="*/ 0 h 2861303"/>
              <a:gd name="connsiteX2" fmla="*/ 5115060 w 5115060"/>
              <a:gd name="connsiteY2" fmla="*/ 2369712 h 2861303"/>
              <a:gd name="connsiteX3" fmla="*/ 3624900 w 5115060"/>
              <a:gd name="connsiteY3" fmla="*/ 2861303 h 2861303"/>
              <a:gd name="connsiteX4" fmla="*/ 0 w 5115060"/>
              <a:gd name="connsiteY4" fmla="*/ 0 h 2861303"/>
              <a:gd name="connsiteX0" fmla="*/ 0 w 5109188"/>
              <a:gd name="connsiteY0" fmla="*/ 0 h 2861303"/>
              <a:gd name="connsiteX1" fmla="*/ 5108620 w 5109188"/>
              <a:gd name="connsiteY1" fmla="*/ 0 h 2861303"/>
              <a:gd name="connsiteX2" fmla="*/ 5108129 w 5109188"/>
              <a:gd name="connsiteY2" fmla="*/ 2814031 h 2861303"/>
              <a:gd name="connsiteX3" fmla="*/ 3624900 w 5109188"/>
              <a:gd name="connsiteY3" fmla="*/ 2861303 h 2861303"/>
              <a:gd name="connsiteX4" fmla="*/ 0 w 5109188"/>
              <a:gd name="connsiteY4" fmla="*/ 0 h 2861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9188" h="2861303">
                <a:moveTo>
                  <a:pt x="0" y="0"/>
                </a:moveTo>
                <a:lnTo>
                  <a:pt x="5108620" y="0"/>
                </a:lnTo>
                <a:cubicBezTo>
                  <a:pt x="5110767" y="789904"/>
                  <a:pt x="5105982" y="2024127"/>
                  <a:pt x="5108129" y="2814031"/>
                </a:cubicBezTo>
                <a:lnTo>
                  <a:pt x="3624900" y="2861303"/>
                </a:ln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6A93A898-672A-864E-B679-7C6B482C63C0}"/>
              </a:ext>
            </a:extLst>
          </p:cNvPr>
          <p:cNvSpPr>
            <a:spLocks noGrp="1"/>
          </p:cNvSpPr>
          <p:nvPr>
            <p:ph idx="12"/>
          </p:nvPr>
        </p:nvSpPr>
        <p:spPr>
          <a:xfrm>
            <a:off x="7779026" y="2470991"/>
            <a:ext cx="3657599" cy="3543291"/>
          </a:xfrm>
        </p:spPr>
        <p:txBody>
          <a:bodyPr>
            <a:normAutofit/>
          </a:bodyPr>
          <a:lstStyle>
            <a:lvl1pPr marL="0" indent="0">
              <a:buNone/>
              <a:defRPr sz="2000">
                <a:latin typeface="+mj-lt"/>
              </a:defRPr>
            </a:lvl1pPr>
            <a:lvl2pPr>
              <a:defRPr sz="1800">
                <a:latin typeface="+mj-lt"/>
              </a:defRPr>
            </a:lvl2pPr>
            <a:lvl3pPr>
              <a:defRPr sz="1600">
                <a:latin typeface="+mj-lt"/>
              </a:defRPr>
            </a:lvl3pPr>
            <a:lvl4pPr>
              <a:defRPr sz="1400">
                <a:latin typeface="+mj-lt"/>
              </a:defRPr>
            </a:lvl4pPr>
            <a:lvl5pPr>
              <a:defRPr sz="1400">
                <a:latin typeface="+mj-lt"/>
              </a:defRPr>
            </a:lvl5pPr>
          </a:lstStyle>
          <a:p>
            <a:pPr lvl="0"/>
            <a:r>
              <a:rPr lang="en-US" dirty="0"/>
              <a:t>Click to edit Master text styles</a:t>
            </a:r>
          </a:p>
          <a:p>
            <a:pPr lvl="1"/>
            <a:r>
              <a:rPr lang="en-US" dirty="0"/>
              <a:t>Second level</a:t>
            </a:r>
          </a:p>
          <a:p>
            <a:pPr lvl="2"/>
            <a:r>
              <a:rPr lang="en-US" dirty="0"/>
              <a:t>Third level</a:t>
            </a:r>
          </a:p>
        </p:txBody>
      </p:sp>
      <p:sp>
        <p:nvSpPr>
          <p:cNvPr id="22" name="Text Placeholder 2">
            <a:extLst>
              <a:ext uri="{FF2B5EF4-FFF2-40B4-BE49-F238E27FC236}">
                <a16:creationId xmlns:a16="http://schemas.microsoft.com/office/drawing/2014/main" id="{9CE42E06-1DAE-5840-8AE7-6B058B71B602}"/>
              </a:ext>
            </a:extLst>
          </p:cNvPr>
          <p:cNvSpPr>
            <a:spLocks noGrp="1"/>
          </p:cNvSpPr>
          <p:nvPr>
            <p:ph type="body" idx="13"/>
          </p:nvPr>
        </p:nvSpPr>
        <p:spPr>
          <a:xfrm>
            <a:off x="7779026" y="2035011"/>
            <a:ext cx="4108174" cy="435980"/>
          </a:xfrm>
        </p:spPr>
        <p:txBody>
          <a:bodyPr anchor="b">
            <a:noAutofit/>
          </a:bodyP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Rectangle 8">
            <a:extLst>
              <a:ext uri="{FF2B5EF4-FFF2-40B4-BE49-F238E27FC236}">
                <a16:creationId xmlns:a16="http://schemas.microsoft.com/office/drawing/2014/main" id="{42D7F50B-0D94-C74F-B7C3-08931145107D}"/>
              </a:ext>
            </a:extLst>
          </p:cNvPr>
          <p:cNvSpPr/>
          <p:nvPr userDrawn="1"/>
        </p:nvSpPr>
        <p:spPr>
          <a:xfrm rot="10800000">
            <a:off x="-19879" y="6243637"/>
            <a:ext cx="1177165" cy="614359"/>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Lst>
            <a:ahLst/>
            <a:cxnLst>
              <a:cxn ang="0">
                <a:pos x="connsiteX0" y="connsiteY0"/>
              </a:cxn>
              <a:cxn ang="0">
                <a:pos x="connsiteX1" y="connsiteY1"/>
              </a:cxn>
              <a:cxn ang="0">
                <a:pos x="connsiteX2" y="connsiteY2"/>
              </a:cxn>
              <a:cxn ang="0">
                <a:pos x="connsiteX3" y="connsiteY3"/>
              </a:cxn>
            </a:cxnLst>
            <a:rect l="l" t="t" r="r" b="b"/>
            <a:pathLst>
              <a:path w="5115060" h="2369712">
                <a:moveTo>
                  <a:pt x="0" y="0"/>
                </a:moveTo>
                <a:lnTo>
                  <a:pt x="5108620" y="0"/>
                </a:lnTo>
                <a:cubicBezTo>
                  <a:pt x="5110767" y="789904"/>
                  <a:pt x="5112913" y="1579808"/>
                  <a:pt x="5115060" y="2369712"/>
                </a:cubicBez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a:extLst>
              <a:ext uri="{FF2B5EF4-FFF2-40B4-BE49-F238E27FC236}">
                <a16:creationId xmlns:a16="http://schemas.microsoft.com/office/drawing/2014/main" id="{5E019C0A-BFB4-3A48-979C-7750A1C97AB6}"/>
              </a:ext>
            </a:extLst>
          </p:cNvPr>
          <p:cNvSpPr/>
          <p:nvPr userDrawn="1"/>
        </p:nvSpPr>
        <p:spPr>
          <a:xfrm flipH="1" flipV="1">
            <a:off x="-19878" y="6115050"/>
            <a:ext cx="1192570" cy="742950"/>
          </a:xfrm>
          <a:custGeom>
            <a:avLst/>
            <a:gdLst>
              <a:gd name="connsiteX0" fmla="*/ 1182691 w 1192570"/>
              <a:gd name="connsiteY0" fmla="*/ 742950 h 742950"/>
              <a:gd name="connsiteX1" fmla="*/ 0 w 1192570"/>
              <a:gd name="connsiteY1" fmla="*/ 0 h 742950"/>
              <a:gd name="connsiteX2" fmla="*/ 58558 w 1192570"/>
              <a:gd name="connsiteY2" fmla="*/ 0 h 742950"/>
              <a:gd name="connsiteX3" fmla="*/ 1188947 w 1192570"/>
              <a:gd name="connsiteY3" fmla="*/ 577927 h 742950"/>
              <a:gd name="connsiteX4" fmla="*/ 1182691 w 1192570"/>
              <a:gd name="connsiteY4" fmla="*/ 74295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70" h="74295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219DAC40-BAB7-C949-9EC4-E55B38611F35}"/>
              </a:ext>
            </a:extLst>
          </p:cNvPr>
          <p:cNvSpPr/>
          <p:nvPr userDrawn="1"/>
        </p:nvSpPr>
        <p:spPr>
          <a:xfrm flipH="1" flipV="1">
            <a:off x="-7495" y="5958078"/>
            <a:ext cx="1254498" cy="899922"/>
          </a:xfrm>
          <a:custGeom>
            <a:avLst/>
            <a:gdLst>
              <a:gd name="connsiteX0" fmla="*/ 1254498 w 1254498"/>
              <a:gd name="connsiteY0" fmla="*/ 899922 h 899922"/>
              <a:gd name="connsiteX1" fmla="*/ 0 w 1254498"/>
              <a:gd name="connsiteY1" fmla="*/ 0 h 899922"/>
              <a:gd name="connsiteX2" fmla="*/ 76233 w 1254498"/>
              <a:gd name="connsiteY2" fmla="*/ 0 h 899922"/>
              <a:gd name="connsiteX3" fmla="*/ 1253036 w 1254498"/>
              <a:gd name="connsiteY3" fmla="*/ 736745 h 899922"/>
              <a:gd name="connsiteX4" fmla="*/ 1254498 w 1254498"/>
              <a:gd name="connsiteY4" fmla="*/ 899922 h 89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498" h="899922">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Picture 15">
            <a:extLst>
              <a:ext uri="{FF2B5EF4-FFF2-40B4-BE49-F238E27FC236}">
                <a16:creationId xmlns:a16="http://schemas.microsoft.com/office/drawing/2014/main" id="{1363BECC-D0E1-A04E-8210-2CEC72240B72}"/>
              </a:ext>
            </a:extLst>
          </p:cNvPr>
          <p:cNvPicPr>
            <a:picLocks noChangeAspect="1"/>
          </p:cNvPicPr>
          <p:nvPr userDrawn="1"/>
        </p:nvPicPr>
        <p:blipFill>
          <a:blip r:embed="rId2"/>
          <a:stretch>
            <a:fillRect/>
          </a:stretch>
        </p:blipFill>
        <p:spPr>
          <a:xfrm>
            <a:off x="929952" y="6115050"/>
            <a:ext cx="1492122" cy="680130"/>
          </a:xfrm>
          <a:prstGeom prst="rect">
            <a:avLst/>
          </a:prstGeom>
        </p:spPr>
      </p:pic>
    </p:spTree>
    <p:extLst>
      <p:ext uri="{BB962C8B-B14F-4D97-AF65-F5344CB8AC3E}">
        <p14:creationId xmlns:p14="http://schemas.microsoft.com/office/powerpoint/2010/main" val="133231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CE35146F-DFE2-CF47-81B0-D131B1B8625E}"/>
              </a:ext>
            </a:extLst>
          </p:cNvPr>
          <p:cNvSpPr/>
          <p:nvPr userDrawn="1"/>
        </p:nvSpPr>
        <p:spPr>
          <a:xfrm rot="10800000">
            <a:off x="-74796" y="-225285"/>
            <a:ext cx="9791336" cy="7083282"/>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 name="connsiteX0" fmla="*/ 0 w 5115060"/>
              <a:gd name="connsiteY0" fmla="*/ 0 h 2369712"/>
              <a:gd name="connsiteX1" fmla="*/ 5108620 w 5115060"/>
              <a:gd name="connsiteY1" fmla="*/ 0 h 2369712"/>
              <a:gd name="connsiteX2" fmla="*/ 5115060 w 5115060"/>
              <a:gd name="connsiteY2" fmla="*/ 2369712 h 2369712"/>
              <a:gd name="connsiteX3" fmla="*/ 4841287 w 5115060"/>
              <a:gd name="connsiteY3" fmla="*/ 2245681 h 2369712"/>
              <a:gd name="connsiteX4" fmla="*/ 0 w 5115060"/>
              <a:gd name="connsiteY4" fmla="*/ 0 h 2369712"/>
              <a:gd name="connsiteX0" fmla="*/ 0 w 5115060"/>
              <a:gd name="connsiteY0" fmla="*/ 0 h 2861303"/>
              <a:gd name="connsiteX1" fmla="*/ 5108620 w 5115060"/>
              <a:gd name="connsiteY1" fmla="*/ 0 h 2861303"/>
              <a:gd name="connsiteX2" fmla="*/ 5115060 w 5115060"/>
              <a:gd name="connsiteY2" fmla="*/ 2369712 h 2861303"/>
              <a:gd name="connsiteX3" fmla="*/ 3624900 w 5115060"/>
              <a:gd name="connsiteY3" fmla="*/ 2861303 h 2861303"/>
              <a:gd name="connsiteX4" fmla="*/ 0 w 5115060"/>
              <a:gd name="connsiteY4" fmla="*/ 0 h 2861303"/>
              <a:gd name="connsiteX0" fmla="*/ 0 w 5109188"/>
              <a:gd name="connsiteY0" fmla="*/ 0 h 2861303"/>
              <a:gd name="connsiteX1" fmla="*/ 5108620 w 5109188"/>
              <a:gd name="connsiteY1" fmla="*/ 0 h 2861303"/>
              <a:gd name="connsiteX2" fmla="*/ 5108129 w 5109188"/>
              <a:gd name="connsiteY2" fmla="*/ 2814031 h 2861303"/>
              <a:gd name="connsiteX3" fmla="*/ 3624900 w 5109188"/>
              <a:gd name="connsiteY3" fmla="*/ 2861303 h 2861303"/>
              <a:gd name="connsiteX4" fmla="*/ 0 w 5109188"/>
              <a:gd name="connsiteY4" fmla="*/ 0 h 2861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9188" h="2861303">
                <a:moveTo>
                  <a:pt x="0" y="0"/>
                </a:moveTo>
                <a:lnTo>
                  <a:pt x="5108620" y="0"/>
                </a:lnTo>
                <a:cubicBezTo>
                  <a:pt x="5110767" y="789904"/>
                  <a:pt x="5105982" y="2024127"/>
                  <a:pt x="5108129" y="2814031"/>
                </a:cubicBezTo>
                <a:lnTo>
                  <a:pt x="3624900" y="2861303"/>
                </a:ln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8C6B11-B9EE-AA47-934A-AC6BE830796A}"/>
              </a:ext>
            </a:extLst>
          </p:cNvPr>
          <p:cNvSpPr>
            <a:spLocks noGrp="1"/>
          </p:cNvSpPr>
          <p:nvPr>
            <p:ph type="title"/>
          </p:nvPr>
        </p:nvSpPr>
        <p:spPr>
          <a:xfrm>
            <a:off x="4807940" y="560231"/>
            <a:ext cx="6848915" cy="631065"/>
          </a:xfrm>
        </p:spPr>
        <p:txBody>
          <a:bodyPr anchor="t"/>
          <a:lstStyle>
            <a:lvl1pPr>
              <a:defRPr>
                <a:solidFill>
                  <a:schemeClr val="tx2"/>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61DD6487-0722-114F-A0D1-81A4F7416751}"/>
              </a:ext>
            </a:extLst>
          </p:cNvPr>
          <p:cNvSpPr>
            <a:spLocks noGrp="1"/>
          </p:cNvSpPr>
          <p:nvPr>
            <p:ph idx="1"/>
          </p:nvPr>
        </p:nvSpPr>
        <p:spPr>
          <a:xfrm>
            <a:off x="4807940" y="1252621"/>
            <a:ext cx="4976611" cy="435980"/>
          </a:xfrm>
        </p:spPr>
        <p:txBody>
          <a:bodyPr>
            <a:normAutofit/>
          </a:bodyPr>
          <a:lstStyle>
            <a:lvl1pPr marL="0" indent="0">
              <a:buNone/>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D5D86841-0ACB-2C4F-B2CC-807343BBBBA6}"/>
              </a:ext>
            </a:extLst>
          </p:cNvPr>
          <p:cNvSpPr>
            <a:spLocks noGrp="1"/>
          </p:cNvSpPr>
          <p:nvPr>
            <p:ph type="pic" sz="quarter" idx="11"/>
          </p:nvPr>
        </p:nvSpPr>
        <p:spPr>
          <a:xfrm>
            <a:off x="6334669" y="2323260"/>
            <a:ext cx="5083238" cy="1801813"/>
          </a:xfrm>
        </p:spPr>
        <p:txBody>
          <a:bodyPr/>
          <a:lstStyle>
            <a:lvl1pPr marL="0" indent="0">
              <a:buNone/>
              <a:defRPr/>
            </a:lvl1pPr>
          </a:lstStyle>
          <a:p>
            <a:endParaRPr lang="en-US" dirty="0"/>
          </a:p>
        </p:txBody>
      </p:sp>
      <p:sp>
        <p:nvSpPr>
          <p:cNvPr id="18" name="Text Placeholder 2">
            <a:extLst>
              <a:ext uri="{FF2B5EF4-FFF2-40B4-BE49-F238E27FC236}">
                <a16:creationId xmlns:a16="http://schemas.microsoft.com/office/drawing/2014/main" id="{43F767F1-6BB5-764D-B351-A7D7C0F64BA2}"/>
              </a:ext>
            </a:extLst>
          </p:cNvPr>
          <p:cNvSpPr>
            <a:spLocks noGrp="1"/>
          </p:cNvSpPr>
          <p:nvPr>
            <p:ph type="body" idx="10"/>
          </p:nvPr>
        </p:nvSpPr>
        <p:spPr>
          <a:xfrm>
            <a:off x="6335137" y="4466704"/>
            <a:ext cx="5082770" cy="435980"/>
          </a:xfrm>
        </p:spPr>
        <p:txBody>
          <a:bodyPr anchor="t">
            <a:noAutofit/>
          </a:bodyPr>
          <a:lstStyle>
            <a:lvl1pPr marL="0" indent="0" algn="r">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2">
            <a:extLst>
              <a:ext uri="{FF2B5EF4-FFF2-40B4-BE49-F238E27FC236}">
                <a16:creationId xmlns:a16="http://schemas.microsoft.com/office/drawing/2014/main" id="{6A93A898-672A-864E-B679-7C6B482C63C0}"/>
              </a:ext>
            </a:extLst>
          </p:cNvPr>
          <p:cNvSpPr>
            <a:spLocks noGrp="1"/>
          </p:cNvSpPr>
          <p:nvPr>
            <p:ph idx="12"/>
          </p:nvPr>
        </p:nvSpPr>
        <p:spPr>
          <a:xfrm>
            <a:off x="601972" y="2480005"/>
            <a:ext cx="3657599" cy="2847885"/>
          </a:xfrm>
        </p:spPr>
        <p:txBody>
          <a:bodyPr>
            <a:normAutofit/>
          </a:bodyPr>
          <a:lstStyle>
            <a:lvl1pPr marL="0" indent="0">
              <a:buNone/>
              <a:defRPr sz="2000">
                <a:latin typeface="+mj-lt"/>
              </a:defRPr>
            </a:lvl1pPr>
            <a:lvl2pPr>
              <a:defRPr sz="1800">
                <a:latin typeface="+mj-lt"/>
              </a:defRPr>
            </a:lvl2pPr>
            <a:lvl3pPr>
              <a:defRPr sz="1600">
                <a:latin typeface="+mj-lt"/>
              </a:defRPr>
            </a:lvl3pPr>
            <a:lvl4pPr>
              <a:defRPr sz="1400">
                <a:latin typeface="+mj-lt"/>
              </a:defRPr>
            </a:lvl4pPr>
            <a:lvl5pPr>
              <a:defRPr sz="1400">
                <a:latin typeface="+mj-lt"/>
              </a:defRPr>
            </a:lvl5pPr>
          </a:lstStyle>
          <a:p>
            <a:pPr lvl="0"/>
            <a:r>
              <a:rPr lang="en-US" dirty="0"/>
              <a:t>Click to edit Master text styles</a:t>
            </a:r>
          </a:p>
          <a:p>
            <a:pPr lvl="1"/>
            <a:r>
              <a:rPr lang="en-US" dirty="0"/>
              <a:t>Second level</a:t>
            </a:r>
          </a:p>
          <a:p>
            <a:pPr lvl="2"/>
            <a:r>
              <a:rPr lang="en-US" dirty="0"/>
              <a:t>Third level</a:t>
            </a:r>
          </a:p>
        </p:txBody>
      </p:sp>
      <p:sp>
        <p:nvSpPr>
          <p:cNvPr id="22" name="Text Placeholder 2">
            <a:extLst>
              <a:ext uri="{FF2B5EF4-FFF2-40B4-BE49-F238E27FC236}">
                <a16:creationId xmlns:a16="http://schemas.microsoft.com/office/drawing/2014/main" id="{9CE42E06-1DAE-5840-8AE7-6B058B71B602}"/>
              </a:ext>
            </a:extLst>
          </p:cNvPr>
          <p:cNvSpPr>
            <a:spLocks noGrp="1"/>
          </p:cNvSpPr>
          <p:nvPr>
            <p:ph type="body" idx="13"/>
          </p:nvPr>
        </p:nvSpPr>
        <p:spPr>
          <a:xfrm>
            <a:off x="601972" y="2044025"/>
            <a:ext cx="4031330" cy="435980"/>
          </a:xfrm>
        </p:spPr>
        <p:txBody>
          <a:bodyPr anchor="b">
            <a:noAutofit/>
          </a:bodyP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Rectangle 8">
            <a:extLst>
              <a:ext uri="{FF2B5EF4-FFF2-40B4-BE49-F238E27FC236}">
                <a16:creationId xmlns:a16="http://schemas.microsoft.com/office/drawing/2014/main" id="{45405CF2-536F-4647-B6CB-1BF7D0B6BE92}"/>
              </a:ext>
            </a:extLst>
          </p:cNvPr>
          <p:cNvSpPr/>
          <p:nvPr userDrawn="1"/>
        </p:nvSpPr>
        <p:spPr>
          <a:xfrm rot="10800000">
            <a:off x="-19879" y="6243637"/>
            <a:ext cx="1177165" cy="614359"/>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Lst>
            <a:ahLst/>
            <a:cxnLst>
              <a:cxn ang="0">
                <a:pos x="connsiteX0" y="connsiteY0"/>
              </a:cxn>
              <a:cxn ang="0">
                <a:pos x="connsiteX1" y="connsiteY1"/>
              </a:cxn>
              <a:cxn ang="0">
                <a:pos x="connsiteX2" y="connsiteY2"/>
              </a:cxn>
              <a:cxn ang="0">
                <a:pos x="connsiteX3" y="connsiteY3"/>
              </a:cxn>
            </a:cxnLst>
            <a:rect l="l" t="t" r="r" b="b"/>
            <a:pathLst>
              <a:path w="5115060" h="2369712">
                <a:moveTo>
                  <a:pt x="0" y="0"/>
                </a:moveTo>
                <a:lnTo>
                  <a:pt x="5108620" y="0"/>
                </a:lnTo>
                <a:cubicBezTo>
                  <a:pt x="5110767" y="789904"/>
                  <a:pt x="5112913" y="1579808"/>
                  <a:pt x="5115060" y="2369712"/>
                </a:cubicBez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a:extLst>
              <a:ext uri="{FF2B5EF4-FFF2-40B4-BE49-F238E27FC236}">
                <a16:creationId xmlns:a16="http://schemas.microsoft.com/office/drawing/2014/main" id="{30AF2619-56DD-E14B-B37B-42F351C42732}"/>
              </a:ext>
            </a:extLst>
          </p:cNvPr>
          <p:cNvSpPr/>
          <p:nvPr userDrawn="1"/>
        </p:nvSpPr>
        <p:spPr>
          <a:xfrm flipH="1" flipV="1">
            <a:off x="-19878" y="6115050"/>
            <a:ext cx="1192570" cy="742950"/>
          </a:xfrm>
          <a:custGeom>
            <a:avLst/>
            <a:gdLst>
              <a:gd name="connsiteX0" fmla="*/ 1182691 w 1192570"/>
              <a:gd name="connsiteY0" fmla="*/ 742950 h 742950"/>
              <a:gd name="connsiteX1" fmla="*/ 0 w 1192570"/>
              <a:gd name="connsiteY1" fmla="*/ 0 h 742950"/>
              <a:gd name="connsiteX2" fmla="*/ 58558 w 1192570"/>
              <a:gd name="connsiteY2" fmla="*/ 0 h 742950"/>
              <a:gd name="connsiteX3" fmla="*/ 1188947 w 1192570"/>
              <a:gd name="connsiteY3" fmla="*/ 577927 h 742950"/>
              <a:gd name="connsiteX4" fmla="*/ 1182691 w 1192570"/>
              <a:gd name="connsiteY4" fmla="*/ 74295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70" h="74295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B7DDE3EC-5164-3B45-81F2-B7635BD3945A}"/>
              </a:ext>
            </a:extLst>
          </p:cNvPr>
          <p:cNvSpPr/>
          <p:nvPr userDrawn="1"/>
        </p:nvSpPr>
        <p:spPr>
          <a:xfrm flipH="1" flipV="1">
            <a:off x="-7495" y="5958078"/>
            <a:ext cx="1254498" cy="899922"/>
          </a:xfrm>
          <a:custGeom>
            <a:avLst/>
            <a:gdLst>
              <a:gd name="connsiteX0" fmla="*/ 1254498 w 1254498"/>
              <a:gd name="connsiteY0" fmla="*/ 899922 h 899922"/>
              <a:gd name="connsiteX1" fmla="*/ 0 w 1254498"/>
              <a:gd name="connsiteY1" fmla="*/ 0 h 899922"/>
              <a:gd name="connsiteX2" fmla="*/ 76233 w 1254498"/>
              <a:gd name="connsiteY2" fmla="*/ 0 h 899922"/>
              <a:gd name="connsiteX3" fmla="*/ 1253036 w 1254498"/>
              <a:gd name="connsiteY3" fmla="*/ 736745 h 899922"/>
              <a:gd name="connsiteX4" fmla="*/ 1254498 w 1254498"/>
              <a:gd name="connsiteY4" fmla="*/ 899922 h 89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498" h="899922">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9" name="Picture 18">
            <a:extLst>
              <a:ext uri="{FF2B5EF4-FFF2-40B4-BE49-F238E27FC236}">
                <a16:creationId xmlns:a16="http://schemas.microsoft.com/office/drawing/2014/main" id="{2AB1F19B-86F0-134C-A7D8-12CFC7B953E4}"/>
              </a:ext>
            </a:extLst>
          </p:cNvPr>
          <p:cNvPicPr>
            <a:picLocks noChangeAspect="1"/>
          </p:cNvPicPr>
          <p:nvPr userDrawn="1"/>
        </p:nvPicPr>
        <p:blipFill>
          <a:blip r:embed="rId2"/>
          <a:stretch>
            <a:fillRect/>
          </a:stretch>
        </p:blipFill>
        <p:spPr>
          <a:xfrm>
            <a:off x="929952" y="6115048"/>
            <a:ext cx="1492122" cy="680130"/>
          </a:xfrm>
          <a:prstGeom prst="rect">
            <a:avLst/>
          </a:prstGeom>
        </p:spPr>
      </p:pic>
    </p:spTree>
    <p:extLst>
      <p:ext uri="{BB962C8B-B14F-4D97-AF65-F5344CB8AC3E}">
        <p14:creationId xmlns:p14="http://schemas.microsoft.com/office/powerpoint/2010/main" val="1642116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CE35146F-DFE2-CF47-81B0-D131B1B8625E}"/>
              </a:ext>
            </a:extLst>
          </p:cNvPr>
          <p:cNvSpPr/>
          <p:nvPr userDrawn="1"/>
        </p:nvSpPr>
        <p:spPr>
          <a:xfrm rot="10800000">
            <a:off x="-74796" y="-225285"/>
            <a:ext cx="9791336" cy="7083282"/>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 name="connsiteX0" fmla="*/ 0 w 5115060"/>
              <a:gd name="connsiteY0" fmla="*/ 0 h 2369712"/>
              <a:gd name="connsiteX1" fmla="*/ 5108620 w 5115060"/>
              <a:gd name="connsiteY1" fmla="*/ 0 h 2369712"/>
              <a:gd name="connsiteX2" fmla="*/ 5115060 w 5115060"/>
              <a:gd name="connsiteY2" fmla="*/ 2369712 h 2369712"/>
              <a:gd name="connsiteX3" fmla="*/ 4841287 w 5115060"/>
              <a:gd name="connsiteY3" fmla="*/ 2245681 h 2369712"/>
              <a:gd name="connsiteX4" fmla="*/ 0 w 5115060"/>
              <a:gd name="connsiteY4" fmla="*/ 0 h 2369712"/>
              <a:gd name="connsiteX0" fmla="*/ 0 w 5115060"/>
              <a:gd name="connsiteY0" fmla="*/ 0 h 2861303"/>
              <a:gd name="connsiteX1" fmla="*/ 5108620 w 5115060"/>
              <a:gd name="connsiteY1" fmla="*/ 0 h 2861303"/>
              <a:gd name="connsiteX2" fmla="*/ 5115060 w 5115060"/>
              <a:gd name="connsiteY2" fmla="*/ 2369712 h 2861303"/>
              <a:gd name="connsiteX3" fmla="*/ 3624900 w 5115060"/>
              <a:gd name="connsiteY3" fmla="*/ 2861303 h 2861303"/>
              <a:gd name="connsiteX4" fmla="*/ 0 w 5115060"/>
              <a:gd name="connsiteY4" fmla="*/ 0 h 2861303"/>
              <a:gd name="connsiteX0" fmla="*/ 0 w 5109188"/>
              <a:gd name="connsiteY0" fmla="*/ 0 h 2861303"/>
              <a:gd name="connsiteX1" fmla="*/ 5108620 w 5109188"/>
              <a:gd name="connsiteY1" fmla="*/ 0 h 2861303"/>
              <a:gd name="connsiteX2" fmla="*/ 5108129 w 5109188"/>
              <a:gd name="connsiteY2" fmla="*/ 2814031 h 2861303"/>
              <a:gd name="connsiteX3" fmla="*/ 3624900 w 5109188"/>
              <a:gd name="connsiteY3" fmla="*/ 2861303 h 2861303"/>
              <a:gd name="connsiteX4" fmla="*/ 0 w 5109188"/>
              <a:gd name="connsiteY4" fmla="*/ 0 h 2861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9188" h="2861303">
                <a:moveTo>
                  <a:pt x="0" y="0"/>
                </a:moveTo>
                <a:lnTo>
                  <a:pt x="5108620" y="0"/>
                </a:lnTo>
                <a:cubicBezTo>
                  <a:pt x="5110767" y="789904"/>
                  <a:pt x="5105982" y="2024127"/>
                  <a:pt x="5108129" y="2814031"/>
                </a:cubicBezTo>
                <a:lnTo>
                  <a:pt x="3624900" y="2861303"/>
                </a:ln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8C6B11-B9EE-AA47-934A-AC6BE830796A}"/>
              </a:ext>
            </a:extLst>
          </p:cNvPr>
          <p:cNvSpPr>
            <a:spLocks noGrp="1"/>
          </p:cNvSpPr>
          <p:nvPr>
            <p:ph type="title"/>
          </p:nvPr>
        </p:nvSpPr>
        <p:spPr>
          <a:xfrm>
            <a:off x="4807940" y="560231"/>
            <a:ext cx="6848915" cy="631065"/>
          </a:xfrm>
        </p:spPr>
        <p:txBody>
          <a:bodyPr anchor="t"/>
          <a:lstStyle>
            <a:lvl1pPr>
              <a:defRPr>
                <a:solidFill>
                  <a:schemeClr val="tx2"/>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61DD6487-0722-114F-A0D1-81A4F7416751}"/>
              </a:ext>
            </a:extLst>
          </p:cNvPr>
          <p:cNvSpPr>
            <a:spLocks noGrp="1"/>
          </p:cNvSpPr>
          <p:nvPr>
            <p:ph idx="1"/>
          </p:nvPr>
        </p:nvSpPr>
        <p:spPr>
          <a:xfrm>
            <a:off x="4807940" y="1252621"/>
            <a:ext cx="4976611" cy="435980"/>
          </a:xfrm>
        </p:spPr>
        <p:txBody>
          <a:bodyPr>
            <a:normAutofit/>
          </a:bodyPr>
          <a:lstStyle>
            <a:lvl1pPr marL="0" indent="0">
              <a:buNone/>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2FC29377-3433-FD46-ACE5-A0BE14ADA224}"/>
              </a:ext>
            </a:extLst>
          </p:cNvPr>
          <p:cNvSpPr>
            <a:spLocks noGrp="1"/>
          </p:cNvSpPr>
          <p:nvPr>
            <p:ph idx="12"/>
          </p:nvPr>
        </p:nvSpPr>
        <p:spPr>
          <a:xfrm>
            <a:off x="968091" y="2013261"/>
            <a:ext cx="4976610" cy="3783243"/>
          </a:xfrm>
        </p:spPr>
        <p:txBody>
          <a:bodyPr>
            <a:normAutofit/>
          </a:bodyPr>
          <a:lstStyle>
            <a:lvl1pPr marL="0" indent="0">
              <a:buNone/>
              <a:defRPr sz="2000">
                <a:latin typeface="+mj-lt"/>
              </a:defRPr>
            </a:lvl1pPr>
            <a:lvl2pPr>
              <a:defRPr sz="1800">
                <a:latin typeface="+mj-lt"/>
              </a:defRPr>
            </a:lvl2pPr>
            <a:lvl3pPr>
              <a:defRPr sz="1600">
                <a:latin typeface="+mj-lt"/>
              </a:defRPr>
            </a:lvl3pPr>
            <a:lvl4pPr>
              <a:defRPr sz="1400">
                <a:latin typeface="+mj-lt"/>
              </a:defRPr>
            </a:lvl4pPr>
            <a:lvl5pPr>
              <a:defRPr sz="1400">
                <a:latin typeface="+mj-lt"/>
              </a:defRPr>
            </a:lvl5pPr>
          </a:lstStyle>
          <a:p>
            <a:pPr lvl="0"/>
            <a:endParaRPr lang="en-US" dirty="0"/>
          </a:p>
        </p:txBody>
      </p:sp>
      <p:sp>
        <p:nvSpPr>
          <p:cNvPr id="24" name="Content Placeholder 2">
            <a:extLst>
              <a:ext uri="{FF2B5EF4-FFF2-40B4-BE49-F238E27FC236}">
                <a16:creationId xmlns:a16="http://schemas.microsoft.com/office/drawing/2014/main" id="{DA2B31E5-56E3-BE4A-B330-710F81C82320}"/>
              </a:ext>
            </a:extLst>
          </p:cNvPr>
          <p:cNvSpPr>
            <a:spLocks noGrp="1"/>
          </p:cNvSpPr>
          <p:nvPr>
            <p:ph idx="14"/>
          </p:nvPr>
        </p:nvSpPr>
        <p:spPr>
          <a:xfrm>
            <a:off x="6987587" y="2806039"/>
            <a:ext cx="4559892" cy="2868826"/>
          </a:xfrm>
        </p:spPr>
        <p:txBody>
          <a:bodyPr>
            <a:normAutofit/>
          </a:bodyPr>
          <a:lstStyle>
            <a:lvl1pPr marL="0" indent="0">
              <a:buNone/>
              <a:defRPr sz="2000">
                <a:latin typeface="+mj-lt"/>
              </a:defRPr>
            </a:lvl1pPr>
            <a:lvl2pPr>
              <a:defRPr sz="1800">
                <a:latin typeface="+mj-lt"/>
              </a:defRPr>
            </a:lvl2pPr>
            <a:lvl3pPr>
              <a:defRPr sz="1600">
                <a:latin typeface="+mj-lt"/>
              </a:defRPr>
            </a:lvl3pPr>
            <a:lvl4pPr>
              <a:defRPr sz="1400">
                <a:latin typeface="+mj-lt"/>
              </a:defRPr>
            </a:lvl4pPr>
            <a:lvl5pPr>
              <a:defRPr sz="1400">
                <a:latin typeface="+mj-lt"/>
              </a:defRPr>
            </a:lvl5pPr>
          </a:lstStyle>
          <a:p>
            <a:pPr lvl="0"/>
            <a:r>
              <a:rPr lang="en-US" dirty="0"/>
              <a:t>Click to edit Master text styles</a:t>
            </a:r>
          </a:p>
          <a:p>
            <a:pPr lvl="1"/>
            <a:r>
              <a:rPr lang="en-US" dirty="0"/>
              <a:t>Second level</a:t>
            </a:r>
          </a:p>
          <a:p>
            <a:pPr lvl="2"/>
            <a:r>
              <a:rPr lang="en-US" dirty="0"/>
              <a:t>Third level</a:t>
            </a:r>
          </a:p>
        </p:txBody>
      </p:sp>
      <p:sp>
        <p:nvSpPr>
          <p:cNvPr id="25" name="Text Placeholder 2">
            <a:extLst>
              <a:ext uri="{FF2B5EF4-FFF2-40B4-BE49-F238E27FC236}">
                <a16:creationId xmlns:a16="http://schemas.microsoft.com/office/drawing/2014/main" id="{FB6356DF-1CAD-1344-A0A8-31BD00785988}"/>
              </a:ext>
            </a:extLst>
          </p:cNvPr>
          <p:cNvSpPr>
            <a:spLocks noGrp="1"/>
          </p:cNvSpPr>
          <p:nvPr>
            <p:ph type="body" idx="15"/>
          </p:nvPr>
        </p:nvSpPr>
        <p:spPr>
          <a:xfrm>
            <a:off x="6987587" y="2370058"/>
            <a:ext cx="4559892" cy="435980"/>
          </a:xfrm>
        </p:spPr>
        <p:txBody>
          <a:bodyPr anchor="b">
            <a:no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Rectangle 8">
            <a:extLst>
              <a:ext uri="{FF2B5EF4-FFF2-40B4-BE49-F238E27FC236}">
                <a16:creationId xmlns:a16="http://schemas.microsoft.com/office/drawing/2014/main" id="{A6F583E6-DC6F-3C41-8A86-E6215F3BBC11}"/>
              </a:ext>
            </a:extLst>
          </p:cNvPr>
          <p:cNvSpPr/>
          <p:nvPr userDrawn="1"/>
        </p:nvSpPr>
        <p:spPr>
          <a:xfrm rot="10800000">
            <a:off x="-19879" y="6243637"/>
            <a:ext cx="1177165" cy="614359"/>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Lst>
            <a:ahLst/>
            <a:cxnLst>
              <a:cxn ang="0">
                <a:pos x="connsiteX0" y="connsiteY0"/>
              </a:cxn>
              <a:cxn ang="0">
                <a:pos x="connsiteX1" y="connsiteY1"/>
              </a:cxn>
              <a:cxn ang="0">
                <a:pos x="connsiteX2" y="connsiteY2"/>
              </a:cxn>
              <a:cxn ang="0">
                <a:pos x="connsiteX3" y="connsiteY3"/>
              </a:cxn>
            </a:cxnLst>
            <a:rect l="l" t="t" r="r" b="b"/>
            <a:pathLst>
              <a:path w="5115060" h="2369712">
                <a:moveTo>
                  <a:pt x="0" y="0"/>
                </a:moveTo>
                <a:lnTo>
                  <a:pt x="5108620" y="0"/>
                </a:lnTo>
                <a:cubicBezTo>
                  <a:pt x="5110767" y="789904"/>
                  <a:pt x="5112913" y="1579808"/>
                  <a:pt x="5115060" y="2369712"/>
                </a:cubicBez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39A79BC3-B907-2D4F-9AF5-CFA8333ADA7C}"/>
              </a:ext>
            </a:extLst>
          </p:cNvPr>
          <p:cNvSpPr/>
          <p:nvPr userDrawn="1"/>
        </p:nvSpPr>
        <p:spPr>
          <a:xfrm flipH="1" flipV="1">
            <a:off x="-19878" y="6115050"/>
            <a:ext cx="1192570" cy="742950"/>
          </a:xfrm>
          <a:custGeom>
            <a:avLst/>
            <a:gdLst>
              <a:gd name="connsiteX0" fmla="*/ 1182691 w 1192570"/>
              <a:gd name="connsiteY0" fmla="*/ 742950 h 742950"/>
              <a:gd name="connsiteX1" fmla="*/ 0 w 1192570"/>
              <a:gd name="connsiteY1" fmla="*/ 0 h 742950"/>
              <a:gd name="connsiteX2" fmla="*/ 58558 w 1192570"/>
              <a:gd name="connsiteY2" fmla="*/ 0 h 742950"/>
              <a:gd name="connsiteX3" fmla="*/ 1188947 w 1192570"/>
              <a:gd name="connsiteY3" fmla="*/ 577927 h 742950"/>
              <a:gd name="connsiteX4" fmla="*/ 1182691 w 1192570"/>
              <a:gd name="connsiteY4" fmla="*/ 74295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70" h="74295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2DB61A8-089D-CD48-BECE-4C5B0CC0ADAC}"/>
              </a:ext>
            </a:extLst>
          </p:cNvPr>
          <p:cNvSpPr/>
          <p:nvPr userDrawn="1"/>
        </p:nvSpPr>
        <p:spPr>
          <a:xfrm flipH="1" flipV="1">
            <a:off x="-7495" y="5958078"/>
            <a:ext cx="1254498" cy="899922"/>
          </a:xfrm>
          <a:custGeom>
            <a:avLst/>
            <a:gdLst>
              <a:gd name="connsiteX0" fmla="*/ 1254498 w 1254498"/>
              <a:gd name="connsiteY0" fmla="*/ 899922 h 899922"/>
              <a:gd name="connsiteX1" fmla="*/ 0 w 1254498"/>
              <a:gd name="connsiteY1" fmla="*/ 0 h 899922"/>
              <a:gd name="connsiteX2" fmla="*/ 76233 w 1254498"/>
              <a:gd name="connsiteY2" fmla="*/ 0 h 899922"/>
              <a:gd name="connsiteX3" fmla="*/ 1253036 w 1254498"/>
              <a:gd name="connsiteY3" fmla="*/ 736745 h 899922"/>
              <a:gd name="connsiteX4" fmla="*/ 1254498 w 1254498"/>
              <a:gd name="connsiteY4" fmla="*/ 899922 h 89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498" h="899922">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Picture 15">
            <a:extLst>
              <a:ext uri="{FF2B5EF4-FFF2-40B4-BE49-F238E27FC236}">
                <a16:creationId xmlns:a16="http://schemas.microsoft.com/office/drawing/2014/main" id="{147F60AE-18CC-5143-9714-6AF2E1DBA358}"/>
              </a:ext>
            </a:extLst>
          </p:cNvPr>
          <p:cNvPicPr>
            <a:picLocks noChangeAspect="1"/>
          </p:cNvPicPr>
          <p:nvPr userDrawn="1"/>
        </p:nvPicPr>
        <p:blipFill>
          <a:blip r:embed="rId2"/>
          <a:stretch>
            <a:fillRect/>
          </a:stretch>
        </p:blipFill>
        <p:spPr>
          <a:xfrm>
            <a:off x="929952" y="6115048"/>
            <a:ext cx="1492122" cy="680130"/>
          </a:xfrm>
          <a:prstGeom prst="rect">
            <a:avLst/>
          </a:prstGeom>
        </p:spPr>
      </p:pic>
    </p:spTree>
    <p:extLst>
      <p:ext uri="{BB962C8B-B14F-4D97-AF65-F5344CB8AC3E}">
        <p14:creationId xmlns:p14="http://schemas.microsoft.com/office/powerpoint/2010/main" val="2796318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Title and Content" preserve="1">
  <p:cSld name="10_Title and Content">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529107" y="560231"/>
            <a:ext cx="10515600" cy="63106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400"/>
              <a:buFont typeface="Calibri"/>
              <a:buNone/>
              <a:defRPr>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7"/>
          <p:cNvSpPr txBox="1">
            <a:spLocks noGrp="1"/>
          </p:cNvSpPr>
          <p:nvPr>
            <p:ph type="body" idx="1"/>
          </p:nvPr>
        </p:nvSpPr>
        <p:spPr>
          <a:xfrm>
            <a:off x="529108" y="2211049"/>
            <a:ext cx="5015948" cy="318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7"/>
          <p:cNvSpPr txBox="1">
            <a:spLocks noGrp="1"/>
          </p:cNvSpPr>
          <p:nvPr>
            <p:ph type="body" idx="2"/>
          </p:nvPr>
        </p:nvSpPr>
        <p:spPr>
          <a:xfrm>
            <a:off x="529108" y="1418577"/>
            <a:ext cx="5015948" cy="792467"/>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17"/>
          <p:cNvSpPr txBox="1">
            <a:spLocks noGrp="1"/>
          </p:cNvSpPr>
          <p:nvPr>
            <p:ph type="body" idx="3"/>
          </p:nvPr>
        </p:nvSpPr>
        <p:spPr>
          <a:xfrm>
            <a:off x="6028760" y="2211049"/>
            <a:ext cx="5015948" cy="318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3pPr>
            <a:lvl4pPr marL="1828800" lvl="3"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sz="1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7"/>
          <p:cNvSpPr txBox="1">
            <a:spLocks noGrp="1"/>
          </p:cNvSpPr>
          <p:nvPr>
            <p:ph type="body" idx="4"/>
          </p:nvPr>
        </p:nvSpPr>
        <p:spPr>
          <a:xfrm>
            <a:off x="6028760" y="1418577"/>
            <a:ext cx="5015948" cy="792467"/>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17"/>
          <p:cNvSpPr/>
          <p:nvPr/>
        </p:nvSpPr>
        <p:spPr>
          <a:xfrm rot="10800000" flipH="1">
            <a:off x="10813947" y="6265157"/>
            <a:ext cx="1378053" cy="614359"/>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33;p17"/>
          <p:cNvSpPr/>
          <p:nvPr/>
        </p:nvSpPr>
        <p:spPr>
          <a:xfrm rot="10800000" flipH="1">
            <a:off x="10806673" y="6119596"/>
            <a:ext cx="1396085" cy="742950"/>
          </a:xfrm>
          <a:custGeom>
            <a:avLst/>
            <a:gdLst/>
            <a:ahLst/>
            <a:cxnLst/>
            <a:rect l="l" t="t" r="r" b="b"/>
            <a:pathLst>
              <a:path w="1192570" h="742950" extrusionOk="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34;p17"/>
          <p:cNvSpPr/>
          <p:nvPr/>
        </p:nvSpPr>
        <p:spPr>
          <a:xfrm rot="10800000" flipH="1">
            <a:off x="10734177" y="5968836"/>
            <a:ext cx="1468582" cy="899922"/>
          </a:xfrm>
          <a:custGeom>
            <a:avLst/>
            <a:gdLst/>
            <a:ahLst/>
            <a:cxnLst/>
            <a:rect l="l" t="t" r="r" b="b"/>
            <a:pathLst>
              <a:path w="1254498" h="899922" extrusionOk="0">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 name="Picture 10">
            <a:extLst>
              <a:ext uri="{FF2B5EF4-FFF2-40B4-BE49-F238E27FC236}">
                <a16:creationId xmlns:a16="http://schemas.microsoft.com/office/drawing/2014/main" id="{64EFCD6A-2811-9D46-B43C-252FD9CAE176}"/>
              </a:ext>
            </a:extLst>
          </p:cNvPr>
          <p:cNvPicPr>
            <a:picLocks noChangeAspect="1"/>
          </p:cNvPicPr>
          <p:nvPr userDrawn="1"/>
        </p:nvPicPr>
        <p:blipFill>
          <a:blip r:embed="rId2"/>
          <a:stretch>
            <a:fillRect/>
          </a:stretch>
        </p:blipFill>
        <p:spPr>
          <a:xfrm>
            <a:off x="9552585" y="6115050"/>
            <a:ext cx="1492122" cy="680130"/>
          </a:xfrm>
          <a:prstGeom prst="rect">
            <a:avLst/>
          </a:prstGeom>
        </p:spPr>
      </p:pic>
    </p:spTree>
    <p:extLst>
      <p:ext uri="{BB962C8B-B14F-4D97-AF65-F5344CB8AC3E}">
        <p14:creationId xmlns:p14="http://schemas.microsoft.com/office/powerpoint/2010/main" val="4103148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7898C7-820D-B64B-B6F7-0DB7211A49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157580D-1D2D-904C-BA33-65C3061B74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5439793"/>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2" r:id="rId3"/>
    <p:sldLayoutId id="2147483663" r:id="rId4"/>
    <p:sldLayoutId id="2147483667" r:id="rId5"/>
    <p:sldLayoutId id="2147483670" r:id="rId6"/>
    <p:sldLayoutId id="2147483668" r:id="rId7"/>
    <p:sldLayoutId id="2147483669" r:id="rId8"/>
    <p:sldLayoutId id="2147483676" r:id="rId9"/>
    <p:sldLayoutId id="2147483650" r:id="rId10"/>
    <p:sldLayoutId id="2147483664" r:id="rId11"/>
    <p:sldLayoutId id="2147483662" r:id="rId12"/>
    <p:sldLayoutId id="2147483665" r:id="rId13"/>
    <p:sldLayoutId id="2147483666" r:id="rId14"/>
    <p:sldLayoutId id="2147483654" r:id="rId15"/>
    <p:sldLayoutId id="2147483655" r:id="rId16"/>
    <p:sldLayoutId id="2147483660" r:id="rId17"/>
    <p:sldLayoutId id="2147483673" r:id="rId18"/>
    <p:sldLayoutId id="2147483674" r:id="rId19"/>
    <p:sldLayoutId id="214748367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NUL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C6020B-7E74-044B-8CFF-2D26A3050999}"/>
              </a:ext>
            </a:extLst>
          </p:cNvPr>
          <p:cNvSpPr>
            <a:spLocks noGrp="1"/>
          </p:cNvSpPr>
          <p:nvPr>
            <p:ph type="ctrTitle"/>
          </p:nvPr>
        </p:nvSpPr>
        <p:spPr>
          <a:xfrm>
            <a:off x="525888" y="4420572"/>
            <a:ext cx="6106140" cy="1771315"/>
          </a:xfrm>
        </p:spPr>
        <p:txBody>
          <a:bodyPr>
            <a:normAutofit/>
          </a:bodyPr>
          <a:lstStyle/>
          <a:p>
            <a:r>
              <a:rPr lang="en-US" dirty="0"/>
              <a:t>What To Expect In Foster Parenting</a:t>
            </a:r>
          </a:p>
        </p:txBody>
      </p:sp>
      <p:sp>
        <p:nvSpPr>
          <p:cNvPr id="5" name="Subtitle 4">
            <a:extLst>
              <a:ext uri="{FF2B5EF4-FFF2-40B4-BE49-F238E27FC236}">
                <a16:creationId xmlns:a16="http://schemas.microsoft.com/office/drawing/2014/main" id="{A48E26E7-39D4-5142-97DC-958E8E4D9D9F}"/>
              </a:ext>
            </a:extLst>
          </p:cNvPr>
          <p:cNvSpPr>
            <a:spLocks noGrp="1"/>
          </p:cNvSpPr>
          <p:nvPr>
            <p:ph type="subTitle" idx="1"/>
          </p:nvPr>
        </p:nvSpPr>
        <p:spPr>
          <a:xfrm>
            <a:off x="525888" y="4320925"/>
            <a:ext cx="9144000" cy="507694"/>
          </a:xfrm>
        </p:spPr>
        <p:txBody>
          <a:bodyPr/>
          <a:lstStyle/>
          <a:p>
            <a:r>
              <a:rPr lang="en-US" dirty="0"/>
              <a:t>Part 2</a:t>
            </a:r>
          </a:p>
        </p:txBody>
      </p:sp>
    </p:spTree>
    <p:extLst>
      <p:ext uri="{BB962C8B-B14F-4D97-AF65-F5344CB8AC3E}">
        <p14:creationId xmlns:p14="http://schemas.microsoft.com/office/powerpoint/2010/main" val="68653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
          <p:cNvSpPr txBox="1">
            <a:spLocks noGrp="1"/>
          </p:cNvSpPr>
          <p:nvPr>
            <p:ph type="title"/>
          </p:nvPr>
        </p:nvSpPr>
        <p:spPr>
          <a:xfrm>
            <a:off x="529107" y="560231"/>
            <a:ext cx="6462243" cy="631065"/>
          </a:xfrm>
          <a:prstGeom prst="rect">
            <a:avLst/>
          </a:prstGeom>
          <a:noFill/>
          <a:ln>
            <a:noFill/>
          </a:ln>
        </p:spPr>
        <p:txBody>
          <a:bodyPr spcFirstLastPara="1" wrap="square" lIns="91425" tIns="45700" rIns="91425" bIns="45700" anchor="t" anchorCtr="0">
            <a:noAutofit/>
          </a:bodyPr>
          <a:lstStyle/>
          <a:p>
            <a:pPr lvl="0">
              <a:buSzPts val="3959"/>
            </a:pPr>
            <a:r>
              <a:rPr lang="en-US" sz="4000" dirty="0"/>
              <a:t>Letting Go</a:t>
            </a:r>
          </a:p>
        </p:txBody>
      </p:sp>
      <p:sp>
        <p:nvSpPr>
          <p:cNvPr id="13" name="Google Shape;213;p7">
            <a:extLst>
              <a:ext uri="{FF2B5EF4-FFF2-40B4-BE49-F238E27FC236}">
                <a16:creationId xmlns:a16="http://schemas.microsoft.com/office/drawing/2014/main" id="{6BD16497-5C57-E044-AE8A-AA86E062EF65}"/>
              </a:ext>
            </a:extLst>
          </p:cNvPr>
          <p:cNvSpPr txBox="1">
            <a:spLocks/>
          </p:cNvSpPr>
          <p:nvPr/>
        </p:nvSpPr>
        <p:spPr>
          <a:xfrm>
            <a:off x="260739" y="1502981"/>
            <a:ext cx="6998978" cy="31417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2"/>
              </a:buClr>
              <a:buSzPts val="2400"/>
              <a:buFont typeface="Arial"/>
              <a:buNone/>
              <a:defRPr sz="2400" b="1" i="0"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228600" indent="0"/>
            <a:r>
              <a:rPr lang="en-US" b="0" dirty="0">
                <a:solidFill>
                  <a:schemeClr val="tx1">
                    <a:lumMod val="85000"/>
                    <a:lumOff val="15000"/>
                  </a:schemeClr>
                </a:solidFill>
              </a:rPr>
              <a:t>Remember ...</a:t>
            </a:r>
          </a:p>
          <a:p>
            <a:pPr marL="571500" indent="-342900">
              <a:buFont typeface="Arial" panose="020B0604020202020204" pitchFamily="34" charset="0"/>
              <a:buChar char="•"/>
            </a:pPr>
            <a:r>
              <a:rPr lang="en-US" b="0" dirty="0">
                <a:solidFill>
                  <a:schemeClr val="tx1">
                    <a:lumMod val="85000"/>
                    <a:lumOff val="15000"/>
                  </a:schemeClr>
                </a:solidFill>
              </a:rPr>
              <a:t>Reunification is the goal</a:t>
            </a:r>
          </a:p>
          <a:p>
            <a:pPr marL="571500" indent="-342900">
              <a:buFont typeface="Arial" panose="020B0604020202020204" pitchFamily="34" charset="0"/>
              <a:buChar char="•"/>
            </a:pPr>
            <a:r>
              <a:rPr lang="en-US" b="0" dirty="0">
                <a:solidFill>
                  <a:schemeClr val="tx1">
                    <a:lumMod val="85000"/>
                    <a:lumOff val="15000"/>
                  </a:schemeClr>
                </a:solidFill>
              </a:rPr>
              <a:t>Understand that it’s the best outcome for families</a:t>
            </a:r>
          </a:p>
          <a:p>
            <a:pPr marL="571500" indent="-342900">
              <a:buFont typeface="Arial" panose="020B0604020202020204" pitchFamily="34" charset="0"/>
              <a:buChar char="•"/>
            </a:pPr>
            <a:r>
              <a:rPr lang="en-US" b="0" dirty="0">
                <a:solidFill>
                  <a:schemeClr val="tx1">
                    <a:lumMod val="85000"/>
                    <a:lumOff val="15000"/>
                  </a:schemeClr>
                </a:solidFill>
              </a:rPr>
              <a:t>Mentally prepare and ask for support throughout the process</a:t>
            </a:r>
          </a:p>
        </p:txBody>
      </p:sp>
      <p:sp>
        <p:nvSpPr>
          <p:cNvPr id="5" name="Rectangle 1">
            <a:extLst>
              <a:ext uri="{FF2B5EF4-FFF2-40B4-BE49-F238E27FC236}">
                <a16:creationId xmlns:a16="http://schemas.microsoft.com/office/drawing/2014/main" id="{7D4CB9A7-1822-EE43-BE8F-C3FBAA83A234}"/>
              </a:ext>
            </a:extLst>
          </p:cNvPr>
          <p:cNvSpPr/>
          <p:nvPr/>
        </p:nvSpPr>
        <p:spPr>
          <a:xfrm>
            <a:off x="7402883" y="0"/>
            <a:ext cx="4789117" cy="6883052"/>
          </a:xfrm>
          <a:custGeom>
            <a:avLst/>
            <a:gdLst>
              <a:gd name="connsiteX0" fmla="*/ 0 w 2922740"/>
              <a:gd name="connsiteY0" fmla="*/ 0 h 6858000"/>
              <a:gd name="connsiteX1" fmla="*/ 2922740 w 2922740"/>
              <a:gd name="connsiteY1" fmla="*/ 0 h 6858000"/>
              <a:gd name="connsiteX2" fmla="*/ 2922740 w 2922740"/>
              <a:gd name="connsiteY2" fmla="*/ 6858000 h 6858000"/>
              <a:gd name="connsiteX3" fmla="*/ 0 w 2922740"/>
              <a:gd name="connsiteY3" fmla="*/ 6858000 h 6858000"/>
              <a:gd name="connsiteX4" fmla="*/ 0 w 2922740"/>
              <a:gd name="connsiteY4" fmla="*/ 0 h 6858000"/>
              <a:gd name="connsiteX0" fmla="*/ 1615857 w 4538597"/>
              <a:gd name="connsiteY0" fmla="*/ 0 h 6870526"/>
              <a:gd name="connsiteX1" fmla="*/ 4538597 w 4538597"/>
              <a:gd name="connsiteY1" fmla="*/ 0 h 6870526"/>
              <a:gd name="connsiteX2" fmla="*/ 4538597 w 4538597"/>
              <a:gd name="connsiteY2" fmla="*/ 6858000 h 6870526"/>
              <a:gd name="connsiteX3" fmla="*/ 0 w 4538597"/>
              <a:gd name="connsiteY3" fmla="*/ 6870526 h 6870526"/>
              <a:gd name="connsiteX4" fmla="*/ 1615857 w 4538597"/>
              <a:gd name="connsiteY4" fmla="*/ 0 h 6870526"/>
              <a:gd name="connsiteX0" fmla="*/ 2078818 w 4538597"/>
              <a:gd name="connsiteY0" fmla="*/ 0 h 6883052"/>
              <a:gd name="connsiteX1" fmla="*/ 4538597 w 4538597"/>
              <a:gd name="connsiteY1" fmla="*/ 12526 h 6883052"/>
              <a:gd name="connsiteX2" fmla="*/ 4538597 w 4538597"/>
              <a:gd name="connsiteY2" fmla="*/ 6870526 h 6883052"/>
              <a:gd name="connsiteX3" fmla="*/ 0 w 4538597"/>
              <a:gd name="connsiteY3" fmla="*/ 6883052 h 6883052"/>
              <a:gd name="connsiteX4" fmla="*/ 2078818 w 4538597"/>
              <a:gd name="connsiteY4" fmla="*/ 0 h 688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597" h="6883052">
                <a:moveTo>
                  <a:pt x="2078818" y="0"/>
                </a:moveTo>
                <a:lnTo>
                  <a:pt x="4538597" y="12526"/>
                </a:lnTo>
                <a:lnTo>
                  <a:pt x="4538597" y="6870526"/>
                </a:lnTo>
                <a:lnTo>
                  <a:pt x="0" y="6883052"/>
                </a:lnTo>
                <a:lnTo>
                  <a:pt x="2078818" y="0"/>
                </a:lnTo>
                <a:close/>
              </a:path>
            </a:pathLst>
          </a:custGeom>
          <a:blipFill>
            <a:blip r:embed="rId3"/>
            <a:stretch>
              <a:fillRect l="-34483" r="-575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11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 calcmode="lin" valueType="num">
                                      <p:cBhvr additive="base">
                                        <p:cTn id="7" dur="10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50000"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 calcmode="lin" valueType="num">
                                      <p:cBhvr additive="base">
                                        <p:cTn id="13" dur="10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5000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additive="base">
                                        <p:cTn id="19" dur="1000" fill="hold"/>
                                        <p:tgtEl>
                                          <p:spTgt spid="13">
                                            <p:txEl>
                                              <p:pRg st="3" end="3"/>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1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246A904-E962-B44F-865B-D5B53AA4BEA5}"/>
              </a:ext>
            </a:extLst>
          </p:cNvPr>
          <p:cNvSpPr/>
          <p:nvPr/>
        </p:nvSpPr>
        <p:spPr>
          <a:xfrm rot="10800000" flipH="1">
            <a:off x="3848714" y="-212756"/>
            <a:ext cx="5414556" cy="7083282"/>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 name="connsiteX0" fmla="*/ 0 w 5115060"/>
              <a:gd name="connsiteY0" fmla="*/ 0 h 2369712"/>
              <a:gd name="connsiteX1" fmla="*/ 5108620 w 5115060"/>
              <a:gd name="connsiteY1" fmla="*/ 0 h 2369712"/>
              <a:gd name="connsiteX2" fmla="*/ 5115060 w 5115060"/>
              <a:gd name="connsiteY2" fmla="*/ 2369712 h 2369712"/>
              <a:gd name="connsiteX3" fmla="*/ 4841287 w 5115060"/>
              <a:gd name="connsiteY3" fmla="*/ 2245681 h 2369712"/>
              <a:gd name="connsiteX4" fmla="*/ 0 w 5115060"/>
              <a:gd name="connsiteY4" fmla="*/ 0 h 2369712"/>
              <a:gd name="connsiteX0" fmla="*/ 0 w 5115060"/>
              <a:gd name="connsiteY0" fmla="*/ 0 h 2861303"/>
              <a:gd name="connsiteX1" fmla="*/ 5108620 w 5115060"/>
              <a:gd name="connsiteY1" fmla="*/ 0 h 2861303"/>
              <a:gd name="connsiteX2" fmla="*/ 5115060 w 5115060"/>
              <a:gd name="connsiteY2" fmla="*/ 2369712 h 2861303"/>
              <a:gd name="connsiteX3" fmla="*/ 3624900 w 5115060"/>
              <a:gd name="connsiteY3" fmla="*/ 2861303 h 2861303"/>
              <a:gd name="connsiteX4" fmla="*/ 0 w 5115060"/>
              <a:gd name="connsiteY4" fmla="*/ 0 h 2861303"/>
              <a:gd name="connsiteX0" fmla="*/ 0 w 5109188"/>
              <a:gd name="connsiteY0" fmla="*/ 0 h 2861303"/>
              <a:gd name="connsiteX1" fmla="*/ 5108620 w 5109188"/>
              <a:gd name="connsiteY1" fmla="*/ 0 h 2861303"/>
              <a:gd name="connsiteX2" fmla="*/ 5108129 w 5109188"/>
              <a:gd name="connsiteY2" fmla="*/ 2814031 h 2861303"/>
              <a:gd name="connsiteX3" fmla="*/ 3624900 w 5109188"/>
              <a:gd name="connsiteY3" fmla="*/ 2861303 h 2861303"/>
              <a:gd name="connsiteX4" fmla="*/ 0 w 5109188"/>
              <a:gd name="connsiteY4" fmla="*/ 0 h 2861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9188" h="2861303">
                <a:moveTo>
                  <a:pt x="0" y="0"/>
                </a:moveTo>
                <a:lnTo>
                  <a:pt x="5108620" y="0"/>
                </a:lnTo>
                <a:cubicBezTo>
                  <a:pt x="5110767" y="789904"/>
                  <a:pt x="5105982" y="2024127"/>
                  <a:pt x="5108129" y="2814031"/>
                </a:cubicBezTo>
                <a:lnTo>
                  <a:pt x="3624900" y="2861303"/>
                </a:ln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7">
            <a:extLst>
              <a:ext uri="{FF2B5EF4-FFF2-40B4-BE49-F238E27FC236}">
                <a16:creationId xmlns:a16="http://schemas.microsoft.com/office/drawing/2014/main" id="{F8F618C5-BB29-5A43-B204-C00F7CA1111C}"/>
              </a:ext>
            </a:extLst>
          </p:cNvPr>
          <p:cNvSpPr>
            <a:spLocks noGrp="1"/>
          </p:cNvSpPr>
          <p:nvPr>
            <p:ph type="title"/>
          </p:nvPr>
        </p:nvSpPr>
        <p:spPr>
          <a:xfrm>
            <a:off x="529107" y="560231"/>
            <a:ext cx="5977710" cy="937265"/>
          </a:xfrm>
        </p:spPr>
        <p:txBody>
          <a:bodyPr>
            <a:normAutofit fontScale="90000"/>
          </a:bodyPr>
          <a:lstStyle/>
          <a:p>
            <a:r>
              <a:rPr lang="en-US" dirty="0"/>
              <a:t>Getting Ready For The First Few Weeks</a:t>
            </a:r>
          </a:p>
        </p:txBody>
      </p:sp>
      <p:sp>
        <p:nvSpPr>
          <p:cNvPr id="10" name="Content Placeholder 11">
            <a:extLst>
              <a:ext uri="{FF2B5EF4-FFF2-40B4-BE49-F238E27FC236}">
                <a16:creationId xmlns:a16="http://schemas.microsoft.com/office/drawing/2014/main" id="{7121B34F-65AE-784B-AF31-B053C1DFE9F4}"/>
              </a:ext>
            </a:extLst>
          </p:cNvPr>
          <p:cNvSpPr txBox="1">
            <a:spLocks/>
          </p:cNvSpPr>
          <p:nvPr/>
        </p:nvSpPr>
        <p:spPr>
          <a:xfrm>
            <a:off x="755375" y="2209861"/>
            <a:ext cx="4094921" cy="36910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Clr>
                <a:srgbClr val="2EB35C"/>
              </a:buClr>
            </a:pPr>
            <a:r>
              <a:rPr lang="en-US" sz="2000" dirty="0">
                <a:solidFill>
                  <a:schemeClr val="tx1">
                    <a:lumMod val="85000"/>
                    <a:lumOff val="15000"/>
                  </a:schemeClr>
                </a:solidFill>
              </a:rPr>
              <a:t>Prepare for lots of questions, paperwork, appointments, and phone calls</a:t>
            </a:r>
          </a:p>
          <a:p>
            <a:pPr marL="342900" indent="-342900" fontAlgn="base">
              <a:buClr>
                <a:srgbClr val="2EB35C"/>
              </a:buClr>
            </a:pPr>
            <a:r>
              <a:rPr lang="en-US" sz="2000" dirty="0">
                <a:solidFill>
                  <a:schemeClr val="tx1">
                    <a:lumMod val="85000"/>
                    <a:lumOff val="15000"/>
                  </a:schemeClr>
                </a:solidFill>
              </a:rPr>
              <a:t>Count on surprises and unexpected challenges</a:t>
            </a:r>
          </a:p>
          <a:p>
            <a:pPr marL="342900" indent="-342900" fontAlgn="base">
              <a:buClr>
                <a:srgbClr val="2EB35C"/>
              </a:buClr>
            </a:pPr>
            <a:r>
              <a:rPr lang="en-US" sz="2000" dirty="0">
                <a:solidFill>
                  <a:schemeClr val="tx1">
                    <a:lumMod val="85000"/>
                    <a:lumOff val="15000"/>
                  </a:schemeClr>
                </a:solidFill>
              </a:rPr>
              <a:t>Commit to asking lots of questions</a:t>
            </a:r>
          </a:p>
          <a:p>
            <a:pPr marL="342900" indent="-342900" fontAlgn="base">
              <a:buClr>
                <a:srgbClr val="2EB35C"/>
              </a:buClr>
            </a:pPr>
            <a:r>
              <a:rPr lang="en-US" sz="2000" dirty="0">
                <a:solidFill>
                  <a:schemeClr val="tx1">
                    <a:lumMod val="85000"/>
                    <a:lumOff val="15000"/>
                  </a:schemeClr>
                </a:solidFill>
              </a:rPr>
              <a:t>Don’t shy away from opportunities to grow your network of support</a:t>
            </a:r>
          </a:p>
        </p:txBody>
      </p:sp>
      <p:sp>
        <p:nvSpPr>
          <p:cNvPr id="7" name="Rectangle 1">
            <a:extLst>
              <a:ext uri="{FF2B5EF4-FFF2-40B4-BE49-F238E27FC236}">
                <a16:creationId xmlns:a16="http://schemas.microsoft.com/office/drawing/2014/main" id="{413D67EF-57DC-8A41-A569-1D8A6AA720B8}"/>
              </a:ext>
            </a:extLst>
          </p:cNvPr>
          <p:cNvSpPr/>
          <p:nvPr/>
        </p:nvSpPr>
        <p:spPr>
          <a:xfrm>
            <a:off x="4353340" y="-12526"/>
            <a:ext cx="8275982" cy="6883052"/>
          </a:xfrm>
          <a:custGeom>
            <a:avLst/>
            <a:gdLst>
              <a:gd name="connsiteX0" fmla="*/ 0 w 2922740"/>
              <a:gd name="connsiteY0" fmla="*/ 0 h 6858000"/>
              <a:gd name="connsiteX1" fmla="*/ 2922740 w 2922740"/>
              <a:gd name="connsiteY1" fmla="*/ 0 h 6858000"/>
              <a:gd name="connsiteX2" fmla="*/ 2922740 w 2922740"/>
              <a:gd name="connsiteY2" fmla="*/ 6858000 h 6858000"/>
              <a:gd name="connsiteX3" fmla="*/ 0 w 2922740"/>
              <a:gd name="connsiteY3" fmla="*/ 6858000 h 6858000"/>
              <a:gd name="connsiteX4" fmla="*/ 0 w 2922740"/>
              <a:gd name="connsiteY4" fmla="*/ 0 h 6858000"/>
              <a:gd name="connsiteX0" fmla="*/ 1615857 w 4538597"/>
              <a:gd name="connsiteY0" fmla="*/ 0 h 6870526"/>
              <a:gd name="connsiteX1" fmla="*/ 4538597 w 4538597"/>
              <a:gd name="connsiteY1" fmla="*/ 0 h 6870526"/>
              <a:gd name="connsiteX2" fmla="*/ 4538597 w 4538597"/>
              <a:gd name="connsiteY2" fmla="*/ 6858000 h 6870526"/>
              <a:gd name="connsiteX3" fmla="*/ 0 w 4538597"/>
              <a:gd name="connsiteY3" fmla="*/ 6870526 h 6870526"/>
              <a:gd name="connsiteX4" fmla="*/ 1615857 w 4538597"/>
              <a:gd name="connsiteY4" fmla="*/ 0 h 6870526"/>
              <a:gd name="connsiteX0" fmla="*/ 2078818 w 4538597"/>
              <a:gd name="connsiteY0" fmla="*/ 0 h 6883052"/>
              <a:gd name="connsiteX1" fmla="*/ 4538597 w 4538597"/>
              <a:gd name="connsiteY1" fmla="*/ 12526 h 6883052"/>
              <a:gd name="connsiteX2" fmla="*/ 4538597 w 4538597"/>
              <a:gd name="connsiteY2" fmla="*/ 6870526 h 6883052"/>
              <a:gd name="connsiteX3" fmla="*/ 0 w 4538597"/>
              <a:gd name="connsiteY3" fmla="*/ 6883052 h 6883052"/>
              <a:gd name="connsiteX4" fmla="*/ 2078818 w 4538597"/>
              <a:gd name="connsiteY4" fmla="*/ 0 h 688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597" h="6883052">
                <a:moveTo>
                  <a:pt x="2078818" y="0"/>
                </a:moveTo>
                <a:lnTo>
                  <a:pt x="4538597" y="12526"/>
                </a:lnTo>
                <a:lnTo>
                  <a:pt x="4538597" y="6870526"/>
                </a:lnTo>
                <a:lnTo>
                  <a:pt x="0" y="6883052"/>
                </a:lnTo>
                <a:lnTo>
                  <a:pt x="2078818" y="0"/>
                </a:lnTo>
                <a:close/>
              </a:path>
            </a:pathLst>
          </a:custGeom>
          <a:blipFill>
            <a:blip r:embed="rId2"/>
            <a:stretch>
              <a:fillRect l="-2063" r="-181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585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5000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10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5000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10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decel="50000"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10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9E5BBE15-94BA-E445-9BE5-24519D5C6C44}"/>
              </a:ext>
            </a:extLst>
          </p:cNvPr>
          <p:cNvSpPr/>
          <p:nvPr/>
        </p:nvSpPr>
        <p:spPr>
          <a:xfrm rot="10800000">
            <a:off x="621426" y="-225285"/>
            <a:ext cx="8920622" cy="7083282"/>
          </a:xfrm>
          <a:custGeom>
            <a:avLst/>
            <a:gdLst>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2273121 h 2273121"/>
              <a:gd name="connsiteX4" fmla="*/ 0 w 5108620"/>
              <a:gd name="connsiteY4" fmla="*/ 0 h 2273121"/>
              <a:gd name="connsiteX0" fmla="*/ 0 w 5108620"/>
              <a:gd name="connsiteY0" fmla="*/ 0 h 2273121"/>
              <a:gd name="connsiteX1" fmla="*/ 5108620 w 5108620"/>
              <a:gd name="connsiteY1" fmla="*/ 0 h 2273121"/>
              <a:gd name="connsiteX2" fmla="*/ 5108620 w 5108620"/>
              <a:gd name="connsiteY2" fmla="*/ 2273121 h 2273121"/>
              <a:gd name="connsiteX3" fmla="*/ 0 w 5108620"/>
              <a:gd name="connsiteY3" fmla="*/ 0 h 2273121"/>
              <a:gd name="connsiteX0" fmla="*/ 0 w 5108620"/>
              <a:gd name="connsiteY0" fmla="*/ 0 h 1918952"/>
              <a:gd name="connsiteX1" fmla="*/ 5108620 w 5108620"/>
              <a:gd name="connsiteY1" fmla="*/ 0 h 1918952"/>
              <a:gd name="connsiteX2" fmla="*/ 5063544 w 5108620"/>
              <a:gd name="connsiteY2" fmla="*/ 1918952 h 1918952"/>
              <a:gd name="connsiteX3" fmla="*/ 0 w 5108620"/>
              <a:gd name="connsiteY3" fmla="*/ 0 h 1918952"/>
              <a:gd name="connsiteX0" fmla="*/ 0 w 5185893"/>
              <a:gd name="connsiteY0" fmla="*/ 0 h 1674253"/>
              <a:gd name="connsiteX1" fmla="*/ 5108620 w 5185893"/>
              <a:gd name="connsiteY1" fmla="*/ 0 h 1674253"/>
              <a:gd name="connsiteX2" fmla="*/ 5185893 w 5185893"/>
              <a:gd name="connsiteY2" fmla="*/ 1674253 h 1674253"/>
              <a:gd name="connsiteX3" fmla="*/ 0 w 5185893"/>
              <a:gd name="connsiteY3" fmla="*/ 0 h 1674253"/>
              <a:gd name="connsiteX0" fmla="*/ 0 w 5115060"/>
              <a:gd name="connsiteY0" fmla="*/ 0 h 2369712"/>
              <a:gd name="connsiteX1" fmla="*/ 5108620 w 5115060"/>
              <a:gd name="connsiteY1" fmla="*/ 0 h 2369712"/>
              <a:gd name="connsiteX2" fmla="*/ 5115060 w 5115060"/>
              <a:gd name="connsiteY2" fmla="*/ 2369712 h 2369712"/>
              <a:gd name="connsiteX3" fmla="*/ 0 w 5115060"/>
              <a:gd name="connsiteY3" fmla="*/ 0 h 2369712"/>
              <a:gd name="connsiteX0" fmla="*/ 0 w 5115060"/>
              <a:gd name="connsiteY0" fmla="*/ 0 h 2369712"/>
              <a:gd name="connsiteX1" fmla="*/ 5108620 w 5115060"/>
              <a:gd name="connsiteY1" fmla="*/ 0 h 2369712"/>
              <a:gd name="connsiteX2" fmla="*/ 5115060 w 5115060"/>
              <a:gd name="connsiteY2" fmla="*/ 2369712 h 2369712"/>
              <a:gd name="connsiteX3" fmla="*/ 4841287 w 5115060"/>
              <a:gd name="connsiteY3" fmla="*/ 2245681 h 2369712"/>
              <a:gd name="connsiteX4" fmla="*/ 0 w 5115060"/>
              <a:gd name="connsiteY4" fmla="*/ 0 h 2369712"/>
              <a:gd name="connsiteX0" fmla="*/ 0 w 5115060"/>
              <a:gd name="connsiteY0" fmla="*/ 0 h 2861303"/>
              <a:gd name="connsiteX1" fmla="*/ 5108620 w 5115060"/>
              <a:gd name="connsiteY1" fmla="*/ 0 h 2861303"/>
              <a:gd name="connsiteX2" fmla="*/ 5115060 w 5115060"/>
              <a:gd name="connsiteY2" fmla="*/ 2369712 h 2861303"/>
              <a:gd name="connsiteX3" fmla="*/ 3624900 w 5115060"/>
              <a:gd name="connsiteY3" fmla="*/ 2861303 h 2861303"/>
              <a:gd name="connsiteX4" fmla="*/ 0 w 5115060"/>
              <a:gd name="connsiteY4" fmla="*/ 0 h 2861303"/>
              <a:gd name="connsiteX0" fmla="*/ 0 w 5109188"/>
              <a:gd name="connsiteY0" fmla="*/ 0 h 2861303"/>
              <a:gd name="connsiteX1" fmla="*/ 5108620 w 5109188"/>
              <a:gd name="connsiteY1" fmla="*/ 0 h 2861303"/>
              <a:gd name="connsiteX2" fmla="*/ 5108129 w 5109188"/>
              <a:gd name="connsiteY2" fmla="*/ 2814031 h 2861303"/>
              <a:gd name="connsiteX3" fmla="*/ 3624900 w 5109188"/>
              <a:gd name="connsiteY3" fmla="*/ 2861303 h 2861303"/>
              <a:gd name="connsiteX4" fmla="*/ 0 w 5109188"/>
              <a:gd name="connsiteY4" fmla="*/ 0 h 2861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9188" h="2861303">
                <a:moveTo>
                  <a:pt x="0" y="0"/>
                </a:moveTo>
                <a:lnTo>
                  <a:pt x="5108620" y="0"/>
                </a:lnTo>
                <a:cubicBezTo>
                  <a:pt x="5110767" y="789904"/>
                  <a:pt x="5105982" y="2024127"/>
                  <a:pt x="5108129" y="2814031"/>
                </a:cubicBezTo>
                <a:lnTo>
                  <a:pt x="3624900" y="2861303"/>
                </a:lnTo>
                <a:lnTo>
                  <a:pt x="0" y="0"/>
                </a:ln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7">
            <a:extLst>
              <a:ext uri="{FF2B5EF4-FFF2-40B4-BE49-F238E27FC236}">
                <a16:creationId xmlns:a16="http://schemas.microsoft.com/office/drawing/2014/main" id="{1909A401-4E19-C84B-84DE-93771E7BE523}"/>
              </a:ext>
            </a:extLst>
          </p:cNvPr>
          <p:cNvSpPr txBox="1">
            <a:spLocks/>
          </p:cNvSpPr>
          <p:nvPr/>
        </p:nvSpPr>
        <p:spPr>
          <a:xfrm>
            <a:off x="6610613" y="560231"/>
            <a:ext cx="4434093" cy="631065"/>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2"/>
                </a:solidFill>
                <a:latin typeface="+mn-lt"/>
                <a:ea typeface="+mj-ea"/>
                <a:cs typeface="+mj-cs"/>
              </a:defRPr>
            </a:lvl1pPr>
          </a:lstStyle>
          <a:p>
            <a:r>
              <a:rPr lang="en-US" dirty="0"/>
              <a:t>The First Week</a:t>
            </a:r>
          </a:p>
        </p:txBody>
      </p:sp>
      <p:pic>
        <p:nvPicPr>
          <p:cNvPr id="19" name="Picture 18">
            <a:extLst>
              <a:ext uri="{FF2B5EF4-FFF2-40B4-BE49-F238E27FC236}">
                <a16:creationId xmlns:a16="http://schemas.microsoft.com/office/drawing/2014/main" id="{CE21EA5C-96A3-6B4D-8C93-F4B1DC380AAE}"/>
              </a:ext>
            </a:extLst>
          </p:cNvPr>
          <p:cNvPicPr>
            <a:picLocks noChangeAspect="1"/>
          </p:cNvPicPr>
          <p:nvPr/>
        </p:nvPicPr>
        <p:blipFill>
          <a:blip r:embed="rId2"/>
          <a:stretch>
            <a:fillRect/>
          </a:stretch>
        </p:blipFill>
        <p:spPr>
          <a:xfrm>
            <a:off x="477839" y="5909251"/>
            <a:ext cx="1737041" cy="439318"/>
          </a:xfrm>
          <a:prstGeom prst="rect">
            <a:avLst/>
          </a:prstGeom>
        </p:spPr>
      </p:pic>
      <p:sp>
        <p:nvSpPr>
          <p:cNvPr id="7" name="Content Placeholder 11">
            <a:extLst>
              <a:ext uri="{FF2B5EF4-FFF2-40B4-BE49-F238E27FC236}">
                <a16:creationId xmlns:a16="http://schemas.microsoft.com/office/drawing/2014/main" id="{93BF8CE8-79A5-5C48-889D-17F231031229}"/>
              </a:ext>
            </a:extLst>
          </p:cNvPr>
          <p:cNvSpPr txBox="1">
            <a:spLocks/>
          </p:cNvSpPr>
          <p:nvPr/>
        </p:nvSpPr>
        <p:spPr>
          <a:xfrm>
            <a:off x="6769947" y="1918313"/>
            <a:ext cx="3831792" cy="36910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Clr>
                <a:srgbClr val="2EB35C"/>
              </a:buClr>
              <a:buFont typeface="Arial" panose="020B0604020202020204" pitchFamily="34" charset="0"/>
              <a:buChar char="•"/>
            </a:pPr>
            <a:r>
              <a:rPr lang="en-US" dirty="0">
                <a:solidFill>
                  <a:schemeClr val="tx1">
                    <a:lumMod val="85000"/>
                    <a:lumOff val="15000"/>
                  </a:schemeClr>
                </a:solidFill>
                <a:latin typeface="+mn-lt"/>
              </a:rPr>
              <a:t>Family Team Decision Meeting (FTDM) — within 72 hours</a:t>
            </a:r>
          </a:p>
          <a:p>
            <a:pPr marL="342900" indent="-342900" fontAlgn="base">
              <a:buClr>
                <a:srgbClr val="2EB35C"/>
              </a:buClr>
              <a:buFont typeface="Arial" panose="020B0604020202020204" pitchFamily="34" charset="0"/>
              <a:buChar char="•"/>
            </a:pPr>
            <a:r>
              <a:rPr lang="en-US" dirty="0">
                <a:solidFill>
                  <a:schemeClr val="tx1">
                    <a:lumMod val="85000"/>
                    <a:lumOff val="15000"/>
                  </a:schemeClr>
                </a:solidFill>
                <a:latin typeface="+mn-lt"/>
              </a:rPr>
              <a:t>Medical appointment — within 5 days</a:t>
            </a:r>
          </a:p>
        </p:txBody>
      </p:sp>
      <p:sp>
        <p:nvSpPr>
          <p:cNvPr id="12" name="Google Shape;32;p17">
            <a:extLst>
              <a:ext uri="{FF2B5EF4-FFF2-40B4-BE49-F238E27FC236}">
                <a16:creationId xmlns:a16="http://schemas.microsoft.com/office/drawing/2014/main" id="{5727BD1D-FFD6-F34B-891D-53D1833A28BF}"/>
              </a:ext>
            </a:extLst>
          </p:cNvPr>
          <p:cNvSpPr/>
          <p:nvPr/>
        </p:nvSpPr>
        <p:spPr>
          <a:xfrm rot="10800000" flipH="1">
            <a:off x="10813947" y="6265157"/>
            <a:ext cx="1378053" cy="614359"/>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33;p17">
            <a:extLst>
              <a:ext uri="{FF2B5EF4-FFF2-40B4-BE49-F238E27FC236}">
                <a16:creationId xmlns:a16="http://schemas.microsoft.com/office/drawing/2014/main" id="{E8A247EE-6785-494F-9F5E-DB5192B3C3A8}"/>
              </a:ext>
            </a:extLst>
          </p:cNvPr>
          <p:cNvSpPr/>
          <p:nvPr/>
        </p:nvSpPr>
        <p:spPr>
          <a:xfrm rot="10800000" flipH="1">
            <a:off x="10806673" y="6119596"/>
            <a:ext cx="1396085" cy="742950"/>
          </a:xfrm>
          <a:custGeom>
            <a:avLst/>
            <a:gdLst/>
            <a:ahLst/>
            <a:cxnLst/>
            <a:rect l="l" t="t" r="r" b="b"/>
            <a:pathLst>
              <a:path w="1192570" h="742950" extrusionOk="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 name="Google Shape;34;p17">
            <a:extLst>
              <a:ext uri="{FF2B5EF4-FFF2-40B4-BE49-F238E27FC236}">
                <a16:creationId xmlns:a16="http://schemas.microsoft.com/office/drawing/2014/main" id="{3A1874C6-B73F-494F-8336-BB6120C134E9}"/>
              </a:ext>
            </a:extLst>
          </p:cNvPr>
          <p:cNvSpPr/>
          <p:nvPr/>
        </p:nvSpPr>
        <p:spPr>
          <a:xfrm rot="10800000" flipH="1">
            <a:off x="10734177" y="5968836"/>
            <a:ext cx="1468582" cy="899922"/>
          </a:xfrm>
          <a:custGeom>
            <a:avLst/>
            <a:gdLst/>
            <a:ahLst/>
            <a:cxnLst/>
            <a:rect l="l" t="t" r="r" b="b"/>
            <a:pathLst>
              <a:path w="1254498" h="899922" extrusionOk="0">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 name="Rectangle 1">
            <a:extLst>
              <a:ext uri="{FF2B5EF4-FFF2-40B4-BE49-F238E27FC236}">
                <a16:creationId xmlns:a16="http://schemas.microsoft.com/office/drawing/2014/main" id="{210BD086-D6B1-BC40-829B-C4AEE3244788}"/>
              </a:ext>
            </a:extLst>
          </p:cNvPr>
          <p:cNvSpPr/>
          <p:nvPr/>
        </p:nvSpPr>
        <p:spPr>
          <a:xfrm flipH="1">
            <a:off x="-509726" y="0"/>
            <a:ext cx="9501809" cy="6870526"/>
          </a:xfrm>
          <a:custGeom>
            <a:avLst/>
            <a:gdLst>
              <a:gd name="connsiteX0" fmla="*/ 0 w 2922740"/>
              <a:gd name="connsiteY0" fmla="*/ 0 h 6858000"/>
              <a:gd name="connsiteX1" fmla="*/ 2922740 w 2922740"/>
              <a:gd name="connsiteY1" fmla="*/ 0 h 6858000"/>
              <a:gd name="connsiteX2" fmla="*/ 2922740 w 2922740"/>
              <a:gd name="connsiteY2" fmla="*/ 6858000 h 6858000"/>
              <a:gd name="connsiteX3" fmla="*/ 0 w 2922740"/>
              <a:gd name="connsiteY3" fmla="*/ 6858000 h 6858000"/>
              <a:gd name="connsiteX4" fmla="*/ 0 w 2922740"/>
              <a:gd name="connsiteY4" fmla="*/ 0 h 6858000"/>
              <a:gd name="connsiteX0" fmla="*/ 1615857 w 4538597"/>
              <a:gd name="connsiteY0" fmla="*/ 0 h 6870526"/>
              <a:gd name="connsiteX1" fmla="*/ 4538597 w 4538597"/>
              <a:gd name="connsiteY1" fmla="*/ 0 h 6870526"/>
              <a:gd name="connsiteX2" fmla="*/ 4538597 w 4538597"/>
              <a:gd name="connsiteY2" fmla="*/ 6858000 h 6870526"/>
              <a:gd name="connsiteX3" fmla="*/ 0 w 4538597"/>
              <a:gd name="connsiteY3" fmla="*/ 6870526 h 6870526"/>
              <a:gd name="connsiteX4" fmla="*/ 1615857 w 4538597"/>
              <a:gd name="connsiteY4" fmla="*/ 0 h 6870526"/>
              <a:gd name="connsiteX0" fmla="*/ 2078818 w 4538597"/>
              <a:gd name="connsiteY0" fmla="*/ 0 h 6883052"/>
              <a:gd name="connsiteX1" fmla="*/ 4538597 w 4538597"/>
              <a:gd name="connsiteY1" fmla="*/ 12526 h 6883052"/>
              <a:gd name="connsiteX2" fmla="*/ 4538597 w 4538597"/>
              <a:gd name="connsiteY2" fmla="*/ 6870526 h 6883052"/>
              <a:gd name="connsiteX3" fmla="*/ 0 w 4538597"/>
              <a:gd name="connsiteY3" fmla="*/ 6883052 h 6883052"/>
              <a:gd name="connsiteX4" fmla="*/ 2078818 w 4538597"/>
              <a:gd name="connsiteY4" fmla="*/ 0 h 6883052"/>
              <a:gd name="connsiteX0" fmla="*/ 2960685 w 4538597"/>
              <a:gd name="connsiteY0" fmla="*/ 7352 h 6870526"/>
              <a:gd name="connsiteX1" fmla="*/ 4538597 w 4538597"/>
              <a:gd name="connsiteY1" fmla="*/ 0 h 6870526"/>
              <a:gd name="connsiteX2" fmla="*/ 4538597 w 4538597"/>
              <a:gd name="connsiteY2" fmla="*/ 6858000 h 6870526"/>
              <a:gd name="connsiteX3" fmla="*/ 0 w 4538597"/>
              <a:gd name="connsiteY3" fmla="*/ 6870526 h 6870526"/>
              <a:gd name="connsiteX4" fmla="*/ 2960685 w 4538597"/>
              <a:gd name="connsiteY4" fmla="*/ 7352 h 6870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597" h="6870526">
                <a:moveTo>
                  <a:pt x="2960685" y="7352"/>
                </a:moveTo>
                <a:lnTo>
                  <a:pt x="4538597" y="0"/>
                </a:lnTo>
                <a:lnTo>
                  <a:pt x="4538597" y="6858000"/>
                </a:lnTo>
                <a:lnTo>
                  <a:pt x="0" y="6870526"/>
                </a:lnTo>
                <a:lnTo>
                  <a:pt x="2960685" y="7352"/>
                </a:lnTo>
                <a:close/>
              </a:path>
            </a:pathLst>
          </a:custGeom>
          <a:blipFill>
            <a:blip r:embed="rId3"/>
            <a:stretch>
              <a:fillRect l="-2138" t="-8101" r="-184" b="-32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945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5000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10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92D04E0-B4C5-6A4F-9853-0A7F4880B68F}"/>
              </a:ext>
            </a:extLst>
          </p:cNvPr>
          <p:cNvSpPr>
            <a:spLocks noGrp="1"/>
          </p:cNvSpPr>
          <p:nvPr>
            <p:ph type="ctrTitle"/>
          </p:nvPr>
        </p:nvSpPr>
        <p:spPr>
          <a:xfrm>
            <a:off x="5094513" y="2359210"/>
            <a:ext cx="6456893" cy="1771315"/>
          </a:xfrm>
        </p:spPr>
        <p:txBody>
          <a:bodyPr/>
          <a:lstStyle/>
          <a:p>
            <a:r>
              <a:rPr lang="en-US" dirty="0"/>
              <a:t>Finding Support</a:t>
            </a:r>
          </a:p>
        </p:txBody>
      </p:sp>
      <p:sp>
        <p:nvSpPr>
          <p:cNvPr id="11" name="Content Placeholder 10">
            <a:extLst>
              <a:ext uri="{FF2B5EF4-FFF2-40B4-BE49-F238E27FC236}">
                <a16:creationId xmlns:a16="http://schemas.microsoft.com/office/drawing/2014/main" id="{483ABC0C-5899-E74C-A4AF-4DED660871BF}"/>
              </a:ext>
            </a:extLst>
          </p:cNvPr>
          <p:cNvSpPr txBox="1">
            <a:spLocks/>
          </p:cNvSpPr>
          <p:nvPr/>
        </p:nvSpPr>
        <p:spPr>
          <a:xfrm>
            <a:off x="5094514" y="4219303"/>
            <a:ext cx="6122875" cy="21032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r>
              <a:rPr lang="en-US" sz="2000" dirty="0">
                <a:solidFill>
                  <a:schemeClr val="bg1"/>
                </a:solidFill>
              </a:rPr>
              <a:t>No one expects you to do this alone</a:t>
            </a:r>
          </a:p>
          <a:p>
            <a:pPr marL="342900" indent="-342900" fontAlgn="base"/>
            <a:r>
              <a:rPr lang="en-US" sz="2000" dirty="0">
                <a:solidFill>
                  <a:schemeClr val="bg1"/>
                </a:solidFill>
              </a:rPr>
              <a:t>Lean on support from local non-profits, private agencies, fellow foster parents, and online support groups dedicated to foster parenting</a:t>
            </a:r>
          </a:p>
          <a:p>
            <a:pPr marL="342900" indent="-342900" fontAlgn="base"/>
            <a:r>
              <a:rPr lang="en-US" sz="2000" dirty="0">
                <a:solidFill>
                  <a:schemeClr val="bg1"/>
                </a:solidFill>
              </a:rPr>
              <a:t>Support groups are also excellent places to learn about additional training, resources, and tools</a:t>
            </a:r>
          </a:p>
        </p:txBody>
      </p:sp>
    </p:spTree>
    <p:extLst>
      <p:ext uri="{BB962C8B-B14F-4D97-AF65-F5344CB8AC3E}">
        <p14:creationId xmlns:p14="http://schemas.microsoft.com/office/powerpoint/2010/main" val="298920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10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50000"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1000" fill="hold"/>
                                        <p:tgtEl>
                                          <p:spTgt spid="11">
                                            <p:txEl>
                                              <p:pRg st="1" end="1"/>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5000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10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469A13-44C2-A443-8219-7CA5B6677C9C}"/>
              </a:ext>
            </a:extLst>
          </p:cNvPr>
          <p:cNvSpPr>
            <a:spLocks noGrp="1"/>
          </p:cNvSpPr>
          <p:nvPr>
            <p:ph type="title"/>
          </p:nvPr>
        </p:nvSpPr>
        <p:spPr/>
        <p:txBody>
          <a:bodyPr>
            <a:normAutofit fontScale="90000"/>
          </a:bodyPr>
          <a:lstStyle/>
          <a:p>
            <a:r>
              <a:rPr lang="en-US" dirty="0"/>
              <a:t>Treehouse</a:t>
            </a:r>
          </a:p>
        </p:txBody>
      </p:sp>
      <p:sp>
        <p:nvSpPr>
          <p:cNvPr id="13" name="Content Placeholder 11">
            <a:extLst>
              <a:ext uri="{FF2B5EF4-FFF2-40B4-BE49-F238E27FC236}">
                <a16:creationId xmlns:a16="http://schemas.microsoft.com/office/drawing/2014/main" id="{D003F3D0-B919-1A40-90FC-5221932DC8F1}"/>
              </a:ext>
            </a:extLst>
          </p:cNvPr>
          <p:cNvSpPr txBox="1">
            <a:spLocks/>
          </p:cNvSpPr>
          <p:nvPr/>
        </p:nvSpPr>
        <p:spPr>
          <a:xfrm>
            <a:off x="774093" y="2197137"/>
            <a:ext cx="3657599" cy="36910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mn-lt"/>
              </a:rPr>
              <a:t>Dedicated to helping foster youth achieve their education goals by providing foster youth with much-needed educational resources.</a:t>
            </a:r>
          </a:p>
          <a:p>
            <a:pPr marL="342900" indent="-342900" fontAlgn="base">
              <a:buFont typeface="Arial" panose="020B0604020202020204" pitchFamily="34" charset="0"/>
              <a:buChar char="•"/>
            </a:pPr>
            <a:r>
              <a:rPr lang="en-US" dirty="0">
                <a:solidFill>
                  <a:schemeClr val="bg1"/>
                </a:solidFill>
                <a:latin typeface="+mn-lt"/>
              </a:rPr>
              <a:t>School supplies</a:t>
            </a:r>
          </a:p>
          <a:p>
            <a:pPr marL="342900" indent="-342900" fontAlgn="base">
              <a:buFont typeface="Arial" panose="020B0604020202020204" pitchFamily="34" charset="0"/>
              <a:buChar char="•"/>
            </a:pPr>
            <a:r>
              <a:rPr lang="en-US" dirty="0">
                <a:solidFill>
                  <a:schemeClr val="bg1"/>
                </a:solidFill>
                <a:latin typeface="+mn-lt"/>
              </a:rPr>
              <a:t>Clothes</a:t>
            </a:r>
          </a:p>
          <a:p>
            <a:pPr marL="342900" indent="-342900" fontAlgn="base">
              <a:buFont typeface="Arial" panose="020B0604020202020204" pitchFamily="34" charset="0"/>
              <a:buChar char="•"/>
            </a:pPr>
            <a:r>
              <a:rPr lang="en-US" dirty="0">
                <a:solidFill>
                  <a:schemeClr val="bg1"/>
                </a:solidFill>
                <a:latin typeface="+mn-lt"/>
              </a:rPr>
              <a:t>Extracurricular activity fees</a:t>
            </a:r>
          </a:p>
          <a:p>
            <a:pPr marL="342900" indent="-342900" fontAlgn="base">
              <a:buFont typeface="Arial" panose="020B0604020202020204" pitchFamily="34" charset="0"/>
              <a:buChar char="•"/>
            </a:pPr>
            <a:r>
              <a:rPr lang="en-US" dirty="0">
                <a:solidFill>
                  <a:schemeClr val="bg1"/>
                </a:solidFill>
                <a:latin typeface="+mn-lt"/>
              </a:rPr>
              <a:t>College admission fees</a:t>
            </a:r>
          </a:p>
        </p:txBody>
      </p:sp>
      <p:pic>
        <p:nvPicPr>
          <p:cNvPr id="7" name="Picture Placeholder 15" descr="A person sitting at a table with a computer and smiling at the camera&#10;&#10;Description automatically generated">
            <a:extLst>
              <a:ext uri="{FF2B5EF4-FFF2-40B4-BE49-F238E27FC236}">
                <a16:creationId xmlns:a16="http://schemas.microsoft.com/office/drawing/2014/main" id="{962DD6D7-3552-7146-9A0B-60121034C6CF}"/>
              </a:ext>
            </a:extLst>
          </p:cNvPr>
          <p:cNvPicPr>
            <a:picLocks noChangeAspect="1"/>
          </p:cNvPicPr>
          <p:nvPr/>
        </p:nvPicPr>
        <p:blipFill>
          <a:blip r:embed="rId2"/>
          <a:srcRect l="140" r="140"/>
          <a:stretch>
            <a:fillRect/>
          </a:stretch>
        </p:blipFill>
        <p:spPr>
          <a:xfrm>
            <a:off x="5691188" y="1955800"/>
            <a:ext cx="5083175" cy="3402013"/>
          </a:xfrm>
          <a:prstGeom prst="rect">
            <a:avLst/>
          </a:prstGeom>
        </p:spPr>
      </p:pic>
    </p:spTree>
    <p:extLst>
      <p:ext uri="{BB962C8B-B14F-4D97-AF65-F5344CB8AC3E}">
        <p14:creationId xmlns:p14="http://schemas.microsoft.com/office/powerpoint/2010/main" val="180355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469A13-44C2-A443-8219-7CA5B6677C9C}"/>
              </a:ext>
            </a:extLst>
          </p:cNvPr>
          <p:cNvSpPr>
            <a:spLocks noGrp="1"/>
          </p:cNvSpPr>
          <p:nvPr>
            <p:ph type="title"/>
          </p:nvPr>
        </p:nvSpPr>
        <p:spPr>
          <a:xfrm>
            <a:off x="5196823" y="560231"/>
            <a:ext cx="4987701" cy="631065"/>
          </a:xfrm>
        </p:spPr>
        <p:txBody>
          <a:bodyPr>
            <a:normAutofit fontScale="90000"/>
          </a:bodyPr>
          <a:lstStyle/>
          <a:p>
            <a:r>
              <a:rPr lang="en-US" dirty="0"/>
              <a:t>Fostering Connections For Families</a:t>
            </a:r>
          </a:p>
        </p:txBody>
      </p:sp>
      <p:sp>
        <p:nvSpPr>
          <p:cNvPr id="11" name="Content Placeholder 11">
            <a:extLst>
              <a:ext uri="{FF2B5EF4-FFF2-40B4-BE49-F238E27FC236}">
                <a16:creationId xmlns:a16="http://schemas.microsoft.com/office/drawing/2014/main" id="{FD896CAE-039E-044F-9B62-AE879186D990}"/>
              </a:ext>
            </a:extLst>
          </p:cNvPr>
          <p:cNvSpPr txBox="1">
            <a:spLocks/>
          </p:cNvSpPr>
          <p:nvPr/>
        </p:nvSpPr>
        <p:spPr>
          <a:xfrm>
            <a:off x="774093" y="2447171"/>
            <a:ext cx="3657599" cy="31428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en-US" dirty="0">
                <a:solidFill>
                  <a:schemeClr val="bg1"/>
                </a:solidFill>
                <a:latin typeface="+mn-lt"/>
              </a:rPr>
              <a:t>Workshops and training sessions to make connections with birth parents easier</a:t>
            </a:r>
          </a:p>
          <a:p>
            <a:pPr marL="342900" indent="-342900" fontAlgn="base">
              <a:buFont typeface="Arial" panose="020B0604020202020204" pitchFamily="34" charset="0"/>
              <a:buChar char="•"/>
            </a:pPr>
            <a:r>
              <a:rPr lang="en-US" dirty="0">
                <a:solidFill>
                  <a:schemeClr val="bg1"/>
                </a:solidFill>
                <a:latin typeface="+mn-lt"/>
              </a:rPr>
              <a:t>In-depth blog with real-life examples and lots of practical advice about reunification</a:t>
            </a:r>
          </a:p>
          <a:p>
            <a:endParaRPr lang="en-US" dirty="0">
              <a:solidFill>
                <a:schemeClr val="bg1"/>
              </a:solidFill>
              <a:latin typeface="+mn-lt"/>
            </a:endParaRPr>
          </a:p>
        </p:txBody>
      </p:sp>
      <p:pic>
        <p:nvPicPr>
          <p:cNvPr id="7" name="Picture Placeholder 15">
            <a:extLst>
              <a:ext uri="{FF2B5EF4-FFF2-40B4-BE49-F238E27FC236}">
                <a16:creationId xmlns:a16="http://schemas.microsoft.com/office/drawing/2014/main" id="{47FE0510-DEEE-864E-B361-5CCAE9347A2C}"/>
              </a:ext>
            </a:extLst>
          </p:cNvPr>
          <p:cNvPicPr>
            <a:picLocks noChangeAspect="1"/>
          </p:cNvPicPr>
          <p:nvPr/>
        </p:nvPicPr>
        <p:blipFill>
          <a:blip r:embed="rId2"/>
          <a:srcRect/>
          <a:stretch/>
        </p:blipFill>
        <p:spPr>
          <a:xfrm>
            <a:off x="5821759" y="2143125"/>
            <a:ext cx="4822032" cy="3214688"/>
          </a:xfrm>
          <a:prstGeom prst="rect">
            <a:avLst/>
          </a:prstGeom>
        </p:spPr>
      </p:pic>
    </p:spTree>
    <p:extLst>
      <p:ext uri="{BB962C8B-B14F-4D97-AF65-F5344CB8AC3E}">
        <p14:creationId xmlns:p14="http://schemas.microsoft.com/office/powerpoint/2010/main" val="401690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
          <p:cNvSpPr txBox="1">
            <a:spLocks noGrp="1"/>
          </p:cNvSpPr>
          <p:nvPr>
            <p:ph type="title"/>
          </p:nvPr>
        </p:nvSpPr>
        <p:spPr>
          <a:xfrm>
            <a:off x="529107" y="560231"/>
            <a:ext cx="10515600" cy="63106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2"/>
              </a:buClr>
              <a:buSzPts val="3959"/>
              <a:buFont typeface="Calibri"/>
              <a:buNone/>
            </a:pPr>
            <a:r>
              <a:rPr lang="en-US" sz="3959" dirty="0"/>
              <a:t>Recap</a:t>
            </a:r>
            <a:endParaRPr sz="3959" dirty="0"/>
          </a:p>
        </p:txBody>
      </p:sp>
      <p:sp>
        <p:nvSpPr>
          <p:cNvPr id="180" name="Google Shape;180;p3"/>
          <p:cNvSpPr txBox="1">
            <a:spLocks noGrp="1"/>
          </p:cNvSpPr>
          <p:nvPr>
            <p:ph type="body" idx="1"/>
          </p:nvPr>
        </p:nvSpPr>
        <p:spPr>
          <a:xfrm>
            <a:off x="529107" y="1384904"/>
            <a:ext cx="5723413" cy="4290680"/>
          </a:xfrm>
          <a:prstGeom prst="rect">
            <a:avLst/>
          </a:prstGeom>
          <a:noFill/>
          <a:ln>
            <a:noFill/>
          </a:ln>
        </p:spPr>
        <p:txBody>
          <a:bodyPr spcFirstLastPara="1" wrap="square" lIns="91425" tIns="45700" rIns="91425" bIns="45700" anchor="t" anchorCtr="0">
            <a:noAutofit/>
          </a:bodyPr>
          <a:lstStyle/>
          <a:p>
            <a:pPr marL="342900" indent="-342900" fontAlgn="base">
              <a:buClr>
                <a:srgbClr val="2EB35C"/>
              </a:buClr>
              <a:buFont typeface="Arial" panose="020B0604020202020204" pitchFamily="34" charset="0"/>
              <a:buChar char="•"/>
            </a:pPr>
            <a:r>
              <a:rPr lang="en-US" sz="1700" dirty="0"/>
              <a:t>Set clear expectations and understand the requirements of becoming a foster parent</a:t>
            </a:r>
          </a:p>
          <a:p>
            <a:pPr marL="342900" indent="-342900" fontAlgn="base">
              <a:buClr>
                <a:srgbClr val="2EB35C"/>
              </a:buClr>
              <a:buFont typeface="Arial" panose="020B0604020202020204" pitchFamily="34" charset="0"/>
              <a:buChar char="•"/>
            </a:pPr>
            <a:endParaRPr lang="en-US" sz="1700" dirty="0"/>
          </a:p>
          <a:p>
            <a:pPr marL="342900" indent="-342900" fontAlgn="base">
              <a:buClr>
                <a:srgbClr val="2EB35C"/>
              </a:buClr>
              <a:buFont typeface="Arial" panose="020B0604020202020204" pitchFamily="34" charset="0"/>
              <a:buChar char="•"/>
            </a:pPr>
            <a:r>
              <a:rPr lang="en-US" sz="1700" dirty="0"/>
              <a:t>Communication, collaboration, and flexibility are key components of effective preparation</a:t>
            </a:r>
          </a:p>
          <a:p>
            <a:pPr marL="342900" indent="-342900" fontAlgn="base">
              <a:buClr>
                <a:srgbClr val="2EB35C"/>
              </a:buClr>
              <a:buFont typeface="Arial" panose="020B0604020202020204" pitchFamily="34" charset="0"/>
              <a:buChar char="•"/>
            </a:pPr>
            <a:endParaRPr lang="en-US" sz="1700" dirty="0"/>
          </a:p>
          <a:p>
            <a:pPr marL="342900" indent="-342900" fontAlgn="base">
              <a:buClr>
                <a:srgbClr val="2EB35C"/>
              </a:buClr>
              <a:buFont typeface="Arial" panose="020B0604020202020204" pitchFamily="34" charset="0"/>
              <a:buChar char="•"/>
            </a:pPr>
            <a:r>
              <a:rPr lang="en-US" sz="1700" dirty="0"/>
              <a:t>Build your support network early and add to it often</a:t>
            </a:r>
          </a:p>
          <a:p>
            <a:pPr marL="342900" indent="-342900" fontAlgn="base">
              <a:buClr>
                <a:srgbClr val="2EB35C"/>
              </a:buClr>
              <a:buFont typeface="Arial" panose="020B0604020202020204" pitchFamily="34" charset="0"/>
              <a:buChar char="•"/>
            </a:pPr>
            <a:endParaRPr lang="en-US" sz="1700" dirty="0"/>
          </a:p>
          <a:p>
            <a:pPr marL="0" indent="0" fontAlgn="base">
              <a:buClr>
                <a:srgbClr val="2EB35C"/>
              </a:buClr>
            </a:pPr>
            <a:r>
              <a:rPr lang="en-US" sz="1700" dirty="0"/>
              <a:t>In the next episode, we’ll discuss what it takes to be a foster parent, including necessary requirements, practical skills, and logistical hurdles you’ll come across. We’ll see you there.</a:t>
            </a:r>
          </a:p>
          <a:p>
            <a:pPr marL="0" indent="0" fontAlgn="base">
              <a:buClr>
                <a:srgbClr val="2EB35C"/>
              </a:buClr>
            </a:pPr>
            <a:r>
              <a:rPr lang="en-US" sz="1700" dirty="0">
                <a:solidFill>
                  <a:srgbClr val="2EB35C"/>
                </a:solidFill>
              </a:rPr>
              <a:t>And don’t forget to take the quiz for this section before you move on. </a:t>
            </a:r>
          </a:p>
        </p:txBody>
      </p:sp>
      <p:cxnSp>
        <p:nvCxnSpPr>
          <p:cNvPr id="5" name="Straight Connector 4">
            <a:extLst>
              <a:ext uri="{FF2B5EF4-FFF2-40B4-BE49-F238E27FC236}">
                <a16:creationId xmlns:a16="http://schemas.microsoft.com/office/drawing/2014/main" id="{89F82618-9E21-4149-AB39-9E574B7F8C60}"/>
              </a:ext>
            </a:extLst>
          </p:cNvPr>
          <p:cNvCxnSpPr>
            <a:cxnSpLocks/>
          </p:cNvCxnSpPr>
          <p:nvPr/>
        </p:nvCxnSpPr>
        <p:spPr>
          <a:xfrm>
            <a:off x="592333" y="2233911"/>
            <a:ext cx="59997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392517D-DF92-914C-B8D6-E1C338AB0366}"/>
              </a:ext>
            </a:extLst>
          </p:cNvPr>
          <p:cNvCxnSpPr>
            <a:cxnSpLocks/>
          </p:cNvCxnSpPr>
          <p:nvPr/>
        </p:nvCxnSpPr>
        <p:spPr>
          <a:xfrm>
            <a:off x="592333" y="3200562"/>
            <a:ext cx="59997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angle 1">
            <a:extLst>
              <a:ext uri="{FF2B5EF4-FFF2-40B4-BE49-F238E27FC236}">
                <a16:creationId xmlns:a16="http://schemas.microsoft.com/office/drawing/2014/main" id="{DB54BA60-3EE9-4844-B1A4-2F0F43920CB0}"/>
              </a:ext>
            </a:extLst>
          </p:cNvPr>
          <p:cNvSpPr/>
          <p:nvPr/>
        </p:nvSpPr>
        <p:spPr>
          <a:xfrm>
            <a:off x="6252520" y="-12526"/>
            <a:ext cx="5939480" cy="6883052"/>
          </a:xfrm>
          <a:custGeom>
            <a:avLst/>
            <a:gdLst>
              <a:gd name="connsiteX0" fmla="*/ 0 w 2922740"/>
              <a:gd name="connsiteY0" fmla="*/ 0 h 6858000"/>
              <a:gd name="connsiteX1" fmla="*/ 2922740 w 2922740"/>
              <a:gd name="connsiteY1" fmla="*/ 0 h 6858000"/>
              <a:gd name="connsiteX2" fmla="*/ 2922740 w 2922740"/>
              <a:gd name="connsiteY2" fmla="*/ 6858000 h 6858000"/>
              <a:gd name="connsiteX3" fmla="*/ 0 w 2922740"/>
              <a:gd name="connsiteY3" fmla="*/ 6858000 h 6858000"/>
              <a:gd name="connsiteX4" fmla="*/ 0 w 2922740"/>
              <a:gd name="connsiteY4" fmla="*/ 0 h 6858000"/>
              <a:gd name="connsiteX0" fmla="*/ 1615857 w 4538597"/>
              <a:gd name="connsiteY0" fmla="*/ 0 h 6870526"/>
              <a:gd name="connsiteX1" fmla="*/ 4538597 w 4538597"/>
              <a:gd name="connsiteY1" fmla="*/ 0 h 6870526"/>
              <a:gd name="connsiteX2" fmla="*/ 4538597 w 4538597"/>
              <a:gd name="connsiteY2" fmla="*/ 6858000 h 6870526"/>
              <a:gd name="connsiteX3" fmla="*/ 0 w 4538597"/>
              <a:gd name="connsiteY3" fmla="*/ 6870526 h 6870526"/>
              <a:gd name="connsiteX4" fmla="*/ 1615857 w 4538597"/>
              <a:gd name="connsiteY4" fmla="*/ 0 h 6870526"/>
              <a:gd name="connsiteX0" fmla="*/ 2078818 w 4538597"/>
              <a:gd name="connsiteY0" fmla="*/ 0 h 6883052"/>
              <a:gd name="connsiteX1" fmla="*/ 4538597 w 4538597"/>
              <a:gd name="connsiteY1" fmla="*/ 12526 h 6883052"/>
              <a:gd name="connsiteX2" fmla="*/ 4538597 w 4538597"/>
              <a:gd name="connsiteY2" fmla="*/ 6870526 h 6883052"/>
              <a:gd name="connsiteX3" fmla="*/ 0 w 4538597"/>
              <a:gd name="connsiteY3" fmla="*/ 6883052 h 6883052"/>
              <a:gd name="connsiteX4" fmla="*/ 2078818 w 4538597"/>
              <a:gd name="connsiteY4" fmla="*/ 0 h 688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597" h="6883052">
                <a:moveTo>
                  <a:pt x="2078818" y="0"/>
                </a:moveTo>
                <a:lnTo>
                  <a:pt x="4538597" y="12526"/>
                </a:lnTo>
                <a:lnTo>
                  <a:pt x="4538597" y="6870526"/>
                </a:lnTo>
                <a:lnTo>
                  <a:pt x="0" y="6883052"/>
                </a:lnTo>
                <a:lnTo>
                  <a:pt x="2078818" y="0"/>
                </a:lnTo>
                <a:close/>
              </a:path>
            </a:pathLst>
          </a:custGeom>
          <a:blipFill>
            <a:blip r:embed="rId3"/>
            <a:stretch>
              <a:fillRect l="-7839" r="-692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31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anim calcmode="lin" valueType="num">
                                      <p:cBhvr additive="base">
                                        <p:cTn id="7" dur="1000" fill="hold"/>
                                        <p:tgtEl>
                                          <p:spTgt spid="18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50000" fill="hold" nodeType="clickEffect">
                                  <p:stCondLst>
                                    <p:cond delay="0"/>
                                  </p:stCondLst>
                                  <p:childTnLst>
                                    <p:set>
                                      <p:cBhvr>
                                        <p:cTn id="12" dur="1" fill="hold">
                                          <p:stCondLst>
                                            <p:cond delay="0"/>
                                          </p:stCondLst>
                                        </p:cTn>
                                        <p:tgtEl>
                                          <p:spTgt spid="180">
                                            <p:txEl>
                                              <p:pRg st="2" end="2"/>
                                            </p:txEl>
                                          </p:spTgt>
                                        </p:tgtEl>
                                        <p:attrNameLst>
                                          <p:attrName>style.visibility</p:attrName>
                                        </p:attrNameLst>
                                      </p:cBhvr>
                                      <p:to>
                                        <p:strVal val="visible"/>
                                      </p:to>
                                    </p:set>
                                    <p:anim calcmode="lin" valueType="num">
                                      <p:cBhvr additive="base">
                                        <p:cTn id="13" dur="1000" fill="hold"/>
                                        <p:tgtEl>
                                          <p:spTgt spid="180">
                                            <p:txEl>
                                              <p:pRg st="2" end="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1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50000" fill="hold" nodeType="clickEffect">
                                  <p:stCondLst>
                                    <p:cond delay="0"/>
                                  </p:stCondLst>
                                  <p:childTnLst>
                                    <p:set>
                                      <p:cBhvr>
                                        <p:cTn id="18" dur="1" fill="hold">
                                          <p:stCondLst>
                                            <p:cond delay="0"/>
                                          </p:stCondLst>
                                        </p:cTn>
                                        <p:tgtEl>
                                          <p:spTgt spid="180">
                                            <p:txEl>
                                              <p:pRg st="4" end="4"/>
                                            </p:txEl>
                                          </p:spTgt>
                                        </p:tgtEl>
                                        <p:attrNameLst>
                                          <p:attrName>style.visibility</p:attrName>
                                        </p:attrNameLst>
                                      </p:cBhvr>
                                      <p:to>
                                        <p:strVal val="visible"/>
                                      </p:to>
                                    </p:set>
                                    <p:anim calcmode="lin" valueType="num">
                                      <p:cBhvr additive="base">
                                        <p:cTn id="19" dur="1000" fill="hold"/>
                                        <p:tgtEl>
                                          <p:spTgt spid="180">
                                            <p:txEl>
                                              <p:pRg st="4" end="4"/>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18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decel="50000" fill="hold" nodeType="clickEffect">
                                  <p:stCondLst>
                                    <p:cond delay="0"/>
                                  </p:stCondLst>
                                  <p:childTnLst>
                                    <p:set>
                                      <p:cBhvr>
                                        <p:cTn id="24" dur="1" fill="hold">
                                          <p:stCondLst>
                                            <p:cond delay="0"/>
                                          </p:stCondLst>
                                        </p:cTn>
                                        <p:tgtEl>
                                          <p:spTgt spid="180">
                                            <p:txEl>
                                              <p:pRg st="6" end="6"/>
                                            </p:txEl>
                                          </p:spTgt>
                                        </p:tgtEl>
                                        <p:attrNameLst>
                                          <p:attrName>style.visibility</p:attrName>
                                        </p:attrNameLst>
                                      </p:cBhvr>
                                      <p:to>
                                        <p:strVal val="visible"/>
                                      </p:to>
                                    </p:set>
                                    <p:anim calcmode="lin" valueType="num">
                                      <p:cBhvr additive="base">
                                        <p:cTn id="25" dur="1000" fill="hold"/>
                                        <p:tgtEl>
                                          <p:spTgt spid="180">
                                            <p:txEl>
                                              <p:pRg st="6" end="6"/>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180">
                                            <p:txEl>
                                              <p:pRg st="6" end="6"/>
                                            </p:txEl>
                                          </p:spTgt>
                                        </p:tgtEl>
                                        <p:attrNameLst>
                                          <p:attrName>ppt_y</p:attrName>
                                        </p:attrNameLst>
                                      </p:cBhvr>
                                      <p:tavLst>
                                        <p:tav tm="0">
                                          <p:val>
                                            <p:strVal val="#ppt_y"/>
                                          </p:val>
                                        </p:tav>
                                        <p:tav tm="100000">
                                          <p:val>
                                            <p:strVal val="#ppt_y"/>
                                          </p:val>
                                        </p:tav>
                                      </p:tavLst>
                                    </p:anim>
                                  </p:childTnLst>
                                </p:cTn>
                              </p:par>
                              <p:par>
                                <p:cTn id="27" presetID="2" presetClass="entr" presetSubtype="8" decel="50000" fill="hold" nodeType="withEffect">
                                  <p:stCondLst>
                                    <p:cond delay="0"/>
                                  </p:stCondLst>
                                  <p:childTnLst>
                                    <p:set>
                                      <p:cBhvr>
                                        <p:cTn id="28" dur="1" fill="hold">
                                          <p:stCondLst>
                                            <p:cond delay="0"/>
                                          </p:stCondLst>
                                        </p:cTn>
                                        <p:tgtEl>
                                          <p:spTgt spid="180">
                                            <p:txEl>
                                              <p:pRg st="7" end="7"/>
                                            </p:txEl>
                                          </p:spTgt>
                                        </p:tgtEl>
                                        <p:attrNameLst>
                                          <p:attrName>style.visibility</p:attrName>
                                        </p:attrNameLst>
                                      </p:cBhvr>
                                      <p:to>
                                        <p:strVal val="visible"/>
                                      </p:to>
                                    </p:set>
                                    <p:anim calcmode="lin" valueType="num">
                                      <p:cBhvr additive="base">
                                        <p:cTn id="29" dur="1000" fill="hold"/>
                                        <p:tgtEl>
                                          <p:spTgt spid="180">
                                            <p:txEl>
                                              <p:pRg st="7" end="7"/>
                                            </p:txEl>
                                          </p:spTgt>
                                        </p:tgtEl>
                                        <p:attrNameLst>
                                          <p:attrName>ppt_x</p:attrName>
                                        </p:attrNameLst>
                                      </p:cBhvr>
                                      <p:tavLst>
                                        <p:tav tm="0">
                                          <p:val>
                                            <p:strVal val="0-#ppt_w/2"/>
                                          </p:val>
                                        </p:tav>
                                        <p:tav tm="100000">
                                          <p:val>
                                            <p:strVal val="#ppt_x"/>
                                          </p:val>
                                        </p:tav>
                                      </p:tavLst>
                                    </p:anim>
                                    <p:anim calcmode="lin" valueType="num">
                                      <p:cBhvr additive="base">
                                        <p:cTn id="30" dur="1000" fill="hold"/>
                                        <p:tgtEl>
                                          <p:spTgt spid="18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72F1F825-7800-B14D-89E3-C89EEBAAF423}"/>
              </a:ext>
            </a:extLst>
          </p:cNvPr>
          <p:cNvSpPr txBox="1">
            <a:spLocks/>
          </p:cNvSpPr>
          <p:nvPr/>
        </p:nvSpPr>
        <p:spPr>
          <a:xfrm>
            <a:off x="5276193" y="1680524"/>
            <a:ext cx="5768513" cy="42893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2EB35C"/>
              </a:buClr>
              <a:buFont typeface="Wingdings" pitchFamily="2" charset="2"/>
              <a:buChar char="§"/>
            </a:pPr>
            <a:r>
              <a:rPr lang="en-US" sz="2400" dirty="0">
                <a:latin typeface="+mn-lt"/>
              </a:rPr>
              <a:t>What expectations should a foster parent have for their experience? </a:t>
            </a:r>
          </a:p>
          <a:p>
            <a:pPr marL="342900" indent="-342900">
              <a:buClr>
                <a:srgbClr val="2EB35C"/>
              </a:buClr>
              <a:buFont typeface="Wingdings" pitchFamily="2" charset="2"/>
              <a:buChar char="§"/>
            </a:pPr>
            <a:endParaRPr lang="en-US" sz="2400" dirty="0">
              <a:latin typeface="+mn-lt"/>
            </a:endParaRPr>
          </a:p>
          <a:p>
            <a:pPr marL="342900" indent="-342900" fontAlgn="base">
              <a:buClr>
                <a:srgbClr val="2EB35C"/>
              </a:buClr>
              <a:buFont typeface="Wingdings" pitchFamily="2" charset="2"/>
              <a:buChar char="§"/>
            </a:pPr>
            <a:r>
              <a:rPr lang="en-US" sz="2400" dirty="0">
                <a:latin typeface="+mn-lt"/>
              </a:rPr>
              <a:t>What expectations do agents, parents, and children have? </a:t>
            </a:r>
          </a:p>
          <a:p>
            <a:pPr marL="342900" indent="-342900" fontAlgn="base">
              <a:buClr>
                <a:srgbClr val="2EB35C"/>
              </a:buClr>
              <a:buFont typeface="Wingdings" pitchFamily="2" charset="2"/>
              <a:buChar char="§"/>
            </a:pPr>
            <a:endParaRPr lang="en-US" sz="2400" dirty="0">
              <a:latin typeface="+mn-lt"/>
            </a:endParaRPr>
          </a:p>
          <a:p>
            <a:pPr marL="342900" indent="-342900" fontAlgn="base">
              <a:buClr>
                <a:srgbClr val="2EB35C"/>
              </a:buClr>
              <a:buFont typeface="Wingdings" pitchFamily="2" charset="2"/>
              <a:buChar char="§"/>
            </a:pPr>
            <a:r>
              <a:rPr lang="en-US" sz="2400" dirty="0">
                <a:latin typeface="+mn-lt"/>
              </a:rPr>
              <a:t>How can foster parents prepare for their first few weeks?</a:t>
            </a:r>
          </a:p>
          <a:p>
            <a:pPr marL="342900" indent="-342900" fontAlgn="base">
              <a:buClr>
                <a:srgbClr val="2EB35C"/>
              </a:buClr>
              <a:buFont typeface="Wingdings" pitchFamily="2" charset="2"/>
              <a:buChar char="§"/>
            </a:pPr>
            <a:endParaRPr lang="en-US" sz="2400" dirty="0">
              <a:latin typeface="+mn-lt"/>
            </a:endParaRPr>
          </a:p>
          <a:p>
            <a:pPr marL="342900" indent="-342900" fontAlgn="base">
              <a:buClr>
                <a:srgbClr val="2EB35C"/>
              </a:buClr>
              <a:buFont typeface="Wingdings" pitchFamily="2" charset="2"/>
              <a:buChar char="§"/>
            </a:pPr>
            <a:r>
              <a:rPr lang="en-US" sz="2400" dirty="0">
                <a:latin typeface="+mn-lt"/>
              </a:rPr>
              <a:t>What support resources are available? </a:t>
            </a:r>
          </a:p>
        </p:txBody>
      </p:sp>
      <p:sp>
        <p:nvSpPr>
          <p:cNvPr id="10" name="Text Placeholder 3">
            <a:extLst>
              <a:ext uri="{FF2B5EF4-FFF2-40B4-BE49-F238E27FC236}">
                <a16:creationId xmlns:a16="http://schemas.microsoft.com/office/drawing/2014/main" id="{6D28602B-5F82-A041-8A81-A25A39BF06B4}"/>
              </a:ext>
            </a:extLst>
          </p:cNvPr>
          <p:cNvSpPr txBox="1">
            <a:spLocks/>
          </p:cNvSpPr>
          <p:nvPr/>
        </p:nvSpPr>
        <p:spPr>
          <a:xfrm>
            <a:off x="529107" y="1680524"/>
            <a:ext cx="4326672" cy="119849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accent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In this webinar, we’ll go in-depth on providing answers to these questions and more. </a:t>
            </a:r>
          </a:p>
        </p:txBody>
      </p:sp>
      <p:sp>
        <p:nvSpPr>
          <p:cNvPr id="2" name="Title 1">
            <a:extLst>
              <a:ext uri="{FF2B5EF4-FFF2-40B4-BE49-F238E27FC236}">
                <a16:creationId xmlns:a16="http://schemas.microsoft.com/office/drawing/2014/main" id="{D4383287-C9B0-9947-B3C4-EF49CE484EF9}"/>
              </a:ext>
            </a:extLst>
          </p:cNvPr>
          <p:cNvSpPr>
            <a:spLocks noGrp="1"/>
          </p:cNvSpPr>
          <p:nvPr>
            <p:ph type="title"/>
          </p:nvPr>
        </p:nvSpPr>
        <p:spPr/>
        <p:txBody>
          <a:bodyPr>
            <a:normAutofit fontScale="90000"/>
          </a:bodyPr>
          <a:lstStyle/>
          <a:p>
            <a:r>
              <a:rPr lang="en-US" dirty="0"/>
              <a:t>Introduction</a:t>
            </a:r>
          </a:p>
        </p:txBody>
      </p:sp>
      <p:cxnSp>
        <p:nvCxnSpPr>
          <p:cNvPr id="5" name="Straight Connector 4">
            <a:extLst>
              <a:ext uri="{FF2B5EF4-FFF2-40B4-BE49-F238E27FC236}">
                <a16:creationId xmlns:a16="http://schemas.microsoft.com/office/drawing/2014/main" id="{2FBEAB57-E050-BE49-9662-CB8B40330F1A}"/>
              </a:ext>
            </a:extLst>
          </p:cNvPr>
          <p:cNvCxnSpPr>
            <a:cxnSpLocks/>
          </p:cNvCxnSpPr>
          <p:nvPr/>
        </p:nvCxnSpPr>
        <p:spPr>
          <a:xfrm>
            <a:off x="5360276" y="2664985"/>
            <a:ext cx="59997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8BCA689-D40A-FE42-835C-EFE73D17C907}"/>
              </a:ext>
            </a:extLst>
          </p:cNvPr>
          <p:cNvCxnSpPr>
            <a:cxnSpLocks/>
          </p:cNvCxnSpPr>
          <p:nvPr/>
        </p:nvCxnSpPr>
        <p:spPr>
          <a:xfrm>
            <a:off x="5360276" y="3884185"/>
            <a:ext cx="59997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DB9F8F4-4776-BF4B-8700-AEDBD4A77AC8}"/>
              </a:ext>
            </a:extLst>
          </p:cNvPr>
          <p:cNvCxnSpPr>
            <a:cxnSpLocks/>
          </p:cNvCxnSpPr>
          <p:nvPr/>
        </p:nvCxnSpPr>
        <p:spPr>
          <a:xfrm>
            <a:off x="5360276" y="5124407"/>
            <a:ext cx="59997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18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10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decel="50000" fill="hold"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 calcmode="lin" valueType="num">
                                      <p:cBhvr additive="base">
                                        <p:cTn id="16" dur="10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17" dur="1000" fill="hold"/>
                                        <p:tgtEl>
                                          <p:spTgt spid="9">
                                            <p:txEl>
                                              <p:pRg st="2" end="2"/>
                                            </p:txEl>
                                          </p:spTgt>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decel="5000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1000" fill="hold"/>
                                        <p:tgtEl>
                                          <p:spTgt spid="9">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9">
                                            <p:txEl>
                                              <p:pRg st="4" end="4"/>
                                            </p:txEl>
                                          </p:spTgt>
                                        </p:tgtEl>
                                        <p:attrNameLst>
                                          <p:attrName>ppt_y</p:attrName>
                                        </p:attrNameLst>
                                      </p:cBhvr>
                                      <p:tavLst>
                                        <p:tav tm="0">
                                          <p:val>
                                            <p:strVal val="#ppt_y"/>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decel="50000" fill="hold" nodeType="click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anim calcmode="lin" valueType="num">
                                      <p:cBhvr additive="base">
                                        <p:cTn id="34" dur="1000" fill="hold"/>
                                        <p:tgtEl>
                                          <p:spTgt spid="9">
                                            <p:txEl>
                                              <p:pRg st="6" end="6"/>
                                            </p:txEl>
                                          </p:spTgt>
                                        </p:tgtEl>
                                        <p:attrNameLst>
                                          <p:attrName>ppt_x</p:attrName>
                                        </p:attrNameLst>
                                      </p:cBhvr>
                                      <p:tavLst>
                                        <p:tav tm="0">
                                          <p:val>
                                            <p:strVal val="1+#ppt_w/2"/>
                                          </p:val>
                                        </p:tav>
                                        <p:tav tm="100000">
                                          <p:val>
                                            <p:strVal val="#ppt_x"/>
                                          </p:val>
                                        </p:tav>
                                      </p:tavLst>
                                    </p:anim>
                                    <p:anim calcmode="lin" valueType="num">
                                      <p:cBhvr additive="base">
                                        <p:cTn id="35" dur="1000" fill="hold"/>
                                        <p:tgtEl>
                                          <p:spTgt spid="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2"/>
        <p:cNvGrpSpPr/>
        <p:nvPr/>
      </p:nvGrpSpPr>
      <p:grpSpPr>
        <a:xfrm>
          <a:off x="0" y="0"/>
          <a:ext cx="0" cy="0"/>
          <a:chOff x="0" y="0"/>
          <a:chExt cx="0" cy="0"/>
        </a:xfrm>
      </p:grpSpPr>
      <p:grpSp>
        <p:nvGrpSpPr>
          <p:cNvPr id="17" name="Group 16">
            <a:extLst>
              <a:ext uri="{FF2B5EF4-FFF2-40B4-BE49-F238E27FC236}">
                <a16:creationId xmlns:a16="http://schemas.microsoft.com/office/drawing/2014/main" id="{4921120C-4B4F-FC46-B7CC-F7337EB4D1B2}"/>
              </a:ext>
            </a:extLst>
          </p:cNvPr>
          <p:cNvGrpSpPr/>
          <p:nvPr/>
        </p:nvGrpSpPr>
        <p:grpSpPr>
          <a:xfrm>
            <a:off x="445527" y="-125401"/>
            <a:ext cx="12127473" cy="6071569"/>
            <a:chOff x="628214" y="-40665"/>
            <a:chExt cx="11936061" cy="5998022"/>
          </a:xfrm>
        </p:grpSpPr>
        <p:sp>
          <p:nvSpPr>
            <p:cNvPr id="19" name="Google Shape;66;p20">
              <a:extLst>
                <a:ext uri="{FF2B5EF4-FFF2-40B4-BE49-F238E27FC236}">
                  <a16:creationId xmlns:a16="http://schemas.microsoft.com/office/drawing/2014/main" id="{0D8DB174-129B-B34C-B831-BE79C56551DE}"/>
                </a:ext>
              </a:extLst>
            </p:cNvPr>
            <p:cNvSpPr/>
            <p:nvPr/>
          </p:nvSpPr>
          <p:spPr>
            <a:xfrm rot="10800000">
              <a:off x="628214" y="-40665"/>
              <a:ext cx="11936061" cy="5998022"/>
            </a:xfrm>
            <a:custGeom>
              <a:avLst/>
              <a:gdLst/>
              <a:ahLst/>
              <a:cxnLst/>
              <a:rect l="l" t="t" r="r" b="b"/>
              <a:pathLst>
                <a:path w="5067974" h="2050878" extrusionOk="0">
                  <a:moveTo>
                    <a:pt x="0" y="0"/>
                  </a:moveTo>
                  <a:lnTo>
                    <a:pt x="5067974" y="2044034"/>
                  </a:lnTo>
                  <a:cubicBezTo>
                    <a:pt x="4708194" y="2038649"/>
                    <a:pt x="4412613" y="2065237"/>
                    <a:pt x="4121877" y="2039360"/>
                  </a:cubicBezTo>
                  <a:lnTo>
                    <a:pt x="0" y="0"/>
                  </a:ln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Freeform 19">
              <a:extLst>
                <a:ext uri="{FF2B5EF4-FFF2-40B4-BE49-F238E27FC236}">
                  <a16:creationId xmlns:a16="http://schemas.microsoft.com/office/drawing/2014/main" id="{282FA74B-51E5-CB47-BE19-9A9760047E36}"/>
                </a:ext>
              </a:extLst>
            </p:cNvPr>
            <p:cNvSpPr/>
            <p:nvPr/>
          </p:nvSpPr>
          <p:spPr>
            <a:xfrm rot="10800000">
              <a:off x="2805613" y="-37478"/>
              <a:ext cx="9386386" cy="5795078"/>
            </a:xfrm>
            <a:custGeom>
              <a:avLst/>
              <a:gdLst>
                <a:gd name="connsiteX0" fmla="*/ 9386386 w 9386386"/>
                <a:gd name="connsiteY0" fmla="*/ 5795078 h 5795078"/>
                <a:gd name="connsiteX1" fmla="*/ 7302972 w 9386386"/>
                <a:gd name="connsiteY1" fmla="*/ 5771024 h 5795078"/>
                <a:gd name="connsiteX2" fmla="*/ 0 w 9386386"/>
                <a:gd name="connsiteY2" fmla="*/ 71284 h 5795078"/>
                <a:gd name="connsiteX3" fmla="*/ 0 w 9386386"/>
                <a:gd name="connsiteY3" fmla="*/ 0 h 5795078"/>
              </a:gdLst>
              <a:ahLst/>
              <a:cxnLst>
                <a:cxn ang="0">
                  <a:pos x="connsiteX0" y="connsiteY0"/>
                </a:cxn>
                <a:cxn ang="0">
                  <a:pos x="connsiteX1" y="connsiteY1"/>
                </a:cxn>
                <a:cxn ang="0">
                  <a:pos x="connsiteX2" y="connsiteY2"/>
                </a:cxn>
                <a:cxn ang="0">
                  <a:pos x="connsiteX3" y="connsiteY3"/>
                </a:cxn>
              </a:cxnLst>
              <a:rect l="l" t="t" r="r" b="b"/>
              <a:pathLst>
                <a:path w="9386386" h="5795078">
                  <a:moveTo>
                    <a:pt x="9386386" y="5795078"/>
                  </a:moveTo>
                  <a:lnTo>
                    <a:pt x="7302972" y="5771024"/>
                  </a:lnTo>
                  <a:lnTo>
                    <a:pt x="0" y="71284"/>
                  </a:lnTo>
                  <a:lnTo>
                    <a:pt x="0" y="0"/>
                  </a:lnTo>
                  <a:close/>
                </a:path>
              </a:pathLst>
            </a:custGeom>
            <a:solidFill>
              <a:srgbClr val="2EB35C">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93" name="Google Shape;193;p5"/>
          <p:cNvSpPr txBox="1">
            <a:spLocks noGrp="1"/>
          </p:cNvSpPr>
          <p:nvPr>
            <p:ph type="ctrTitle"/>
          </p:nvPr>
        </p:nvSpPr>
        <p:spPr>
          <a:xfrm>
            <a:off x="525463" y="4019413"/>
            <a:ext cx="6761162" cy="1511880"/>
          </a:xfrm>
          <a:noFill/>
          <a:ln>
            <a:noFill/>
          </a:ln>
        </p:spPr>
        <p:txBody>
          <a:bodyPr spcFirstLastPara="1" wrap="square" lIns="91425" tIns="45700" rIns="91425" bIns="45700" anchor="t" anchorCtr="0">
            <a:noAutofit/>
          </a:bodyPr>
          <a:lstStyle/>
          <a:p>
            <a:r>
              <a:rPr lang="en-US" dirty="0"/>
              <a:t>Expectations for the Foster Experience</a:t>
            </a:r>
          </a:p>
        </p:txBody>
      </p:sp>
    </p:spTree>
    <p:extLst>
      <p:ext uri="{BB962C8B-B14F-4D97-AF65-F5344CB8AC3E}">
        <p14:creationId xmlns:p14="http://schemas.microsoft.com/office/powerpoint/2010/main" val="3477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
          <p:cNvSpPr txBox="1">
            <a:spLocks noGrp="1"/>
          </p:cNvSpPr>
          <p:nvPr>
            <p:ph type="title"/>
          </p:nvPr>
        </p:nvSpPr>
        <p:spPr>
          <a:xfrm>
            <a:off x="529107" y="560231"/>
            <a:ext cx="6462243" cy="631065"/>
          </a:xfrm>
          <a:prstGeom prst="rect">
            <a:avLst/>
          </a:prstGeom>
          <a:noFill/>
          <a:ln>
            <a:noFill/>
          </a:ln>
        </p:spPr>
        <p:txBody>
          <a:bodyPr spcFirstLastPara="1" wrap="square" lIns="91425" tIns="45700" rIns="91425" bIns="45700" anchor="t" anchorCtr="0">
            <a:noAutofit/>
          </a:bodyPr>
          <a:lstStyle/>
          <a:p>
            <a:pPr lvl="0">
              <a:buSzPts val="3959"/>
            </a:pPr>
            <a:r>
              <a:rPr lang="en-US" sz="4000" dirty="0"/>
              <a:t>Be Flexible</a:t>
            </a:r>
          </a:p>
        </p:txBody>
      </p:sp>
      <p:sp>
        <p:nvSpPr>
          <p:cNvPr id="13" name="Google Shape;213;p7">
            <a:extLst>
              <a:ext uri="{FF2B5EF4-FFF2-40B4-BE49-F238E27FC236}">
                <a16:creationId xmlns:a16="http://schemas.microsoft.com/office/drawing/2014/main" id="{6BD16497-5C57-E044-AE8A-AA86E062EF65}"/>
              </a:ext>
            </a:extLst>
          </p:cNvPr>
          <p:cNvSpPr txBox="1">
            <a:spLocks/>
          </p:cNvSpPr>
          <p:nvPr/>
        </p:nvSpPr>
        <p:spPr>
          <a:xfrm>
            <a:off x="260739" y="1502981"/>
            <a:ext cx="6998978" cy="31417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2"/>
              </a:buClr>
              <a:buSzPts val="2400"/>
              <a:buFont typeface="Arial"/>
              <a:buNone/>
              <a:defRPr sz="2400" b="1" i="0"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228600" indent="0"/>
            <a:r>
              <a:rPr lang="en-US" b="0" dirty="0">
                <a:solidFill>
                  <a:schemeClr val="tx1">
                    <a:lumMod val="85000"/>
                    <a:lumOff val="15000"/>
                  </a:schemeClr>
                </a:solidFill>
              </a:rPr>
              <a:t>You will have days when nothing is going as planned. Accept the unexpected, adapt, overcome, and seek support to make things easier. </a:t>
            </a:r>
          </a:p>
        </p:txBody>
      </p:sp>
      <p:sp>
        <p:nvSpPr>
          <p:cNvPr id="5" name="Rectangle 1">
            <a:extLst>
              <a:ext uri="{FF2B5EF4-FFF2-40B4-BE49-F238E27FC236}">
                <a16:creationId xmlns:a16="http://schemas.microsoft.com/office/drawing/2014/main" id="{1C87B1B0-AB1C-3B4D-BD17-FAC7BDB677F3}"/>
              </a:ext>
            </a:extLst>
          </p:cNvPr>
          <p:cNvSpPr/>
          <p:nvPr/>
        </p:nvSpPr>
        <p:spPr>
          <a:xfrm>
            <a:off x="7402883" y="0"/>
            <a:ext cx="4789117" cy="6883052"/>
          </a:xfrm>
          <a:custGeom>
            <a:avLst/>
            <a:gdLst>
              <a:gd name="connsiteX0" fmla="*/ 0 w 2922740"/>
              <a:gd name="connsiteY0" fmla="*/ 0 h 6858000"/>
              <a:gd name="connsiteX1" fmla="*/ 2922740 w 2922740"/>
              <a:gd name="connsiteY1" fmla="*/ 0 h 6858000"/>
              <a:gd name="connsiteX2" fmla="*/ 2922740 w 2922740"/>
              <a:gd name="connsiteY2" fmla="*/ 6858000 h 6858000"/>
              <a:gd name="connsiteX3" fmla="*/ 0 w 2922740"/>
              <a:gd name="connsiteY3" fmla="*/ 6858000 h 6858000"/>
              <a:gd name="connsiteX4" fmla="*/ 0 w 2922740"/>
              <a:gd name="connsiteY4" fmla="*/ 0 h 6858000"/>
              <a:gd name="connsiteX0" fmla="*/ 1615857 w 4538597"/>
              <a:gd name="connsiteY0" fmla="*/ 0 h 6870526"/>
              <a:gd name="connsiteX1" fmla="*/ 4538597 w 4538597"/>
              <a:gd name="connsiteY1" fmla="*/ 0 h 6870526"/>
              <a:gd name="connsiteX2" fmla="*/ 4538597 w 4538597"/>
              <a:gd name="connsiteY2" fmla="*/ 6858000 h 6870526"/>
              <a:gd name="connsiteX3" fmla="*/ 0 w 4538597"/>
              <a:gd name="connsiteY3" fmla="*/ 6870526 h 6870526"/>
              <a:gd name="connsiteX4" fmla="*/ 1615857 w 4538597"/>
              <a:gd name="connsiteY4" fmla="*/ 0 h 6870526"/>
              <a:gd name="connsiteX0" fmla="*/ 2078818 w 4538597"/>
              <a:gd name="connsiteY0" fmla="*/ 0 h 6883052"/>
              <a:gd name="connsiteX1" fmla="*/ 4538597 w 4538597"/>
              <a:gd name="connsiteY1" fmla="*/ 12526 h 6883052"/>
              <a:gd name="connsiteX2" fmla="*/ 4538597 w 4538597"/>
              <a:gd name="connsiteY2" fmla="*/ 6870526 h 6883052"/>
              <a:gd name="connsiteX3" fmla="*/ 0 w 4538597"/>
              <a:gd name="connsiteY3" fmla="*/ 6883052 h 6883052"/>
              <a:gd name="connsiteX4" fmla="*/ 2078818 w 4538597"/>
              <a:gd name="connsiteY4" fmla="*/ 0 h 688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597" h="6883052">
                <a:moveTo>
                  <a:pt x="2078818" y="0"/>
                </a:moveTo>
                <a:lnTo>
                  <a:pt x="4538597" y="12526"/>
                </a:lnTo>
                <a:lnTo>
                  <a:pt x="4538597" y="6870526"/>
                </a:lnTo>
                <a:lnTo>
                  <a:pt x="0" y="6883052"/>
                </a:lnTo>
                <a:lnTo>
                  <a:pt x="2078818" y="0"/>
                </a:lnTo>
                <a:close/>
              </a:path>
            </a:pathLst>
          </a:custGeom>
          <a:blipFill dpi="0" rotWithShape="1">
            <a:blip r:embed="rId3"/>
            <a:srcRect/>
            <a:stretch>
              <a:fillRect l="-27000" t="182" r="-82000" b="-1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914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
          <p:cNvSpPr txBox="1">
            <a:spLocks noGrp="1"/>
          </p:cNvSpPr>
          <p:nvPr>
            <p:ph type="title"/>
          </p:nvPr>
        </p:nvSpPr>
        <p:spPr>
          <a:xfrm>
            <a:off x="4931365" y="560231"/>
            <a:ext cx="6462454" cy="942750"/>
          </a:xfrm>
          <a:prstGeom prst="rect">
            <a:avLst/>
          </a:prstGeom>
          <a:noFill/>
          <a:ln>
            <a:noFill/>
          </a:ln>
        </p:spPr>
        <p:txBody>
          <a:bodyPr spcFirstLastPara="1" wrap="square" lIns="91425" tIns="45700" rIns="91425" bIns="45700" anchor="t" anchorCtr="0">
            <a:normAutofit/>
          </a:bodyPr>
          <a:lstStyle/>
          <a:p>
            <a:pPr lvl="0">
              <a:buSzPts val="3959"/>
            </a:pPr>
            <a:r>
              <a:rPr lang="en-US" sz="4000" dirty="0"/>
              <a:t>Have Patience</a:t>
            </a:r>
          </a:p>
        </p:txBody>
      </p:sp>
      <p:sp>
        <p:nvSpPr>
          <p:cNvPr id="13" name="Google Shape;213;p7">
            <a:extLst>
              <a:ext uri="{FF2B5EF4-FFF2-40B4-BE49-F238E27FC236}">
                <a16:creationId xmlns:a16="http://schemas.microsoft.com/office/drawing/2014/main" id="{6BD16497-5C57-E044-AE8A-AA86E062EF65}"/>
              </a:ext>
            </a:extLst>
          </p:cNvPr>
          <p:cNvSpPr txBox="1">
            <a:spLocks/>
          </p:cNvSpPr>
          <p:nvPr/>
        </p:nvSpPr>
        <p:spPr>
          <a:xfrm>
            <a:off x="4750676" y="1502981"/>
            <a:ext cx="6113342" cy="34678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2"/>
              </a:buClr>
              <a:buSzPts val="2400"/>
              <a:buFont typeface="Arial"/>
              <a:buNone/>
              <a:defRPr sz="2400" b="1" i="0"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228600" indent="0"/>
            <a:r>
              <a:rPr lang="en-US" b="0" dirty="0">
                <a:solidFill>
                  <a:schemeClr val="tx1">
                    <a:lumMod val="85000"/>
                    <a:lumOff val="15000"/>
                  </a:schemeClr>
                </a:solidFill>
              </a:rPr>
              <a:t>There are lots of people involved in the life of a foster care child. Have patience for all parties who are doing their best to do what’s right for the child.</a:t>
            </a:r>
          </a:p>
        </p:txBody>
      </p:sp>
      <p:sp>
        <p:nvSpPr>
          <p:cNvPr id="7" name="Google Shape;32;p17">
            <a:extLst>
              <a:ext uri="{FF2B5EF4-FFF2-40B4-BE49-F238E27FC236}">
                <a16:creationId xmlns:a16="http://schemas.microsoft.com/office/drawing/2014/main" id="{3794BD8E-263C-2A43-BCC8-EE72C4467DF8}"/>
              </a:ext>
            </a:extLst>
          </p:cNvPr>
          <p:cNvSpPr/>
          <p:nvPr/>
        </p:nvSpPr>
        <p:spPr>
          <a:xfrm rot="10800000" flipH="1">
            <a:off x="10813947" y="6265157"/>
            <a:ext cx="1378053" cy="614359"/>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 name="Google Shape;33;p17">
            <a:extLst>
              <a:ext uri="{FF2B5EF4-FFF2-40B4-BE49-F238E27FC236}">
                <a16:creationId xmlns:a16="http://schemas.microsoft.com/office/drawing/2014/main" id="{FC02D3A7-4AE0-A841-AC81-9D9C354137EB}"/>
              </a:ext>
            </a:extLst>
          </p:cNvPr>
          <p:cNvSpPr/>
          <p:nvPr/>
        </p:nvSpPr>
        <p:spPr>
          <a:xfrm rot="10800000" flipH="1">
            <a:off x="10806673" y="6119596"/>
            <a:ext cx="1396085" cy="742950"/>
          </a:xfrm>
          <a:custGeom>
            <a:avLst/>
            <a:gdLst/>
            <a:ahLst/>
            <a:cxnLst/>
            <a:rect l="l" t="t" r="r" b="b"/>
            <a:pathLst>
              <a:path w="1192570" h="742950" extrusionOk="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Google Shape;34;p17">
            <a:extLst>
              <a:ext uri="{FF2B5EF4-FFF2-40B4-BE49-F238E27FC236}">
                <a16:creationId xmlns:a16="http://schemas.microsoft.com/office/drawing/2014/main" id="{DAA1A2D8-2B90-5E4A-90AC-53805C6F0234}"/>
              </a:ext>
            </a:extLst>
          </p:cNvPr>
          <p:cNvSpPr/>
          <p:nvPr/>
        </p:nvSpPr>
        <p:spPr>
          <a:xfrm rot="10800000" flipH="1">
            <a:off x="10734177" y="5968836"/>
            <a:ext cx="1468582" cy="899922"/>
          </a:xfrm>
          <a:custGeom>
            <a:avLst/>
            <a:gdLst/>
            <a:ahLst/>
            <a:cxnLst/>
            <a:rect l="l" t="t" r="r" b="b"/>
            <a:pathLst>
              <a:path w="1254498" h="899922" extrusionOk="0">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 name="Rectangle 1">
            <a:extLst>
              <a:ext uri="{FF2B5EF4-FFF2-40B4-BE49-F238E27FC236}">
                <a16:creationId xmlns:a16="http://schemas.microsoft.com/office/drawing/2014/main" id="{F43D8360-1FAA-5948-B224-AC14DA5F4267}"/>
              </a:ext>
            </a:extLst>
          </p:cNvPr>
          <p:cNvSpPr/>
          <p:nvPr/>
        </p:nvSpPr>
        <p:spPr>
          <a:xfrm flipH="1">
            <a:off x="0" y="-6071"/>
            <a:ext cx="5209309" cy="6883052"/>
          </a:xfrm>
          <a:custGeom>
            <a:avLst/>
            <a:gdLst>
              <a:gd name="connsiteX0" fmla="*/ 0 w 2922740"/>
              <a:gd name="connsiteY0" fmla="*/ 0 h 6858000"/>
              <a:gd name="connsiteX1" fmla="*/ 2922740 w 2922740"/>
              <a:gd name="connsiteY1" fmla="*/ 0 h 6858000"/>
              <a:gd name="connsiteX2" fmla="*/ 2922740 w 2922740"/>
              <a:gd name="connsiteY2" fmla="*/ 6858000 h 6858000"/>
              <a:gd name="connsiteX3" fmla="*/ 0 w 2922740"/>
              <a:gd name="connsiteY3" fmla="*/ 6858000 h 6858000"/>
              <a:gd name="connsiteX4" fmla="*/ 0 w 2922740"/>
              <a:gd name="connsiteY4" fmla="*/ 0 h 6858000"/>
              <a:gd name="connsiteX0" fmla="*/ 1615857 w 4538597"/>
              <a:gd name="connsiteY0" fmla="*/ 0 h 6870526"/>
              <a:gd name="connsiteX1" fmla="*/ 4538597 w 4538597"/>
              <a:gd name="connsiteY1" fmla="*/ 0 h 6870526"/>
              <a:gd name="connsiteX2" fmla="*/ 4538597 w 4538597"/>
              <a:gd name="connsiteY2" fmla="*/ 6858000 h 6870526"/>
              <a:gd name="connsiteX3" fmla="*/ 0 w 4538597"/>
              <a:gd name="connsiteY3" fmla="*/ 6870526 h 6870526"/>
              <a:gd name="connsiteX4" fmla="*/ 1615857 w 4538597"/>
              <a:gd name="connsiteY4" fmla="*/ 0 h 6870526"/>
              <a:gd name="connsiteX0" fmla="*/ 2078818 w 4538597"/>
              <a:gd name="connsiteY0" fmla="*/ 0 h 6883052"/>
              <a:gd name="connsiteX1" fmla="*/ 4538597 w 4538597"/>
              <a:gd name="connsiteY1" fmla="*/ 12526 h 6883052"/>
              <a:gd name="connsiteX2" fmla="*/ 4538597 w 4538597"/>
              <a:gd name="connsiteY2" fmla="*/ 6870526 h 6883052"/>
              <a:gd name="connsiteX3" fmla="*/ 0 w 4538597"/>
              <a:gd name="connsiteY3" fmla="*/ 6883052 h 6883052"/>
              <a:gd name="connsiteX4" fmla="*/ 2078818 w 4538597"/>
              <a:gd name="connsiteY4" fmla="*/ 0 h 688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597" h="6883052">
                <a:moveTo>
                  <a:pt x="2078818" y="0"/>
                </a:moveTo>
                <a:lnTo>
                  <a:pt x="4538597" y="12526"/>
                </a:lnTo>
                <a:lnTo>
                  <a:pt x="4538597" y="6870526"/>
                </a:lnTo>
                <a:lnTo>
                  <a:pt x="0" y="6883052"/>
                </a:lnTo>
                <a:lnTo>
                  <a:pt x="2078818" y="0"/>
                </a:lnTo>
                <a:close/>
              </a:path>
            </a:pathLst>
          </a:custGeom>
          <a:blipFill>
            <a:blip r:embed="rId3"/>
            <a:stretch>
              <a:fillRect l="-37300" r="-689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825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
          <p:cNvSpPr txBox="1">
            <a:spLocks noGrp="1"/>
          </p:cNvSpPr>
          <p:nvPr>
            <p:ph type="title"/>
          </p:nvPr>
        </p:nvSpPr>
        <p:spPr>
          <a:xfrm>
            <a:off x="529107" y="560231"/>
            <a:ext cx="6462243" cy="631065"/>
          </a:xfrm>
          <a:prstGeom prst="rect">
            <a:avLst/>
          </a:prstGeom>
          <a:noFill/>
          <a:ln>
            <a:noFill/>
          </a:ln>
        </p:spPr>
        <p:txBody>
          <a:bodyPr spcFirstLastPara="1" wrap="square" lIns="91425" tIns="45700" rIns="91425" bIns="45700" anchor="t" anchorCtr="0">
            <a:noAutofit/>
          </a:bodyPr>
          <a:lstStyle/>
          <a:p>
            <a:pPr lvl="0">
              <a:buSzPts val="3959"/>
            </a:pPr>
            <a:r>
              <a:rPr lang="en-US" sz="4000" dirty="0"/>
              <a:t>Love Unconditionally</a:t>
            </a:r>
          </a:p>
        </p:txBody>
      </p:sp>
      <p:sp>
        <p:nvSpPr>
          <p:cNvPr id="13" name="Google Shape;213;p7">
            <a:extLst>
              <a:ext uri="{FF2B5EF4-FFF2-40B4-BE49-F238E27FC236}">
                <a16:creationId xmlns:a16="http://schemas.microsoft.com/office/drawing/2014/main" id="{6BD16497-5C57-E044-AE8A-AA86E062EF65}"/>
              </a:ext>
            </a:extLst>
          </p:cNvPr>
          <p:cNvSpPr txBox="1">
            <a:spLocks/>
          </p:cNvSpPr>
          <p:nvPr/>
        </p:nvSpPr>
        <p:spPr>
          <a:xfrm>
            <a:off x="260739" y="1502981"/>
            <a:ext cx="6998978" cy="31417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2"/>
              </a:buClr>
              <a:buSzPts val="2400"/>
              <a:buFont typeface="Arial"/>
              <a:buNone/>
              <a:defRPr sz="2400" b="1" i="0"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228600" indent="0"/>
            <a:r>
              <a:rPr lang="en-US" b="0" dirty="0">
                <a:solidFill>
                  <a:schemeClr val="tx1">
                    <a:lumMod val="85000"/>
                    <a:lumOff val="15000"/>
                  </a:schemeClr>
                </a:solidFill>
              </a:rPr>
              <a:t>When foster parents demonstrate their love with patience, children thrive. Treat a child as if they are your own, providing them with all your love, kindness, and empathy. </a:t>
            </a:r>
          </a:p>
          <a:p>
            <a:pPr marL="228600" indent="0"/>
            <a:br>
              <a:rPr lang="en-US" dirty="0">
                <a:solidFill>
                  <a:schemeClr val="tx1">
                    <a:lumMod val="85000"/>
                    <a:lumOff val="15000"/>
                  </a:schemeClr>
                </a:solidFill>
              </a:rPr>
            </a:br>
            <a:endParaRPr lang="en-US" b="0" dirty="0">
              <a:solidFill>
                <a:schemeClr val="tx1">
                  <a:lumMod val="85000"/>
                  <a:lumOff val="15000"/>
                </a:schemeClr>
              </a:solidFill>
            </a:endParaRPr>
          </a:p>
        </p:txBody>
      </p:sp>
      <p:sp>
        <p:nvSpPr>
          <p:cNvPr id="5" name="Rectangle 1">
            <a:extLst>
              <a:ext uri="{FF2B5EF4-FFF2-40B4-BE49-F238E27FC236}">
                <a16:creationId xmlns:a16="http://schemas.microsoft.com/office/drawing/2014/main" id="{2BD87196-B3E4-3244-B903-68FA184182AA}"/>
              </a:ext>
            </a:extLst>
          </p:cNvPr>
          <p:cNvSpPr/>
          <p:nvPr/>
        </p:nvSpPr>
        <p:spPr>
          <a:xfrm>
            <a:off x="6991350" y="-12526"/>
            <a:ext cx="5200649" cy="6883052"/>
          </a:xfrm>
          <a:custGeom>
            <a:avLst/>
            <a:gdLst>
              <a:gd name="connsiteX0" fmla="*/ 0 w 2922740"/>
              <a:gd name="connsiteY0" fmla="*/ 0 h 6858000"/>
              <a:gd name="connsiteX1" fmla="*/ 2922740 w 2922740"/>
              <a:gd name="connsiteY1" fmla="*/ 0 h 6858000"/>
              <a:gd name="connsiteX2" fmla="*/ 2922740 w 2922740"/>
              <a:gd name="connsiteY2" fmla="*/ 6858000 h 6858000"/>
              <a:gd name="connsiteX3" fmla="*/ 0 w 2922740"/>
              <a:gd name="connsiteY3" fmla="*/ 6858000 h 6858000"/>
              <a:gd name="connsiteX4" fmla="*/ 0 w 2922740"/>
              <a:gd name="connsiteY4" fmla="*/ 0 h 6858000"/>
              <a:gd name="connsiteX0" fmla="*/ 1615857 w 4538597"/>
              <a:gd name="connsiteY0" fmla="*/ 0 h 6870526"/>
              <a:gd name="connsiteX1" fmla="*/ 4538597 w 4538597"/>
              <a:gd name="connsiteY1" fmla="*/ 0 h 6870526"/>
              <a:gd name="connsiteX2" fmla="*/ 4538597 w 4538597"/>
              <a:gd name="connsiteY2" fmla="*/ 6858000 h 6870526"/>
              <a:gd name="connsiteX3" fmla="*/ 0 w 4538597"/>
              <a:gd name="connsiteY3" fmla="*/ 6870526 h 6870526"/>
              <a:gd name="connsiteX4" fmla="*/ 1615857 w 4538597"/>
              <a:gd name="connsiteY4" fmla="*/ 0 h 6870526"/>
              <a:gd name="connsiteX0" fmla="*/ 2078818 w 4538597"/>
              <a:gd name="connsiteY0" fmla="*/ 0 h 6883052"/>
              <a:gd name="connsiteX1" fmla="*/ 4538597 w 4538597"/>
              <a:gd name="connsiteY1" fmla="*/ 12526 h 6883052"/>
              <a:gd name="connsiteX2" fmla="*/ 4538597 w 4538597"/>
              <a:gd name="connsiteY2" fmla="*/ 6870526 h 6883052"/>
              <a:gd name="connsiteX3" fmla="*/ 0 w 4538597"/>
              <a:gd name="connsiteY3" fmla="*/ 6883052 h 6883052"/>
              <a:gd name="connsiteX4" fmla="*/ 2078818 w 4538597"/>
              <a:gd name="connsiteY4" fmla="*/ 0 h 688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597" h="6883052">
                <a:moveTo>
                  <a:pt x="2078818" y="0"/>
                </a:moveTo>
                <a:lnTo>
                  <a:pt x="4538597" y="12526"/>
                </a:lnTo>
                <a:lnTo>
                  <a:pt x="4538597" y="6870526"/>
                </a:lnTo>
                <a:lnTo>
                  <a:pt x="0" y="6883052"/>
                </a:lnTo>
                <a:lnTo>
                  <a:pt x="2078818" y="0"/>
                </a:lnTo>
                <a:close/>
              </a:path>
            </a:pathLst>
          </a:custGeom>
          <a:blipFill>
            <a:blip r:embed="rId3"/>
            <a:stretch>
              <a:fillRect l="-10590" t="-14247" r="-126644" b="-89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606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
          <p:cNvSpPr txBox="1">
            <a:spLocks noGrp="1"/>
          </p:cNvSpPr>
          <p:nvPr>
            <p:ph type="title"/>
          </p:nvPr>
        </p:nvSpPr>
        <p:spPr>
          <a:xfrm>
            <a:off x="4922519" y="560231"/>
            <a:ext cx="6122187" cy="631065"/>
          </a:xfrm>
          <a:prstGeom prst="rect">
            <a:avLst/>
          </a:prstGeom>
          <a:noFill/>
          <a:ln>
            <a:noFill/>
          </a:ln>
        </p:spPr>
        <p:txBody>
          <a:bodyPr spcFirstLastPara="1" wrap="square" lIns="91425" tIns="45700" rIns="91425" bIns="45700" anchor="t" anchorCtr="0">
            <a:normAutofit fontScale="90000"/>
          </a:bodyPr>
          <a:lstStyle/>
          <a:p>
            <a:pPr lvl="0">
              <a:buSzPts val="3959"/>
            </a:pPr>
            <a:r>
              <a:rPr lang="en-US" sz="4000" dirty="0"/>
              <a:t>Lots Of Questions</a:t>
            </a:r>
          </a:p>
        </p:txBody>
      </p:sp>
      <p:sp>
        <p:nvSpPr>
          <p:cNvPr id="13" name="Google Shape;213;p7">
            <a:extLst>
              <a:ext uri="{FF2B5EF4-FFF2-40B4-BE49-F238E27FC236}">
                <a16:creationId xmlns:a16="http://schemas.microsoft.com/office/drawing/2014/main" id="{6BD16497-5C57-E044-AE8A-AA86E062EF65}"/>
              </a:ext>
            </a:extLst>
          </p:cNvPr>
          <p:cNvSpPr txBox="1">
            <a:spLocks/>
          </p:cNvSpPr>
          <p:nvPr/>
        </p:nvSpPr>
        <p:spPr>
          <a:xfrm>
            <a:off x="4750676" y="1502981"/>
            <a:ext cx="6453352" cy="34678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2"/>
              </a:buClr>
              <a:buSzPts val="2400"/>
              <a:buFont typeface="Arial"/>
              <a:buNone/>
              <a:defRPr sz="2400" b="1" i="0"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228600" indent="0"/>
            <a:r>
              <a:rPr lang="en-US" b="0" dirty="0">
                <a:solidFill>
                  <a:schemeClr val="tx1">
                    <a:lumMod val="85000"/>
                    <a:lumOff val="15000"/>
                  </a:schemeClr>
                </a:solidFill>
              </a:rPr>
              <a:t>As part of the licensing process, you’ll need to answer questions about your past and your experience with children. Beyond licensing, you’ll also likely have lots of questions from your friends and family. Accept their curiosity and turn it into an opportunity to educate others. </a:t>
            </a:r>
          </a:p>
          <a:p>
            <a:pPr marL="228600" indent="0"/>
            <a:br>
              <a:rPr lang="en-US" b="0" dirty="0">
                <a:solidFill>
                  <a:schemeClr val="tx1">
                    <a:lumMod val="85000"/>
                    <a:lumOff val="15000"/>
                  </a:schemeClr>
                </a:solidFill>
              </a:rPr>
            </a:br>
            <a:endParaRPr lang="en-US" b="0" dirty="0">
              <a:solidFill>
                <a:schemeClr val="tx1">
                  <a:lumMod val="85000"/>
                  <a:lumOff val="15000"/>
                </a:schemeClr>
              </a:solidFill>
            </a:endParaRPr>
          </a:p>
        </p:txBody>
      </p:sp>
      <p:sp>
        <p:nvSpPr>
          <p:cNvPr id="6" name="Google Shape;32;p17">
            <a:extLst>
              <a:ext uri="{FF2B5EF4-FFF2-40B4-BE49-F238E27FC236}">
                <a16:creationId xmlns:a16="http://schemas.microsoft.com/office/drawing/2014/main" id="{169990AF-7E22-9644-B0A3-E6412F8DD39E}"/>
              </a:ext>
            </a:extLst>
          </p:cNvPr>
          <p:cNvSpPr/>
          <p:nvPr/>
        </p:nvSpPr>
        <p:spPr>
          <a:xfrm rot="10800000" flipH="1">
            <a:off x="10813947" y="6265157"/>
            <a:ext cx="1378053" cy="614359"/>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 name="Google Shape;33;p17">
            <a:extLst>
              <a:ext uri="{FF2B5EF4-FFF2-40B4-BE49-F238E27FC236}">
                <a16:creationId xmlns:a16="http://schemas.microsoft.com/office/drawing/2014/main" id="{412B467D-F6EA-7748-A2C7-6EF05AB5FC87}"/>
              </a:ext>
            </a:extLst>
          </p:cNvPr>
          <p:cNvSpPr/>
          <p:nvPr/>
        </p:nvSpPr>
        <p:spPr>
          <a:xfrm rot="10800000" flipH="1">
            <a:off x="10806673" y="6119596"/>
            <a:ext cx="1396085" cy="742950"/>
          </a:xfrm>
          <a:custGeom>
            <a:avLst/>
            <a:gdLst/>
            <a:ahLst/>
            <a:cxnLst/>
            <a:rect l="l" t="t" r="r" b="b"/>
            <a:pathLst>
              <a:path w="1192570" h="742950" extrusionOk="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 name="Google Shape;34;p17">
            <a:extLst>
              <a:ext uri="{FF2B5EF4-FFF2-40B4-BE49-F238E27FC236}">
                <a16:creationId xmlns:a16="http://schemas.microsoft.com/office/drawing/2014/main" id="{C689896A-EE79-8441-B42B-F33E8F4DE398}"/>
              </a:ext>
            </a:extLst>
          </p:cNvPr>
          <p:cNvSpPr/>
          <p:nvPr/>
        </p:nvSpPr>
        <p:spPr>
          <a:xfrm rot="10800000" flipH="1">
            <a:off x="10734177" y="5968836"/>
            <a:ext cx="1468582" cy="899922"/>
          </a:xfrm>
          <a:custGeom>
            <a:avLst/>
            <a:gdLst/>
            <a:ahLst/>
            <a:cxnLst/>
            <a:rect l="l" t="t" r="r" b="b"/>
            <a:pathLst>
              <a:path w="1254498" h="899922" extrusionOk="0">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Rectangle 1">
            <a:extLst>
              <a:ext uri="{FF2B5EF4-FFF2-40B4-BE49-F238E27FC236}">
                <a16:creationId xmlns:a16="http://schemas.microsoft.com/office/drawing/2014/main" id="{7DB121A2-6BA5-254D-9284-CB7E77CCD7A0}"/>
              </a:ext>
            </a:extLst>
          </p:cNvPr>
          <p:cNvSpPr/>
          <p:nvPr/>
        </p:nvSpPr>
        <p:spPr>
          <a:xfrm flipH="1">
            <a:off x="-1" y="-12526"/>
            <a:ext cx="5209309" cy="6883052"/>
          </a:xfrm>
          <a:custGeom>
            <a:avLst/>
            <a:gdLst>
              <a:gd name="connsiteX0" fmla="*/ 0 w 2922740"/>
              <a:gd name="connsiteY0" fmla="*/ 0 h 6858000"/>
              <a:gd name="connsiteX1" fmla="*/ 2922740 w 2922740"/>
              <a:gd name="connsiteY1" fmla="*/ 0 h 6858000"/>
              <a:gd name="connsiteX2" fmla="*/ 2922740 w 2922740"/>
              <a:gd name="connsiteY2" fmla="*/ 6858000 h 6858000"/>
              <a:gd name="connsiteX3" fmla="*/ 0 w 2922740"/>
              <a:gd name="connsiteY3" fmla="*/ 6858000 h 6858000"/>
              <a:gd name="connsiteX4" fmla="*/ 0 w 2922740"/>
              <a:gd name="connsiteY4" fmla="*/ 0 h 6858000"/>
              <a:gd name="connsiteX0" fmla="*/ 1615857 w 4538597"/>
              <a:gd name="connsiteY0" fmla="*/ 0 h 6870526"/>
              <a:gd name="connsiteX1" fmla="*/ 4538597 w 4538597"/>
              <a:gd name="connsiteY1" fmla="*/ 0 h 6870526"/>
              <a:gd name="connsiteX2" fmla="*/ 4538597 w 4538597"/>
              <a:gd name="connsiteY2" fmla="*/ 6858000 h 6870526"/>
              <a:gd name="connsiteX3" fmla="*/ 0 w 4538597"/>
              <a:gd name="connsiteY3" fmla="*/ 6870526 h 6870526"/>
              <a:gd name="connsiteX4" fmla="*/ 1615857 w 4538597"/>
              <a:gd name="connsiteY4" fmla="*/ 0 h 6870526"/>
              <a:gd name="connsiteX0" fmla="*/ 2078818 w 4538597"/>
              <a:gd name="connsiteY0" fmla="*/ 0 h 6883052"/>
              <a:gd name="connsiteX1" fmla="*/ 4538597 w 4538597"/>
              <a:gd name="connsiteY1" fmla="*/ 12526 h 6883052"/>
              <a:gd name="connsiteX2" fmla="*/ 4538597 w 4538597"/>
              <a:gd name="connsiteY2" fmla="*/ 6870526 h 6883052"/>
              <a:gd name="connsiteX3" fmla="*/ 0 w 4538597"/>
              <a:gd name="connsiteY3" fmla="*/ 6883052 h 6883052"/>
              <a:gd name="connsiteX4" fmla="*/ 2078818 w 4538597"/>
              <a:gd name="connsiteY4" fmla="*/ 0 h 688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597" h="6883052">
                <a:moveTo>
                  <a:pt x="2078818" y="0"/>
                </a:moveTo>
                <a:lnTo>
                  <a:pt x="4538597" y="12526"/>
                </a:lnTo>
                <a:lnTo>
                  <a:pt x="4538597" y="6870526"/>
                </a:lnTo>
                <a:lnTo>
                  <a:pt x="0" y="6883052"/>
                </a:lnTo>
                <a:lnTo>
                  <a:pt x="2078818" y="0"/>
                </a:lnTo>
                <a:close/>
              </a:path>
            </a:pathLst>
          </a:custGeom>
          <a:blipFill>
            <a:blip r:embed="rId3"/>
            <a:stretch>
              <a:fillRect l="-13071" t="182" r="-2422" b="-317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573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
          <p:cNvSpPr txBox="1">
            <a:spLocks noGrp="1"/>
          </p:cNvSpPr>
          <p:nvPr>
            <p:ph type="title"/>
          </p:nvPr>
        </p:nvSpPr>
        <p:spPr>
          <a:xfrm>
            <a:off x="529107" y="560231"/>
            <a:ext cx="6462243" cy="631065"/>
          </a:xfrm>
          <a:prstGeom prst="rect">
            <a:avLst/>
          </a:prstGeom>
          <a:noFill/>
          <a:ln>
            <a:noFill/>
          </a:ln>
        </p:spPr>
        <p:txBody>
          <a:bodyPr spcFirstLastPara="1" wrap="square" lIns="91425" tIns="45700" rIns="91425" bIns="45700" anchor="t" anchorCtr="0">
            <a:noAutofit/>
          </a:bodyPr>
          <a:lstStyle/>
          <a:p>
            <a:pPr lvl="0">
              <a:buSzPts val="3959"/>
            </a:pPr>
            <a:r>
              <a:rPr lang="en-US" sz="4000" dirty="0"/>
              <a:t>Preparing Home And Family</a:t>
            </a:r>
          </a:p>
        </p:txBody>
      </p:sp>
      <p:sp>
        <p:nvSpPr>
          <p:cNvPr id="13" name="Google Shape;213;p7">
            <a:extLst>
              <a:ext uri="{FF2B5EF4-FFF2-40B4-BE49-F238E27FC236}">
                <a16:creationId xmlns:a16="http://schemas.microsoft.com/office/drawing/2014/main" id="{6BD16497-5C57-E044-AE8A-AA86E062EF65}"/>
              </a:ext>
            </a:extLst>
          </p:cNvPr>
          <p:cNvSpPr txBox="1">
            <a:spLocks/>
          </p:cNvSpPr>
          <p:nvPr/>
        </p:nvSpPr>
        <p:spPr>
          <a:xfrm>
            <a:off x="260739" y="1502981"/>
            <a:ext cx="6998978" cy="31417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2"/>
              </a:buClr>
              <a:buSzPts val="2400"/>
              <a:buFont typeface="Arial"/>
              <a:buNone/>
              <a:defRPr sz="2400" b="1" i="0"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228600" indent="0"/>
            <a:r>
              <a:rPr lang="en-US" b="0" dirty="0">
                <a:solidFill>
                  <a:schemeClr val="tx1">
                    <a:lumMod val="85000"/>
                    <a:lumOff val="15000"/>
                  </a:schemeClr>
                </a:solidFill>
              </a:rPr>
              <a:t>Keep everyone in your family in the loop by having honest and open conversations with all members about what fostering would mean to them. </a:t>
            </a:r>
          </a:p>
          <a:p>
            <a:pPr marL="228600" indent="0"/>
            <a:br>
              <a:rPr lang="en-US" b="0" dirty="0">
                <a:solidFill>
                  <a:schemeClr val="tx1">
                    <a:lumMod val="85000"/>
                    <a:lumOff val="15000"/>
                  </a:schemeClr>
                </a:solidFill>
              </a:rPr>
            </a:br>
            <a:r>
              <a:rPr lang="en-US" b="0" dirty="0">
                <a:solidFill>
                  <a:schemeClr val="tx1">
                    <a:lumMod val="85000"/>
                    <a:lumOff val="15000"/>
                  </a:schemeClr>
                </a:solidFill>
              </a:rPr>
              <a:t>You can also prepare your home by making sure you have enough space for a foster child to have their own bedroom and checking that your home meets safety requirements.</a:t>
            </a:r>
          </a:p>
          <a:p>
            <a:pPr marL="228600" indent="0"/>
            <a:endParaRPr lang="en-US" b="0" dirty="0">
              <a:solidFill>
                <a:schemeClr val="tx1">
                  <a:lumMod val="85000"/>
                  <a:lumOff val="15000"/>
                </a:schemeClr>
              </a:solidFill>
            </a:endParaRPr>
          </a:p>
        </p:txBody>
      </p:sp>
      <p:sp>
        <p:nvSpPr>
          <p:cNvPr id="5" name="Rectangle 1">
            <a:extLst>
              <a:ext uri="{FF2B5EF4-FFF2-40B4-BE49-F238E27FC236}">
                <a16:creationId xmlns:a16="http://schemas.microsoft.com/office/drawing/2014/main" id="{80EE8B5A-7C72-EC4C-9BD6-A4621788BEC6}"/>
              </a:ext>
            </a:extLst>
          </p:cNvPr>
          <p:cNvSpPr/>
          <p:nvPr/>
        </p:nvSpPr>
        <p:spPr>
          <a:xfrm>
            <a:off x="7402882" y="-12526"/>
            <a:ext cx="4789117" cy="6883052"/>
          </a:xfrm>
          <a:custGeom>
            <a:avLst/>
            <a:gdLst>
              <a:gd name="connsiteX0" fmla="*/ 0 w 2922740"/>
              <a:gd name="connsiteY0" fmla="*/ 0 h 6858000"/>
              <a:gd name="connsiteX1" fmla="*/ 2922740 w 2922740"/>
              <a:gd name="connsiteY1" fmla="*/ 0 h 6858000"/>
              <a:gd name="connsiteX2" fmla="*/ 2922740 w 2922740"/>
              <a:gd name="connsiteY2" fmla="*/ 6858000 h 6858000"/>
              <a:gd name="connsiteX3" fmla="*/ 0 w 2922740"/>
              <a:gd name="connsiteY3" fmla="*/ 6858000 h 6858000"/>
              <a:gd name="connsiteX4" fmla="*/ 0 w 2922740"/>
              <a:gd name="connsiteY4" fmla="*/ 0 h 6858000"/>
              <a:gd name="connsiteX0" fmla="*/ 1615857 w 4538597"/>
              <a:gd name="connsiteY0" fmla="*/ 0 h 6870526"/>
              <a:gd name="connsiteX1" fmla="*/ 4538597 w 4538597"/>
              <a:gd name="connsiteY1" fmla="*/ 0 h 6870526"/>
              <a:gd name="connsiteX2" fmla="*/ 4538597 w 4538597"/>
              <a:gd name="connsiteY2" fmla="*/ 6858000 h 6870526"/>
              <a:gd name="connsiteX3" fmla="*/ 0 w 4538597"/>
              <a:gd name="connsiteY3" fmla="*/ 6870526 h 6870526"/>
              <a:gd name="connsiteX4" fmla="*/ 1615857 w 4538597"/>
              <a:gd name="connsiteY4" fmla="*/ 0 h 6870526"/>
              <a:gd name="connsiteX0" fmla="*/ 2078818 w 4538597"/>
              <a:gd name="connsiteY0" fmla="*/ 0 h 6883052"/>
              <a:gd name="connsiteX1" fmla="*/ 4538597 w 4538597"/>
              <a:gd name="connsiteY1" fmla="*/ 12526 h 6883052"/>
              <a:gd name="connsiteX2" fmla="*/ 4538597 w 4538597"/>
              <a:gd name="connsiteY2" fmla="*/ 6870526 h 6883052"/>
              <a:gd name="connsiteX3" fmla="*/ 0 w 4538597"/>
              <a:gd name="connsiteY3" fmla="*/ 6883052 h 6883052"/>
              <a:gd name="connsiteX4" fmla="*/ 2078818 w 4538597"/>
              <a:gd name="connsiteY4" fmla="*/ 0 h 688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597" h="6883052">
                <a:moveTo>
                  <a:pt x="2078818" y="0"/>
                </a:moveTo>
                <a:lnTo>
                  <a:pt x="4538597" y="12526"/>
                </a:lnTo>
                <a:lnTo>
                  <a:pt x="4538597" y="6870526"/>
                </a:lnTo>
                <a:lnTo>
                  <a:pt x="0" y="6883052"/>
                </a:lnTo>
                <a:lnTo>
                  <a:pt x="2078818" y="0"/>
                </a:lnTo>
                <a:close/>
              </a:path>
            </a:pathLst>
          </a:custGeom>
          <a:blipFill>
            <a:blip r:embed="rId3"/>
            <a:stretch>
              <a:fillRect l="-42093" r="-884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164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
          <p:cNvSpPr txBox="1">
            <a:spLocks noGrp="1"/>
          </p:cNvSpPr>
          <p:nvPr>
            <p:ph type="title"/>
          </p:nvPr>
        </p:nvSpPr>
        <p:spPr>
          <a:xfrm>
            <a:off x="4922520" y="560231"/>
            <a:ext cx="5579226" cy="631065"/>
          </a:xfrm>
          <a:prstGeom prst="rect">
            <a:avLst/>
          </a:prstGeom>
          <a:noFill/>
          <a:ln>
            <a:noFill/>
          </a:ln>
        </p:spPr>
        <p:txBody>
          <a:bodyPr spcFirstLastPara="1" wrap="square" lIns="91425" tIns="45700" rIns="91425" bIns="45700" anchor="t" anchorCtr="0">
            <a:normAutofit fontScale="90000"/>
          </a:bodyPr>
          <a:lstStyle/>
          <a:p>
            <a:pPr lvl="0">
              <a:buSzPts val="3959"/>
            </a:pPr>
            <a:r>
              <a:rPr lang="en-US" sz="4000" dirty="0"/>
              <a:t>Willingness To Collaborate And Advocate</a:t>
            </a:r>
          </a:p>
        </p:txBody>
      </p:sp>
      <p:sp>
        <p:nvSpPr>
          <p:cNvPr id="13" name="Google Shape;213;p7">
            <a:extLst>
              <a:ext uri="{FF2B5EF4-FFF2-40B4-BE49-F238E27FC236}">
                <a16:creationId xmlns:a16="http://schemas.microsoft.com/office/drawing/2014/main" id="{6BD16497-5C57-E044-AE8A-AA86E062EF65}"/>
              </a:ext>
            </a:extLst>
          </p:cNvPr>
          <p:cNvSpPr txBox="1">
            <a:spLocks/>
          </p:cNvSpPr>
          <p:nvPr/>
        </p:nvSpPr>
        <p:spPr>
          <a:xfrm>
            <a:off x="4750676" y="1870843"/>
            <a:ext cx="6453352" cy="3467887"/>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2"/>
              </a:buClr>
              <a:buSzPts val="2400"/>
              <a:buFont typeface="Arial"/>
              <a:buNone/>
              <a:defRPr sz="2400" b="1" i="0" u="none" strike="noStrike" cap="none">
                <a:solidFill>
                  <a:schemeClr val="accent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228600" indent="0"/>
            <a:r>
              <a:rPr lang="en-US" b="0" dirty="0">
                <a:solidFill>
                  <a:schemeClr val="tx1">
                    <a:lumMod val="85000"/>
                    <a:lumOff val="15000"/>
                  </a:schemeClr>
                </a:solidFill>
              </a:rPr>
              <a:t>When so many people are involved, collaboration is the only way to ensure the foster child gets the quality of care they deserve, whether its with caseworkers or birth parents. </a:t>
            </a:r>
          </a:p>
          <a:p>
            <a:pPr marL="228600" indent="0"/>
            <a:br>
              <a:rPr lang="en-US" b="0" dirty="0">
                <a:solidFill>
                  <a:schemeClr val="tx1">
                    <a:lumMod val="85000"/>
                    <a:lumOff val="15000"/>
                  </a:schemeClr>
                </a:solidFill>
              </a:rPr>
            </a:br>
            <a:r>
              <a:rPr lang="en-US" b="0" dirty="0">
                <a:solidFill>
                  <a:schemeClr val="tx1">
                    <a:lumMod val="85000"/>
                    <a:lumOff val="15000"/>
                  </a:schemeClr>
                </a:solidFill>
              </a:rPr>
              <a:t>Collaboration also opens doors for foster parents to advocate on behalf of children to make sure they have what they need at school and at home, and that they have access to the services they need.</a:t>
            </a:r>
          </a:p>
        </p:txBody>
      </p:sp>
      <p:sp>
        <p:nvSpPr>
          <p:cNvPr id="6" name="Google Shape;32;p17">
            <a:extLst>
              <a:ext uri="{FF2B5EF4-FFF2-40B4-BE49-F238E27FC236}">
                <a16:creationId xmlns:a16="http://schemas.microsoft.com/office/drawing/2014/main" id="{6720E61F-58DF-5A4D-BC2D-C866E43DFC00}"/>
              </a:ext>
            </a:extLst>
          </p:cNvPr>
          <p:cNvSpPr/>
          <p:nvPr/>
        </p:nvSpPr>
        <p:spPr>
          <a:xfrm rot="10800000" flipH="1">
            <a:off x="10813947" y="6265157"/>
            <a:ext cx="1378053" cy="614359"/>
          </a:xfrm>
          <a:custGeom>
            <a:avLst/>
            <a:gdLst/>
            <a:ahLst/>
            <a:cxnLst/>
            <a:rect l="l" t="t" r="r" b="b"/>
            <a:pathLst>
              <a:path w="5115060" h="2369712" extrusionOk="0">
                <a:moveTo>
                  <a:pt x="0" y="0"/>
                </a:moveTo>
                <a:lnTo>
                  <a:pt x="5108620" y="0"/>
                </a:lnTo>
                <a:cubicBezTo>
                  <a:pt x="5110767" y="789904"/>
                  <a:pt x="5112913" y="1579808"/>
                  <a:pt x="5115060" y="2369712"/>
                </a:cubicBezTo>
                <a:lnTo>
                  <a:pt x="0" y="0"/>
                </a:lnTo>
                <a:close/>
              </a:path>
            </a:pathLst>
          </a:custGeom>
          <a:solidFill>
            <a:schemeClr val="accent1">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 name="Google Shape;33;p17">
            <a:extLst>
              <a:ext uri="{FF2B5EF4-FFF2-40B4-BE49-F238E27FC236}">
                <a16:creationId xmlns:a16="http://schemas.microsoft.com/office/drawing/2014/main" id="{5862B6AB-2E25-D440-B354-D39F92A7A460}"/>
              </a:ext>
            </a:extLst>
          </p:cNvPr>
          <p:cNvSpPr/>
          <p:nvPr/>
        </p:nvSpPr>
        <p:spPr>
          <a:xfrm rot="10800000" flipH="1">
            <a:off x="10806673" y="6119596"/>
            <a:ext cx="1396085" cy="742950"/>
          </a:xfrm>
          <a:custGeom>
            <a:avLst/>
            <a:gdLst/>
            <a:ahLst/>
            <a:cxnLst/>
            <a:rect l="l" t="t" r="r" b="b"/>
            <a:pathLst>
              <a:path w="1192570" h="742950" extrusionOk="0">
                <a:moveTo>
                  <a:pt x="1182691" y="742950"/>
                </a:moveTo>
                <a:lnTo>
                  <a:pt x="0" y="0"/>
                </a:lnTo>
                <a:lnTo>
                  <a:pt x="58558" y="0"/>
                </a:lnTo>
                <a:lnTo>
                  <a:pt x="1188947" y="577927"/>
                </a:lnTo>
                <a:cubicBezTo>
                  <a:pt x="1196053" y="616728"/>
                  <a:pt x="1192041" y="669676"/>
                  <a:pt x="1182691" y="742950"/>
                </a:cubicBezTo>
                <a:close/>
              </a:path>
            </a:pathLst>
          </a:custGeom>
          <a:solidFill>
            <a:schemeClr val="accent3">
              <a:alpha val="9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 name="Google Shape;34;p17">
            <a:extLst>
              <a:ext uri="{FF2B5EF4-FFF2-40B4-BE49-F238E27FC236}">
                <a16:creationId xmlns:a16="http://schemas.microsoft.com/office/drawing/2014/main" id="{201BE348-F422-A24E-A2DC-309F993DFE14}"/>
              </a:ext>
            </a:extLst>
          </p:cNvPr>
          <p:cNvSpPr/>
          <p:nvPr/>
        </p:nvSpPr>
        <p:spPr>
          <a:xfrm rot="10800000" flipH="1">
            <a:off x="10734177" y="5968836"/>
            <a:ext cx="1468582" cy="899922"/>
          </a:xfrm>
          <a:custGeom>
            <a:avLst/>
            <a:gdLst/>
            <a:ahLst/>
            <a:cxnLst/>
            <a:rect l="l" t="t" r="r" b="b"/>
            <a:pathLst>
              <a:path w="1254498" h="899922" extrusionOk="0">
                <a:moveTo>
                  <a:pt x="1254498" y="899922"/>
                </a:moveTo>
                <a:lnTo>
                  <a:pt x="0" y="0"/>
                </a:lnTo>
                <a:lnTo>
                  <a:pt x="76233" y="0"/>
                </a:lnTo>
                <a:lnTo>
                  <a:pt x="1253036" y="736745"/>
                </a:lnTo>
                <a:cubicBezTo>
                  <a:pt x="1253523" y="791138"/>
                  <a:pt x="1254011" y="845530"/>
                  <a:pt x="1254498" y="899922"/>
                </a:cubicBezTo>
                <a:close/>
              </a:path>
            </a:pathLst>
          </a:custGeom>
          <a:solidFill>
            <a:srgbClr val="2EB3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Rectangle 1">
            <a:extLst>
              <a:ext uri="{FF2B5EF4-FFF2-40B4-BE49-F238E27FC236}">
                <a16:creationId xmlns:a16="http://schemas.microsoft.com/office/drawing/2014/main" id="{DC0A3D00-6CF6-CF4A-A3BF-6E377FE41554}"/>
              </a:ext>
            </a:extLst>
          </p:cNvPr>
          <p:cNvSpPr/>
          <p:nvPr/>
        </p:nvSpPr>
        <p:spPr>
          <a:xfrm flipH="1">
            <a:off x="0" y="-12526"/>
            <a:ext cx="4922520" cy="6883052"/>
          </a:xfrm>
          <a:custGeom>
            <a:avLst/>
            <a:gdLst>
              <a:gd name="connsiteX0" fmla="*/ 0 w 2922740"/>
              <a:gd name="connsiteY0" fmla="*/ 0 h 6858000"/>
              <a:gd name="connsiteX1" fmla="*/ 2922740 w 2922740"/>
              <a:gd name="connsiteY1" fmla="*/ 0 h 6858000"/>
              <a:gd name="connsiteX2" fmla="*/ 2922740 w 2922740"/>
              <a:gd name="connsiteY2" fmla="*/ 6858000 h 6858000"/>
              <a:gd name="connsiteX3" fmla="*/ 0 w 2922740"/>
              <a:gd name="connsiteY3" fmla="*/ 6858000 h 6858000"/>
              <a:gd name="connsiteX4" fmla="*/ 0 w 2922740"/>
              <a:gd name="connsiteY4" fmla="*/ 0 h 6858000"/>
              <a:gd name="connsiteX0" fmla="*/ 1615857 w 4538597"/>
              <a:gd name="connsiteY0" fmla="*/ 0 h 6870526"/>
              <a:gd name="connsiteX1" fmla="*/ 4538597 w 4538597"/>
              <a:gd name="connsiteY1" fmla="*/ 0 h 6870526"/>
              <a:gd name="connsiteX2" fmla="*/ 4538597 w 4538597"/>
              <a:gd name="connsiteY2" fmla="*/ 6858000 h 6870526"/>
              <a:gd name="connsiteX3" fmla="*/ 0 w 4538597"/>
              <a:gd name="connsiteY3" fmla="*/ 6870526 h 6870526"/>
              <a:gd name="connsiteX4" fmla="*/ 1615857 w 4538597"/>
              <a:gd name="connsiteY4" fmla="*/ 0 h 6870526"/>
              <a:gd name="connsiteX0" fmla="*/ 2078818 w 4538597"/>
              <a:gd name="connsiteY0" fmla="*/ 0 h 6883052"/>
              <a:gd name="connsiteX1" fmla="*/ 4538597 w 4538597"/>
              <a:gd name="connsiteY1" fmla="*/ 12526 h 6883052"/>
              <a:gd name="connsiteX2" fmla="*/ 4538597 w 4538597"/>
              <a:gd name="connsiteY2" fmla="*/ 6870526 h 6883052"/>
              <a:gd name="connsiteX3" fmla="*/ 0 w 4538597"/>
              <a:gd name="connsiteY3" fmla="*/ 6883052 h 6883052"/>
              <a:gd name="connsiteX4" fmla="*/ 2078818 w 4538597"/>
              <a:gd name="connsiteY4" fmla="*/ 0 h 688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597" h="6883052">
                <a:moveTo>
                  <a:pt x="2078818" y="0"/>
                </a:moveTo>
                <a:lnTo>
                  <a:pt x="4538597" y="12526"/>
                </a:lnTo>
                <a:lnTo>
                  <a:pt x="4538597" y="6870526"/>
                </a:lnTo>
                <a:lnTo>
                  <a:pt x="0" y="6883052"/>
                </a:lnTo>
                <a:lnTo>
                  <a:pt x="2078818" y="0"/>
                </a:lnTo>
                <a:close/>
              </a:path>
            </a:pathLst>
          </a:custGeom>
          <a:blipFill>
            <a:blip r:embed="rId3"/>
            <a:stretch>
              <a:fillRect l="-16584" r="-7644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956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wa-fosters">
      <a:dk1>
        <a:srgbClr val="000000"/>
      </a:dk1>
      <a:lt1>
        <a:srgbClr val="FFFFFF"/>
      </a:lt1>
      <a:dk2>
        <a:srgbClr val="1766E6"/>
      </a:dk2>
      <a:lt2>
        <a:srgbClr val="E7E6E6"/>
      </a:lt2>
      <a:accent1>
        <a:srgbClr val="1766E6"/>
      </a:accent1>
      <a:accent2>
        <a:srgbClr val="3EB9E3"/>
      </a:accent2>
      <a:accent3>
        <a:srgbClr val="008FC1"/>
      </a:accent3>
      <a:accent4>
        <a:srgbClr val="0A43AD"/>
      </a:accent4>
      <a:accent5>
        <a:srgbClr val="5AC96B"/>
      </a:accent5>
      <a:accent6>
        <a:srgbClr val="F0F0F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7948</TotalTime>
  <Words>638</Words>
  <Application>Microsoft Macintosh PowerPoint</Application>
  <PresentationFormat>Widescreen</PresentationFormat>
  <Paragraphs>63</Paragraphs>
  <Slides>16</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Wingdings</vt:lpstr>
      <vt:lpstr>Office Theme</vt:lpstr>
      <vt:lpstr>What To Expect In Foster Parenting</vt:lpstr>
      <vt:lpstr>Introduction</vt:lpstr>
      <vt:lpstr>Expectations for the Foster Experience</vt:lpstr>
      <vt:lpstr>Be Flexible</vt:lpstr>
      <vt:lpstr>Have Patience</vt:lpstr>
      <vt:lpstr>Love Unconditionally</vt:lpstr>
      <vt:lpstr>Lots Of Questions</vt:lpstr>
      <vt:lpstr>Preparing Home And Family</vt:lpstr>
      <vt:lpstr>Willingness To Collaborate And Advocate</vt:lpstr>
      <vt:lpstr>Letting Go</vt:lpstr>
      <vt:lpstr>Getting Ready For The First Few Weeks</vt:lpstr>
      <vt:lpstr>PowerPoint Presentation</vt:lpstr>
      <vt:lpstr>Finding Support</vt:lpstr>
      <vt:lpstr>Treehouse</vt:lpstr>
      <vt:lpstr>Fostering Connections For Families</vt:lpstr>
      <vt:lpstr>Recap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Shea Williamson</dc:creator>
  <cp:lastModifiedBy>Shea Williamson</cp:lastModifiedBy>
  <cp:revision>67</cp:revision>
  <dcterms:created xsi:type="dcterms:W3CDTF">2020-08-14T14:36:57Z</dcterms:created>
  <dcterms:modified xsi:type="dcterms:W3CDTF">2020-11-30T18:44:44Z</dcterms:modified>
</cp:coreProperties>
</file>