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3" r:id="rId3"/>
    <p:sldId id="288" r:id="rId4"/>
    <p:sldId id="260" r:id="rId5"/>
    <p:sldId id="285" r:id="rId6"/>
    <p:sldId id="284" r:id="rId7"/>
    <p:sldId id="296" r:id="rId8"/>
    <p:sldId id="258" r:id="rId9"/>
    <p:sldId id="286" r:id="rId10"/>
    <p:sldId id="290" r:id="rId11"/>
    <p:sldId id="291" r:id="rId12"/>
    <p:sldId id="299" r:id="rId13"/>
    <p:sldId id="298" r:id="rId14"/>
    <p:sldId id="295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="" roundtripDataSignature="AMtx7miYr/AaJDR+2t/4inMKDPd+7is8/A==" r:id="rId18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hley Hoffman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1C"/>
    <a:srgbClr val="2EB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76"/>
    <p:restoredTop sz="94705"/>
  </p:normalViewPr>
  <p:slideViewPr>
    <p:cSldViewPr snapToGrid="0" snapToObjects="1">
      <p:cViewPr varScale="1">
        <p:scale>
          <a:sx n="160" d="100"/>
          <a:sy n="160" d="100"/>
        </p:scale>
        <p:origin x="1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688EE-C6C6-8740-BEF7-FBAB52628B4B}" type="datetimeFigureOut">
              <a:rPr lang="en-US" smtClean="0"/>
              <a:t>11/29/20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B25DF-634D-D54E-B6BF-A35E0BB27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08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51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B25DF-634D-D54E-B6BF-A35E0BB274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4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4715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3298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268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45AAB57-95D5-5348-9B32-986694EA1FB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5" b="148"/>
          <a:stretch/>
        </p:blipFill>
        <p:spPr bwMode="auto">
          <a:xfrm>
            <a:off x="-9054" y="0"/>
            <a:ext cx="1220105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E88CD2-CCD1-8543-9EB6-555B2BBFB9CF}"/>
              </a:ext>
            </a:extLst>
          </p:cNvPr>
          <p:cNvSpPr/>
          <p:nvPr userDrawn="1"/>
        </p:nvSpPr>
        <p:spPr>
          <a:xfrm flipH="1">
            <a:off x="-23014" y="0"/>
            <a:ext cx="6760646" cy="3132081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E6278410-57F4-7946-9C04-F4882F29DFBB}"/>
              </a:ext>
            </a:extLst>
          </p:cNvPr>
          <p:cNvSpPr/>
          <p:nvPr userDrawn="1"/>
        </p:nvSpPr>
        <p:spPr>
          <a:xfrm rot="10800000">
            <a:off x="-36793" y="991672"/>
            <a:ext cx="12662557" cy="5866327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AD2E5-CAE7-B34C-B687-CDF340423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88" y="3729692"/>
            <a:ext cx="6760646" cy="1771315"/>
          </a:xfrm>
        </p:spPr>
        <p:txBody>
          <a:bodyPr anchor="b">
            <a:normAutofit/>
          </a:bodyPr>
          <a:lstStyle>
            <a:lvl1pPr algn="l">
              <a:lnSpc>
                <a:spcPct val="70000"/>
              </a:lnSpc>
              <a:defRPr sz="5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9E786-F801-8645-B3DF-DD44F8DA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888" y="5590925"/>
            <a:ext cx="9144000" cy="50769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4CA232E-82DA-6C42-ACCA-055B0CF8C313}"/>
              </a:ext>
            </a:extLst>
          </p:cNvPr>
          <p:cNvSpPr/>
          <p:nvPr userDrawn="1"/>
        </p:nvSpPr>
        <p:spPr>
          <a:xfrm flipH="1">
            <a:off x="-58691" y="-164047"/>
            <a:ext cx="6981084" cy="4166316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  <a:gd name="connsiteX0" fmla="*/ 0 w 5241733"/>
              <a:gd name="connsiteY0" fmla="*/ 0 h 2598697"/>
              <a:gd name="connsiteX1" fmla="*/ 5235293 w 5241733"/>
              <a:gd name="connsiteY1" fmla="*/ 228985 h 2598697"/>
              <a:gd name="connsiteX2" fmla="*/ 5241733 w 5241733"/>
              <a:gd name="connsiteY2" fmla="*/ 2598697 h 2598697"/>
              <a:gd name="connsiteX3" fmla="*/ 0 w 5241733"/>
              <a:gd name="connsiteY3" fmla="*/ 0 h 2598697"/>
              <a:gd name="connsiteX0" fmla="*/ 0 w 5313289"/>
              <a:gd name="connsiteY0" fmla="*/ 0 h 2598697"/>
              <a:gd name="connsiteX1" fmla="*/ 5313245 w 5313289"/>
              <a:gd name="connsiteY1" fmla="*/ 2090103 h 2598697"/>
              <a:gd name="connsiteX2" fmla="*/ 5241733 w 5313289"/>
              <a:gd name="connsiteY2" fmla="*/ 2598697 h 2598697"/>
              <a:gd name="connsiteX3" fmla="*/ 0 w 5313289"/>
              <a:gd name="connsiteY3" fmla="*/ 0 h 2598697"/>
              <a:gd name="connsiteX0" fmla="*/ 0 w 5319101"/>
              <a:gd name="connsiteY0" fmla="*/ 0 h 2598697"/>
              <a:gd name="connsiteX1" fmla="*/ 5313245 w 5319101"/>
              <a:gd name="connsiteY1" fmla="*/ 2090103 h 2598697"/>
              <a:gd name="connsiteX2" fmla="*/ 5241733 w 5319101"/>
              <a:gd name="connsiteY2" fmla="*/ 2598697 h 2598697"/>
              <a:gd name="connsiteX3" fmla="*/ 0 w 5319101"/>
              <a:gd name="connsiteY3" fmla="*/ 0 h 2598697"/>
              <a:gd name="connsiteX0" fmla="*/ 0 w 5938090"/>
              <a:gd name="connsiteY0" fmla="*/ 2990 h 2730214"/>
              <a:gd name="connsiteX1" fmla="*/ 5313245 w 5938090"/>
              <a:gd name="connsiteY1" fmla="*/ 2093093 h 2730214"/>
              <a:gd name="connsiteX2" fmla="*/ 5241733 w 5938090"/>
              <a:gd name="connsiteY2" fmla="*/ 2601687 h 2730214"/>
              <a:gd name="connsiteX3" fmla="*/ 0 w 5938090"/>
              <a:gd name="connsiteY3" fmla="*/ 2990 h 2730214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4493 h 2763586"/>
              <a:gd name="connsiteX1" fmla="*/ 5313245 w 5926269"/>
              <a:gd name="connsiteY1" fmla="*/ 2094596 h 2763586"/>
              <a:gd name="connsiteX2" fmla="*/ 5241733 w 5926269"/>
              <a:gd name="connsiteY2" fmla="*/ 2603190 h 2763586"/>
              <a:gd name="connsiteX3" fmla="*/ 0 w 5926269"/>
              <a:gd name="connsiteY3" fmla="*/ 4493 h 2763586"/>
              <a:gd name="connsiteX0" fmla="*/ 0 w 5926269"/>
              <a:gd name="connsiteY0" fmla="*/ 4476 h 2764436"/>
              <a:gd name="connsiteX1" fmla="*/ 5313245 w 5926269"/>
              <a:gd name="connsiteY1" fmla="*/ 2099451 h 2764436"/>
              <a:gd name="connsiteX2" fmla="*/ 5241733 w 5926269"/>
              <a:gd name="connsiteY2" fmla="*/ 2603173 h 2764436"/>
              <a:gd name="connsiteX3" fmla="*/ 0 w 5926269"/>
              <a:gd name="connsiteY3" fmla="*/ 4476 h 2764436"/>
              <a:gd name="connsiteX0" fmla="*/ 0 w 5926269"/>
              <a:gd name="connsiteY0" fmla="*/ 2773 h 2762732"/>
              <a:gd name="connsiteX1" fmla="*/ 5313245 w 5926269"/>
              <a:gd name="connsiteY1" fmla="*/ 2097748 h 2762732"/>
              <a:gd name="connsiteX2" fmla="*/ 5241733 w 5926269"/>
              <a:gd name="connsiteY2" fmla="*/ 2601470 h 2762732"/>
              <a:gd name="connsiteX3" fmla="*/ 0 w 5926269"/>
              <a:gd name="connsiteY3" fmla="*/ 2773 h 2762732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314512"/>
              <a:gd name="connsiteY0" fmla="*/ 2773 h 2601470"/>
              <a:gd name="connsiteX1" fmla="*/ 5313245 w 5314512"/>
              <a:gd name="connsiteY1" fmla="*/ 2097748 h 2601470"/>
              <a:gd name="connsiteX2" fmla="*/ 5241733 w 5314512"/>
              <a:gd name="connsiteY2" fmla="*/ 2601470 h 2601470"/>
              <a:gd name="connsiteX3" fmla="*/ 0 w 5314512"/>
              <a:gd name="connsiteY3" fmla="*/ 2773 h 2601470"/>
              <a:gd name="connsiteX0" fmla="*/ 0 w 5248807"/>
              <a:gd name="connsiteY0" fmla="*/ 2766 h 2601463"/>
              <a:gd name="connsiteX1" fmla="*/ 5215805 w 5248807"/>
              <a:gd name="connsiteY1" fmla="*/ 2102613 h 2601463"/>
              <a:gd name="connsiteX2" fmla="*/ 5241733 w 5248807"/>
              <a:gd name="connsiteY2" fmla="*/ 2601463 h 2601463"/>
              <a:gd name="connsiteX3" fmla="*/ 0 w 5248807"/>
              <a:gd name="connsiteY3" fmla="*/ 2766 h 2601463"/>
              <a:gd name="connsiteX0" fmla="*/ 0 w 5248807"/>
              <a:gd name="connsiteY0" fmla="*/ 2586 h 2601283"/>
              <a:gd name="connsiteX1" fmla="*/ 5215805 w 5248807"/>
              <a:gd name="connsiteY1" fmla="*/ 2102433 h 2601283"/>
              <a:gd name="connsiteX2" fmla="*/ 5241733 w 5248807"/>
              <a:gd name="connsiteY2" fmla="*/ 2601283 h 2601283"/>
              <a:gd name="connsiteX3" fmla="*/ 0 w 5248807"/>
              <a:gd name="connsiteY3" fmla="*/ 2586 h 2601283"/>
              <a:gd name="connsiteX0" fmla="*/ 0 w 5256048"/>
              <a:gd name="connsiteY0" fmla="*/ 2586 h 2601283"/>
              <a:gd name="connsiteX1" fmla="*/ 5215805 w 5256048"/>
              <a:gd name="connsiteY1" fmla="*/ 2102433 h 2601283"/>
              <a:gd name="connsiteX2" fmla="*/ 5241733 w 5256048"/>
              <a:gd name="connsiteY2" fmla="*/ 2601283 h 2601283"/>
              <a:gd name="connsiteX3" fmla="*/ 0 w 5256048"/>
              <a:gd name="connsiteY3" fmla="*/ 2586 h 2601283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0 h 2598697"/>
              <a:gd name="connsiteX1" fmla="*/ 5264526 w 5277726"/>
              <a:gd name="connsiteY1" fmla="*/ 2124207 h 2598697"/>
              <a:gd name="connsiteX2" fmla="*/ 5241733 w 5277726"/>
              <a:gd name="connsiteY2" fmla="*/ 2598697 h 2598697"/>
              <a:gd name="connsiteX3" fmla="*/ 0 w 5277726"/>
              <a:gd name="connsiteY3" fmla="*/ 0 h 2598697"/>
              <a:gd name="connsiteX0" fmla="*/ 0 w 5248042"/>
              <a:gd name="connsiteY0" fmla="*/ 0 h 2598697"/>
              <a:gd name="connsiteX1" fmla="*/ 5136140 w 5248042"/>
              <a:gd name="connsiteY1" fmla="*/ 2070288 h 2598697"/>
              <a:gd name="connsiteX2" fmla="*/ 5241733 w 5248042"/>
              <a:gd name="connsiteY2" fmla="*/ 2598697 h 2598697"/>
              <a:gd name="connsiteX3" fmla="*/ 0 w 5248042"/>
              <a:gd name="connsiteY3" fmla="*/ 0 h 2598697"/>
              <a:gd name="connsiteX0" fmla="*/ 0 w 5152806"/>
              <a:gd name="connsiteY0" fmla="*/ 0 h 2535792"/>
              <a:gd name="connsiteX1" fmla="*/ 5136140 w 5152806"/>
              <a:gd name="connsiteY1" fmla="*/ 2070288 h 2535792"/>
              <a:gd name="connsiteX2" fmla="*/ 5123617 w 5152806"/>
              <a:gd name="connsiteY2" fmla="*/ 2535792 h 2535792"/>
              <a:gd name="connsiteX3" fmla="*/ 0 w 5152806"/>
              <a:gd name="connsiteY3" fmla="*/ 0 h 2535792"/>
              <a:gd name="connsiteX0" fmla="*/ 0 w 5145590"/>
              <a:gd name="connsiteY0" fmla="*/ 0 h 2535792"/>
              <a:gd name="connsiteX1" fmla="*/ 5136140 w 5145590"/>
              <a:gd name="connsiteY1" fmla="*/ 2070288 h 2535792"/>
              <a:gd name="connsiteX2" fmla="*/ 5123617 w 5145590"/>
              <a:gd name="connsiteY2" fmla="*/ 2535792 h 2535792"/>
              <a:gd name="connsiteX3" fmla="*/ 0 w 5145590"/>
              <a:gd name="connsiteY3" fmla="*/ 0 h 2535792"/>
              <a:gd name="connsiteX0" fmla="*/ 0 w 5136140"/>
              <a:gd name="connsiteY0" fmla="*/ 0 h 2535792"/>
              <a:gd name="connsiteX1" fmla="*/ 5136140 w 5136140"/>
              <a:gd name="connsiteY1" fmla="*/ 2070288 h 2535792"/>
              <a:gd name="connsiteX2" fmla="*/ 5123617 w 5136140"/>
              <a:gd name="connsiteY2" fmla="*/ 2535792 h 2535792"/>
              <a:gd name="connsiteX3" fmla="*/ 0 w 5136140"/>
              <a:gd name="connsiteY3" fmla="*/ 0 h 253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6140" h="2535792">
                <a:moveTo>
                  <a:pt x="0" y="0"/>
                </a:moveTo>
                <a:lnTo>
                  <a:pt x="5136140" y="2070288"/>
                </a:lnTo>
                <a:cubicBezTo>
                  <a:pt x="5126080" y="2181851"/>
                  <a:pt x="5126871" y="2320613"/>
                  <a:pt x="5123617" y="253579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088F1D28-2B33-C547-BFA5-D0EDD749EAD8}"/>
              </a:ext>
            </a:extLst>
          </p:cNvPr>
          <p:cNvSpPr/>
          <p:nvPr userDrawn="1"/>
        </p:nvSpPr>
        <p:spPr>
          <a:xfrm flipH="1">
            <a:off x="-36793" y="-284812"/>
            <a:ext cx="7214594" cy="3523646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  <a:gd name="connsiteX0" fmla="*/ 0 w 5241733"/>
              <a:gd name="connsiteY0" fmla="*/ 0 h 2598697"/>
              <a:gd name="connsiteX1" fmla="*/ 5235293 w 5241733"/>
              <a:gd name="connsiteY1" fmla="*/ 228985 h 2598697"/>
              <a:gd name="connsiteX2" fmla="*/ 5241733 w 5241733"/>
              <a:gd name="connsiteY2" fmla="*/ 2598697 h 2598697"/>
              <a:gd name="connsiteX3" fmla="*/ 0 w 5241733"/>
              <a:gd name="connsiteY3" fmla="*/ 0 h 2598697"/>
              <a:gd name="connsiteX0" fmla="*/ 0 w 5313289"/>
              <a:gd name="connsiteY0" fmla="*/ 0 h 2598697"/>
              <a:gd name="connsiteX1" fmla="*/ 5313245 w 5313289"/>
              <a:gd name="connsiteY1" fmla="*/ 2090103 h 2598697"/>
              <a:gd name="connsiteX2" fmla="*/ 5241733 w 5313289"/>
              <a:gd name="connsiteY2" fmla="*/ 2598697 h 2598697"/>
              <a:gd name="connsiteX3" fmla="*/ 0 w 5313289"/>
              <a:gd name="connsiteY3" fmla="*/ 0 h 2598697"/>
              <a:gd name="connsiteX0" fmla="*/ 0 w 5319101"/>
              <a:gd name="connsiteY0" fmla="*/ 0 h 2598697"/>
              <a:gd name="connsiteX1" fmla="*/ 5313245 w 5319101"/>
              <a:gd name="connsiteY1" fmla="*/ 2090103 h 2598697"/>
              <a:gd name="connsiteX2" fmla="*/ 5241733 w 5319101"/>
              <a:gd name="connsiteY2" fmla="*/ 2598697 h 2598697"/>
              <a:gd name="connsiteX3" fmla="*/ 0 w 5319101"/>
              <a:gd name="connsiteY3" fmla="*/ 0 h 2598697"/>
              <a:gd name="connsiteX0" fmla="*/ 0 w 5938090"/>
              <a:gd name="connsiteY0" fmla="*/ 2990 h 2730214"/>
              <a:gd name="connsiteX1" fmla="*/ 5313245 w 5938090"/>
              <a:gd name="connsiteY1" fmla="*/ 2093093 h 2730214"/>
              <a:gd name="connsiteX2" fmla="*/ 5241733 w 5938090"/>
              <a:gd name="connsiteY2" fmla="*/ 2601687 h 2730214"/>
              <a:gd name="connsiteX3" fmla="*/ 0 w 5938090"/>
              <a:gd name="connsiteY3" fmla="*/ 2990 h 2730214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4493 h 2763586"/>
              <a:gd name="connsiteX1" fmla="*/ 5313245 w 5926269"/>
              <a:gd name="connsiteY1" fmla="*/ 2094596 h 2763586"/>
              <a:gd name="connsiteX2" fmla="*/ 5241733 w 5926269"/>
              <a:gd name="connsiteY2" fmla="*/ 2603190 h 2763586"/>
              <a:gd name="connsiteX3" fmla="*/ 0 w 5926269"/>
              <a:gd name="connsiteY3" fmla="*/ 4493 h 2763586"/>
              <a:gd name="connsiteX0" fmla="*/ 0 w 5926269"/>
              <a:gd name="connsiteY0" fmla="*/ 4476 h 2764436"/>
              <a:gd name="connsiteX1" fmla="*/ 5313245 w 5926269"/>
              <a:gd name="connsiteY1" fmla="*/ 2099451 h 2764436"/>
              <a:gd name="connsiteX2" fmla="*/ 5241733 w 5926269"/>
              <a:gd name="connsiteY2" fmla="*/ 2603173 h 2764436"/>
              <a:gd name="connsiteX3" fmla="*/ 0 w 5926269"/>
              <a:gd name="connsiteY3" fmla="*/ 4476 h 2764436"/>
              <a:gd name="connsiteX0" fmla="*/ 0 w 5926269"/>
              <a:gd name="connsiteY0" fmla="*/ 2773 h 2762732"/>
              <a:gd name="connsiteX1" fmla="*/ 5313245 w 5926269"/>
              <a:gd name="connsiteY1" fmla="*/ 2097748 h 2762732"/>
              <a:gd name="connsiteX2" fmla="*/ 5241733 w 5926269"/>
              <a:gd name="connsiteY2" fmla="*/ 2601470 h 2762732"/>
              <a:gd name="connsiteX3" fmla="*/ 0 w 5926269"/>
              <a:gd name="connsiteY3" fmla="*/ 2773 h 2762732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314512"/>
              <a:gd name="connsiteY0" fmla="*/ 2773 h 2601470"/>
              <a:gd name="connsiteX1" fmla="*/ 5313245 w 5314512"/>
              <a:gd name="connsiteY1" fmla="*/ 2097748 h 2601470"/>
              <a:gd name="connsiteX2" fmla="*/ 5241733 w 5314512"/>
              <a:gd name="connsiteY2" fmla="*/ 2601470 h 2601470"/>
              <a:gd name="connsiteX3" fmla="*/ 0 w 5314512"/>
              <a:gd name="connsiteY3" fmla="*/ 2773 h 2601470"/>
              <a:gd name="connsiteX0" fmla="*/ 0 w 5248807"/>
              <a:gd name="connsiteY0" fmla="*/ 2766 h 2601463"/>
              <a:gd name="connsiteX1" fmla="*/ 5215805 w 5248807"/>
              <a:gd name="connsiteY1" fmla="*/ 2102613 h 2601463"/>
              <a:gd name="connsiteX2" fmla="*/ 5241733 w 5248807"/>
              <a:gd name="connsiteY2" fmla="*/ 2601463 h 2601463"/>
              <a:gd name="connsiteX3" fmla="*/ 0 w 5248807"/>
              <a:gd name="connsiteY3" fmla="*/ 2766 h 2601463"/>
              <a:gd name="connsiteX0" fmla="*/ 0 w 5248807"/>
              <a:gd name="connsiteY0" fmla="*/ 2586 h 2601283"/>
              <a:gd name="connsiteX1" fmla="*/ 5215805 w 5248807"/>
              <a:gd name="connsiteY1" fmla="*/ 2102433 h 2601283"/>
              <a:gd name="connsiteX2" fmla="*/ 5241733 w 5248807"/>
              <a:gd name="connsiteY2" fmla="*/ 2601283 h 2601283"/>
              <a:gd name="connsiteX3" fmla="*/ 0 w 5248807"/>
              <a:gd name="connsiteY3" fmla="*/ 2586 h 2601283"/>
              <a:gd name="connsiteX0" fmla="*/ 0 w 5256048"/>
              <a:gd name="connsiteY0" fmla="*/ 2586 h 2601283"/>
              <a:gd name="connsiteX1" fmla="*/ 5215805 w 5256048"/>
              <a:gd name="connsiteY1" fmla="*/ 2102433 h 2601283"/>
              <a:gd name="connsiteX2" fmla="*/ 5241733 w 5256048"/>
              <a:gd name="connsiteY2" fmla="*/ 2601283 h 2601283"/>
              <a:gd name="connsiteX3" fmla="*/ 0 w 5256048"/>
              <a:gd name="connsiteY3" fmla="*/ 2586 h 2601283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0 h 2598697"/>
              <a:gd name="connsiteX1" fmla="*/ 5264526 w 5277726"/>
              <a:gd name="connsiteY1" fmla="*/ 2124207 h 2598697"/>
              <a:gd name="connsiteX2" fmla="*/ 5241733 w 5277726"/>
              <a:gd name="connsiteY2" fmla="*/ 2598697 h 2598697"/>
              <a:gd name="connsiteX3" fmla="*/ 0 w 5277726"/>
              <a:gd name="connsiteY3" fmla="*/ 0 h 2598697"/>
              <a:gd name="connsiteX0" fmla="*/ 0 w 5248042"/>
              <a:gd name="connsiteY0" fmla="*/ 0 h 2598697"/>
              <a:gd name="connsiteX1" fmla="*/ 5136140 w 5248042"/>
              <a:gd name="connsiteY1" fmla="*/ 2070288 h 2598697"/>
              <a:gd name="connsiteX2" fmla="*/ 5241733 w 5248042"/>
              <a:gd name="connsiteY2" fmla="*/ 2598697 h 2598697"/>
              <a:gd name="connsiteX3" fmla="*/ 0 w 5248042"/>
              <a:gd name="connsiteY3" fmla="*/ 0 h 2598697"/>
              <a:gd name="connsiteX0" fmla="*/ 0 w 5152806"/>
              <a:gd name="connsiteY0" fmla="*/ 0 h 2535792"/>
              <a:gd name="connsiteX1" fmla="*/ 5136140 w 5152806"/>
              <a:gd name="connsiteY1" fmla="*/ 2070288 h 2535792"/>
              <a:gd name="connsiteX2" fmla="*/ 5123617 w 5152806"/>
              <a:gd name="connsiteY2" fmla="*/ 2535792 h 2535792"/>
              <a:gd name="connsiteX3" fmla="*/ 0 w 5152806"/>
              <a:gd name="connsiteY3" fmla="*/ 0 h 2535792"/>
              <a:gd name="connsiteX0" fmla="*/ 0 w 5145590"/>
              <a:gd name="connsiteY0" fmla="*/ 0 h 2535792"/>
              <a:gd name="connsiteX1" fmla="*/ 5136140 w 5145590"/>
              <a:gd name="connsiteY1" fmla="*/ 2070288 h 2535792"/>
              <a:gd name="connsiteX2" fmla="*/ 5123617 w 5145590"/>
              <a:gd name="connsiteY2" fmla="*/ 2535792 h 2535792"/>
              <a:gd name="connsiteX3" fmla="*/ 0 w 5145590"/>
              <a:gd name="connsiteY3" fmla="*/ 0 h 2535792"/>
              <a:gd name="connsiteX0" fmla="*/ 0 w 5136140"/>
              <a:gd name="connsiteY0" fmla="*/ 0 h 2535792"/>
              <a:gd name="connsiteX1" fmla="*/ 5136140 w 5136140"/>
              <a:gd name="connsiteY1" fmla="*/ 2070288 h 2535792"/>
              <a:gd name="connsiteX2" fmla="*/ 5123617 w 5136140"/>
              <a:gd name="connsiteY2" fmla="*/ 2535792 h 2535792"/>
              <a:gd name="connsiteX3" fmla="*/ 0 w 5136140"/>
              <a:gd name="connsiteY3" fmla="*/ 0 h 2535792"/>
              <a:gd name="connsiteX0" fmla="*/ 0 w 5136140"/>
              <a:gd name="connsiteY0" fmla="*/ 0 h 2092413"/>
              <a:gd name="connsiteX1" fmla="*/ 5136140 w 5136140"/>
              <a:gd name="connsiteY1" fmla="*/ 2070288 h 2092413"/>
              <a:gd name="connsiteX2" fmla="*/ 4121877 w 5136140"/>
              <a:gd name="connsiteY2" fmla="*/ 2039360 h 2092413"/>
              <a:gd name="connsiteX3" fmla="*/ 0 w 5136140"/>
              <a:gd name="connsiteY3" fmla="*/ 0 h 2092413"/>
              <a:gd name="connsiteX0" fmla="*/ 0 w 5136140"/>
              <a:gd name="connsiteY0" fmla="*/ 0 h 2117762"/>
              <a:gd name="connsiteX1" fmla="*/ 5136140 w 5136140"/>
              <a:gd name="connsiteY1" fmla="*/ 2070288 h 2117762"/>
              <a:gd name="connsiteX2" fmla="*/ 4121877 w 5136140"/>
              <a:gd name="connsiteY2" fmla="*/ 2039360 h 2117762"/>
              <a:gd name="connsiteX3" fmla="*/ 0 w 5136140"/>
              <a:gd name="connsiteY3" fmla="*/ 0 h 2117762"/>
              <a:gd name="connsiteX0" fmla="*/ 0 w 5136140"/>
              <a:gd name="connsiteY0" fmla="*/ 0 h 2070288"/>
              <a:gd name="connsiteX1" fmla="*/ 5136140 w 5136140"/>
              <a:gd name="connsiteY1" fmla="*/ 2070288 h 2070288"/>
              <a:gd name="connsiteX2" fmla="*/ 4121877 w 5136140"/>
              <a:gd name="connsiteY2" fmla="*/ 2039360 h 2070288"/>
              <a:gd name="connsiteX3" fmla="*/ 0 w 5136140"/>
              <a:gd name="connsiteY3" fmla="*/ 0 h 2070288"/>
              <a:gd name="connsiteX0" fmla="*/ 0 w 5067974"/>
              <a:gd name="connsiteY0" fmla="*/ 0 h 2050878"/>
              <a:gd name="connsiteX1" fmla="*/ 5067974 w 5067974"/>
              <a:gd name="connsiteY1" fmla="*/ 2044034 h 2050878"/>
              <a:gd name="connsiteX2" fmla="*/ 4121877 w 5067974"/>
              <a:gd name="connsiteY2" fmla="*/ 2039360 h 2050878"/>
              <a:gd name="connsiteX3" fmla="*/ 0 w 5067974"/>
              <a:gd name="connsiteY3" fmla="*/ 0 h 2050878"/>
              <a:gd name="connsiteX0" fmla="*/ 0 w 4468346"/>
              <a:gd name="connsiteY0" fmla="*/ 0 h 2054352"/>
              <a:gd name="connsiteX1" fmla="*/ 4468346 w 4468346"/>
              <a:gd name="connsiteY1" fmla="*/ 2047508 h 2054352"/>
              <a:gd name="connsiteX2" fmla="*/ 3522249 w 4468346"/>
              <a:gd name="connsiteY2" fmla="*/ 2042834 h 2054352"/>
              <a:gd name="connsiteX3" fmla="*/ 0 w 4468346"/>
              <a:gd name="connsiteY3" fmla="*/ 0 h 2054352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22249 w 4481288"/>
              <a:gd name="connsiteY2" fmla="*/ 2042834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04993 w 4481288"/>
              <a:gd name="connsiteY2" fmla="*/ 2042834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259121"/>
              <a:gd name="connsiteY0" fmla="*/ 0 h 2593935"/>
              <a:gd name="connsiteX1" fmla="*/ 4259121 w 4259121"/>
              <a:gd name="connsiteY1" fmla="*/ 2593935 h 2593935"/>
              <a:gd name="connsiteX2" fmla="*/ 3308709 w 4259121"/>
              <a:gd name="connsiteY2" fmla="*/ 2585787 h 2593935"/>
              <a:gd name="connsiteX3" fmla="*/ 0 w 4259121"/>
              <a:gd name="connsiteY3" fmla="*/ 0 h 2593935"/>
              <a:gd name="connsiteX0" fmla="*/ 0 w 3516617"/>
              <a:gd name="connsiteY0" fmla="*/ 0 h 2585787"/>
              <a:gd name="connsiteX1" fmla="*/ 3516617 w 3516617"/>
              <a:gd name="connsiteY1" fmla="*/ 2391631 h 2585787"/>
              <a:gd name="connsiteX2" fmla="*/ 3308709 w 3516617"/>
              <a:gd name="connsiteY2" fmla="*/ 2585787 h 2585787"/>
              <a:gd name="connsiteX3" fmla="*/ 0 w 3516617"/>
              <a:gd name="connsiteY3" fmla="*/ 0 h 2585787"/>
              <a:gd name="connsiteX0" fmla="*/ 0 w 3308709"/>
              <a:gd name="connsiteY0" fmla="*/ 0 h 2585787"/>
              <a:gd name="connsiteX1" fmla="*/ 3272440 w 3308709"/>
              <a:gd name="connsiteY1" fmla="*/ 2229952 h 2585787"/>
              <a:gd name="connsiteX2" fmla="*/ 3308709 w 3308709"/>
              <a:gd name="connsiteY2" fmla="*/ 2585787 h 2585787"/>
              <a:gd name="connsiteX3" fmla="*/ 0 w 3308709"/>
              <a:gd name="connsiteY3" fmla="*/ 0 h 2585787"/>
              <a:gd name="connsiteX0" fmla="*/ 0 w 3275135"/>
              <a:gd name="connsiteY0" fmla="*/ 0 h 2557256"/>
              <a:gd name="connsiteX1" fmla="*/ 3272440 w 3275135"/>
              <a:gd name="connsiteY1" fmla="*/ 2229952 h 2557256"/>
              <a:gd name="connsiteX2" fmla="*/ 3275135 w 3275135"/>
              <a:gd name="connsiteY2" fmla="*/ 2557256 h 2557256"/>
              <a:gd name="connsiteX3" fmla="*/ 0 w 3275135"/>
              <a:gd name="connsiteY3" fmla="*/ 0 h 255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5135" h="2557256">
                <a:moveTo>
                  <a:pt x="0" y="0"/>
                </a:moveTo>
                <a:lnTo>
                  <a:pt x="3272440" y="2229952"/>
                </a:lnTo>
                <a:cubicBezTo>
                  <a:pt x="3273338" y="2339053"/>
                  <a:pt x="3274237" y="2448155"/>
                  <a:pt x="3275135" y="2557256"/>
                </a:cubicBezTo>
                <a:lnTo>
                  <a:pt x="0" y="0"/>
                </a:lnTo>
                <a:close/>
              </a:path>
            </a:pathLst>
          </a:custGeom>
          <a:solidFill>
            <a:srgbClr val="2EB35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1F6090-337D-CB4E-83FE-D1101B3FB8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551" y="9652"/>
            <a:ext cx="3289624" cy="14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52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B11-B9EE-AA47-934A-AC6BE830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6487-0722-114F-A0D1-81A4F74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07" y="1252621"/>
            <a:ext cx="4976611" cy="4359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AA4C95-081C-5B49-8DBB-779AA50AA36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9108" y="4468044"/>
            <a:ext cx="2548778" cy="43598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D86841-0ACB-2C4F-B2CC-807343BBBB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8639" y="2323260"/>
            <a:ext cx="2549133" cy="180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7B2866F-D63F-8546-A394-23B5EB84325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300492" y="4468044"/>
            <a:ext cx="2548778" cy="43598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E937A0C-32AB-F54F-8C77-226A3D84B8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00023" y="2323260"/>
            <a:ext cx="2549133" cy="180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F4EF2E9-9D29-5F47-AAAE-0154F856180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71876" y="4468044"/>
            <a:ext cx="2548778" cy="43598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A9F88999-DEBF-E34E-BB05-40719738C9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1407" y="2323260"/>
            <a:ext cx="2549133" cy="180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F84C9AD-3109-5F48-A11F-813368A073B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841580" y="4468044"/>
            <a:ext cx="2548778" cy="43598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C775C1E-1367-B440-842F-7D31DC0411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41111" y="2323260"/>
            <a:ext cx="2549133" cy="180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8FDBA83-7E74-4F4C-8071-1356D8D78DAF}"/>
              </a:ext>
            </a:extLst>
          </p:cNvPr>
          <p:cNvSpPr/>
          <p:nvPr userDrawn="1"/>
        </p:nvSpPr>
        <p:spPr>
          <a:xfrm rot="10800000">
            <a:off x="-19879" y="6250952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78C4F20-34B2-DE48-87B7-C9DE296DD1EB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46B7390-F4E6-9242-9B76-65411AF2859A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DC0767-8EC9-5449-BEF3-99B76928B7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8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B11-B9EE-AA47-934A-AC6BE830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6487-0722-114F-A0D1-81A4F74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07" y="1854558"/>
            <a:ext cx="10515600" cy="354329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AA4C95-081C-5B49-8DBB-779AA50AA36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9107" y="1418578"/>
            <a:ext cx="10515600" cy="435980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C43828D-5B40-CE4B-B8D0-84FD0D2713E7}"/>
              </a:ext>
            </a:extLst>
          </p:cNvPr>
          <p:cNvSpPr/>
          <p:nvPr userDrawn="1"/>
        </p:nvSpPr>
        <p:spPr>
          <a:xfrm rot="10800000">
            <a:off x="-19879" y="6250952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CAC7AAA-A8AA-ED42-B6F8-EB96B85ADA07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211EFCF-1D73-634D-BAE3-5CBBBAF54EAB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CA0092-9CD7-294B-A9D6-7A43C2DAA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6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B11-B9EE-AA47-934A-AC6BE830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6487-0722-114F-A0D1-81A4F74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08" y="2211049"/>
            <a:ext cx="5015948" cy="318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AA4C95-081C-5B49-8DBB-779AA50AA36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9108" y="1418577"/>
            <a:ext cx="5015948" cy="792467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E966D3-16F4-DA46-822E-A03CF31918F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28760" y="2211049"/>
            <a:ext cx="5015948" cy="318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A2A3A00-3B84-4C4F-9EB4-AA66EE76F2B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028760" y="1418577"/>
            <a:ext cx="5015948" cy="792467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A4021ED-4545-8E4D-932E-74C0F2F16ADC}"/>
              </a:ext>
            </a:extLst>
          </p:cNvPr>
          <p:cNvSpPr/>
          <p:nvPr userDrawn="1"/>
        </p:nvSpPr>
        <p:spPr>
          <a:xfrm rot="10800000">
            <a:off x="-19879" y="6250952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FE63EDA-7424-3A40-BB00-5D8EB502E58C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9EAA221-D9F3-6442-8BCD-212C43149D39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D35D86-A0A9-F543-AA7A-CE10E4A24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35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B11-B9EE-AA47-934A-AC6BE830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6487-0722-114F-A0D1-81A4F74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07" y="2241030"/>
            <a:ext cx="3372675" cy="31568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AA4C95-081C-5B49-8DBB-779AA50AA36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9107" y="1418577"/>
            <a:ext cx="3372675" cy="747501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E966D3-16F4-DA46-822E-A03CF31918F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100569" y="2241030"/>
            <a:ext cx="3372675" cy="31568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A2A3A00-3B84-4C4F-9EB4-AA66EE76F2B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00569" y="1418577"/>
            <a:ext cx="3372675" cy="747501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637712-F4E7-054D-A2F6-23091318CC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72031" y="2241030"/>
            <a:ext cx="3372675" cy="31568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F39A61F-D207-B24D-ACAD-207D4D1DADE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672031" y="1418577"/>
            <a:ext cx="3372675" cy="747501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0C1B2A01-8409-DE47-8EC9-5945A123EC3F}"/>
              </a:ext>
            </a:extLst>
          </p:cNvPr>
          <p:cNvSpPr/>
          <p:nvPr userDrawn="1"/>
        </p:nvSpPr>
        <p:spPr>
          <a:xfrm rot="10800000">
            <a:off x="0" y="6250956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546F2FF-CE72-6946-A845-26012149E851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F0F8359-62AE-0942-B28A-9986CFAD249C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095482-412D-5E4F-8AB9-23079BB87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95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0566386-DB6E-6D4F-89AC-8A7D38326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1EFE7B8-5744-2E40-90A6-0B0E6EBFCBFF}"/>
              </a:ext>
            </a:extLst>
          </p:cNvPr>
          <p:cNvSpPr/>
          <p:nvPr userDrawn="1"/>
        </p:nvSpPr>
        <p:spPr>
          <a:xfrm rot="10800000">
            <a:off x="-19879" y="6250952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A95FECE-E42C-7C41-9BDD-2602960F1B79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7F861F0-BB0E-C249-B5B4-4202153C6390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21239-BF8B-AD42-B298-6628BC18B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5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7E9051B2-104E-0D4B-80DA-56A0D70DD7FC}"/>
              </a:ext>
            </a:extLst>
          </p:cNvPr>
          <p:cNvSpPr/>
          <p:nvPr userDrawn="1"/>
        </p:nvSpPr>
        <p:spPr>
          <a:xfrm rot="10800000">
            <a:off x="-19879" y="6250952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E346914-8EA1-2141-B8F6-C02D6FE218D1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65582B-069F-3A4F-A46E-53F3C1F78E66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44BE28-B253-A84A-8839-A770215B7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08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070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userDrawn="1">
  <p:cSld name="4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>
            <a:spLocks noGrp="1"/>
          </p:cNvSpPr>
          <p:nvPr>
            <p:ph type="ctrTitle"/>
          </p:nvPr>
        </p:nvSpPr>
        <p:spPr>
          <a:xfrm>
            <a:off x="525888" y="2750092"/>
            <a:ext cx="6760646" cy="177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ubTitle" idx="1"/>
          </p:nvPr>
        </p:nvSpPr>
        <p:spPr>
          <a:xfrm>
            <a:off x="525888" y="4611325"/>
            <a:ext cx="9144000" cy="50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67" name="Google Shape;6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839" y="5909251"/>
            <a:ext cx="1737041" cy="439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054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0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529107" y="1854558"/>
            <a:ext cx="10515600" cy="354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body" idx="2"/>
          </p:nvPr>
        </p:nvSpPr>
        <p:spPr>
          <a:xfrm>
            <a:off x="529107" y="1418578"/>
            <a:ext cx="10515600" cy="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" name="Google Shape;22;p16"/>
          <p:cNvSpPr/>
          <p:nvPr/>
        </p:nvSpPr>
        <p:spPr>
          <a:xfrm rot="10800000">
            <a:off x="-19879" y="6250952"/>
            <a:ext cx="1177165" cy="614359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6"/>
          <p:cNvSpPr/>
          <p:nvPr/>
        </p:nvSpPr>
        <p:spPr>
          <a:xfrm rot="10800000">
            <a:off x="-19878" y="6115050"/>
            <a:ext cx="1192570" cy="742950"/>
          </a:xfrm>
          <a:custGeom>
            <a:avLst/>
            <a:gdLst/>
            <a:ahLst/>
            <a:cxnLst/>
            <a:rect l="l" t="t" r="r" b="b"/>
            <a:pathLst>
              <a:path w="1192570" h="742950" extrusionOk="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6"/>
          <p:cNvSpPr/>
          <p:nvPr/>
        </p:nvSpPr>
        <p:spPr>
          <a:xfrm rot="10800000">
            <a:off x="-7495" y="5958078"/>
            <a:ext cx="1254498" cy="899922"/>
          </a:xfrm>
          <a:custGeom>
            <a:avLst/>
            <a:gdLst/>
            <a:ahLst/>
            <a:cxnLst/>
            <a:rect l="l" t="t" r="r" b="b"/>
            <a:pathLst>
              <a:path w="1254498" h="899922" extrusionOk="0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323A14-7DEF-4046-96F0-914BE56ED2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5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10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529108" y="2211049"/>
            <a:ext cx="5015948" cy="3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body" idx="2"/>
          </p:nvPr>
        </p:nvSpPr>
        <p:spPr>
          <a:xfrm>
            <a:off x="529108" y="1418577"/>
            <a:ext cx="5015948" cy="7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3"/>
          </p:nvPr>
        </p:nvSpPr>
        <p:spPr>
          <a:xfrm>
            <a:off x="6028760" y="2211049"/>
            <a:ext cx="5015948" cy="3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4"/>
          </p:nvPr>
        </p:nvSpPr>
        <p:spPr>
          <a:xfrm>
            <a:off x="6028760" y="1418577"/>
            <a:ext cx="5015948" cy="7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7"/>
          <p:cNvSpPr/>
          <p:nvPr/>
        </p:nvSpPr>
        <p:spPr>
          <a:xfrm rot="10800000" flipH="1">
            <a:off x="10813947" y="6265157"/>
            <a:ext cx="1378053" cy="614359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17"/>
          <p:cNvSpPr/>
          <p:nvPr/>
        </p:nvSpPr>
        <p:spPr>
          <a:xfrm rot="10800000" flipH="1">
            <a:off x="10806673" y="6119596"/>
            <a:ext cx="1396085" cy="742950"/>
          </a:xfrm>
          <a:custGeom>
            <a:avLst/>
            <a:gdLst/>
            <a:ahLst/>
            <a:cxnLst/>
            <a:rect l="l" t="t" r="r" b="b"/>
            <a:pathLst>
              <a:path w="1192570" h="742950" extrusionOk="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7"/>
          <p:cNvSpPr/>
          <p:nvPr/>
        </p:nvSpPr>
        <p:spPr>
          <a:xfrm rot="10800000" flipH="1">
            <a:off x="10734177" y="5968836"/>
            <a:ext cx="1468582" cy="899922"/>
          </a:xfrm>
          <a:custGeom>
            <a:avLst/>
            <a:gdLst/>
            <a:ahLst/>
            <a:cxnLst/>
            <a:rect l="l" t="t" r="r" b="b"/>
            <a:pathLst>
              <a:path w="1254498" h="899922" extrusionOk="0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EFCD6A-2811-9D46-B43C-252FD9CAE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585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3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E6278410-57F4-7946-9C04-F4882F29DFBB}"/>
              </a:ext>
            </a:extLst>
          </p:cNvPr>
          <p:cNvSpPr/>
          <p:nvPr userDrawn="1"/>
        </p:nvSpPr>
        <p:spPr>
          <a:xfrm rot="10800000">
            <a:off x="-1873770" y="-355988"/>
            <a:ext cx="18783300" cy="9404065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4CA232E-82DA-6C42-ACCA-055B0CF8C313}"/>
              </a:ext>
            </a:extLst>
          </p:cNvPr>
          <p:cNvSpPr/>
          <p:nvPr userDrawn="1"/>
        </p:nvSpPr>
        <p:spPr>
          <a:xfrm flipH="1" flipV="1">
            <a:off x="-1340316" y="-112469"/>
            <a:ext cx="17507577" cy="879777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  <a:gd name="connsiteX0" fmla="*/ 0 w 5241733"/>
              <a:gd name="connsiteY0" fmla="*/ 0 h 2598697"/>
              <a:gd name="connsiteX1" fmla="*/ 5235293 w 5241733"/>
              <a:gd name="connsiteY1" fmla="*/ 228985 h 2598697"/>
              <a:gd name="connsiteX2" fmla="*/ 5241733 w 5241733"/>
              <a:gd name="connsiteY2" fmla="*/ 2598697 h 2598697"/>
              <a:gd name="connsiteX3" fmla="*/ 0 w 5241733"/>
              <a:gd name="connsiteY3" fmla="*/ 0 h 2598697"/>
              <a:gd name="connsiteX0" fmla="*/ 0 w 5313289"/>
              <a:gd name="connsiteY0" fmla="*/ 0 h 2598697"/>
              <a:gd name="connsiteX1" fmla="*/ 5313245 w 5313289"/>
              <a:gd name="connsiteY1" fmla="*/ 2090103 h 2598697"/>
              <a:gd name="connsiteX2" fmla="*/ 5241733 w 5313289"/>
              <a:gd name="connsiteY2" fmla="*/ 2598697 h 2598697"/>
              <a:gd name="connsiteX3" fmla="*/ 0 w 5313289"/>
              <a:gd name="connsiteY3" fmla="*/ 0 h 2598697"/>
              <a:gd name="connsiteX0" fmla="*/ 0 w 5319101"/>
              <a:gd name="connsiteY0" fmla="*/ 0 h 2598697"/>
              <a:gd name="connsiteX1" fmla="*/ 5313245 w 5319101"/>
              <a:gd name="connsiteY1" fmla="*/ 2090103 h 2598697"/>
              <a:gd name="connsiteX2" fmla="*/ 5241733 w 5319101"/>
              <a:gd name="connsiteY2" fmla="*/ 2598697 h 2598697"/>
              <a:gd name="connsiteX3" fmla="*/ 0 w 5319101"/>
              <a:gd name="connsiteY3" fmla="*/ 0 h 2598697"/>
              <a:gd name="connsiteX0" fmla="*/ 0 w 5938090"/>
              <a:gd name="connsiteY0" fmla="*/ 2990 h 2730214"/>
              <a:gd name="connsiteX1" fmla="*/ 5313245 w 5938090"/>
              <a:gd name="connsiteY1" fmla="*/ 2093093 h 2730214"/>
              <a:gd name="connsiteX2" fmla="*/ 5241733 w 5938090"/>
              <a:gd name="connsiteY2" fmla="*/ 2601687 h 2730214"/>
              <a:gd name="connsiteX3" fmla="*/ 0 w 5938090"/>
              <a:gd name="connsiteY3" fmla="*/ 2990 h 2730214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4493 h 2763586"/>
              <a:gd name="connsiteX1" fmla="*/ 5313245 w 5926269"/>
              <a:gd name="connsiteY1" fmla="*/ 2094596 h 2763586"/>
              <a:gd name="connsiteX2" fmla="*/ 5241733 w 5926269"/>
              <a:gd name="connsiteY2" fmla="*/ 2603190 h 2763586"/>
              <a:gd name="connsiteX3" fmla="*/ 0 w 5926269"/>
              <a:gd name="connsiteY3" fmla="*/ 4493 h 2763586"/>
              <a:gd name="connsiteX0" fmla="*/ 0 w 5926269"/>
              <a:gd name="connsiteY0" fmla="*/ 4476 h 2764436"/>
              <a:gd name="connsiteX1" fmla="*/ 5313245 w 5926269"/>
              <a:gd name="connsiteY1" fmla="*/ 2099451 h 2764436"/>
              <a:gd name="connsiteX2" fmla="*/ 5241733 w 5926269"/>
              <a:gd name="connsiteY2" fmla="*/ 2603173 h 2764436"/>
              <a:gd name="connsiteX3" fmla="*/ 0 w 5926269"/>
              <a:gd name="connsiteY3" fmla="*/ 4476 h 2764436"/>
              <a:gd name="connsiteX0" fmla="*/ 0 w 5926269"/>
              <a:gd name="connsiteY0" fmla="*/ 2773 h 2762732"/>
              <a:gd name="connsiteX1" fmla="*/ 5313245 w 5926269"/>
              <a:gd name="connsiteY1" fmla="*/ 2097748 h 2762732"/>
              <a:gd name="connsiteX2" fmla="*/ 5241733 w 5926269"/>
              <a:gd name="connsiteY2" fmla="*/ 2601470 h 2762732"/>
              <a:gd name="connsiteX3" fmla="*/ 0 w 5926269"/>
              <a:gd name="connsiteY3" fmla="*/ 2773 h 2762732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314512"/>
              <a:gd name="connsiteY0" fmla="*/ 2773 h 2601470"/>
              <a:gd name="connsiteX1" fmla="*/ 5313245 w 5314512"/>
              <a:gd name="connsiteY1" fmla="*/ 2097748 h 2601470"/>
              <a:gd name="connsiteX2" fmla="*/ 5241733 w 5314512"/>
              <a:gd name="connsiteY2" fmla="*/ 2601470 h 2601470"/>
              <a:gd name="connsiteX3" fmla="*/ 0 w 5314512"/>
              <a:gd name="connsiteY3" fmla="*/ 2773 h 2601470"/>
              <a:gd name="connsiteX0" fmla="*/ 0 w 5248807"/>
              <a:gd name="connsiteY0" fmla="*/ 2766 h 2601463"/>
              <a:gd name="connsiteX1" fmla="*/ 5215805 w 5248807"/>
              <a:gd name="connsiteY1" fmla="*/ 2102613 h 2601463"/>
              <a:gd name="connsiteX2" fmla="*/ 5241733 w 5248807"/>
              <a:gd name="connsiteY2" fmla="*/ 2601463 h 2601463"/>
              <a:gd name="connsiteX3" fmla="*/ 0 w 5248807"/>
              <a:gd name="connsiteY3" fmla="*/ 2766 h 2601463"/>
              <a:gd name="connsiteX0" fmla="*/ 0 w 5248807"/>
              <a:gd name="connsiteY0" fmla="*/ 2586 h 2601283"/>
              <a:gd name="connsiteX1" fmla="*/ 5215805 w 5248807"/>
              <a:gd name="connsiteY1" fmla="*/ 2102433 h 2601283"/>
              <a:gd name="connsiteX2" fmla="*/ 5241733 w 5248807"/>
              <a:gd name="connsiteY2" fmla="*/ 2601283 h 2601283"/>
              <a:gd name="connsiteX3" fmla="*/ 0 w 5248807"/>
              <a:gd name="connsiteY3" fmla="*/ 2586 h 2601283"/>
              <a:gd name="connsiteX0" fmla="*/ 0 w 5256048"/>
              <a:gd name="connsiteY0" fmla="*/ 2586 h 2601283"/>
              <a:gd name="connsiteX1" fmla="*/ 5215805 w 5256048"/>
              <a:gd name="connsiteY1" fmla="*/ 2102433 h 2601283"/>
              <a:gd name="connsiteX2" fmla="*/ 5241733 w 5256048"/>
              <a:gd name="connsiteY2" fmla="*/ 2601283 h 2601283"/>
              <a:gd name="connsiteX3" fmla="*/ 0 w 5256048"/>
              <a:gd name="connsiteY3" fmla="*/ 2586 h 2601283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0 h 2598697"/>
              <a:gd name="connsiteX1" fmla="*/ 5264526 w 5277726"/>
              <a:gd name="connsiteY1" fmla="*/ 2124207 h 2598697"/>
              <a:gd name="connsiteX2" fmla="*/ 5241733 w 5277726"/>
              <a:gd name="connsiteY2" fmla="*/ 2598697 h 2598697"/>
              <a:gd name="connsiteX3" fmla="*/ 0 w 5277726"/>
              <a:gd name="connsiteY3" fmla="*/ 0 h 2598697"/>
              <a:gd name="connsiteX0" fmla="*/ 0 w 5248042"/>
              <a:gd name="connsiteY0" fmla="*/ 0 h 2598697"/>
              <a:gd name="connsiteX1" fmla="*/ 5136140 w 5248042"/>
              <a:gd name="connsiteY1" fmla="*/ 2070288 h 2598697"/>
              <a:gd name="connsiteX2" fmla="*/ 5241733 w 5248042"/>
              <a:gd name="connsiteY2" fmla="*/ 2598697 h 2598697"/>
              <a:gd name="connsiteX3" fmla="*/ 0 w 5248042"/>
              <a:gd name="connsiteY3" fmla="*/ 0 h 2598697"/>
              <a:gd name="connsiteX0" fmla="*/ 0 w 5152806"/>
              <a:gd name="connsiteY0" fmla="*/ 0 h 2535792"/>
              <a:gd name="connsiteX1" fmla="*/ 5136140 w 5152806"/>
              <a:gd name="connsiteY1" fmla="*/ 2070288 h 2535792"/>
              <a:gd name="connsiteX2" fmla="*/ 5123617 w 5152806"/>
              <a:gd name="connsiteY2" fmla="*/ 2535792 h 2535792"/>
              <a:gd name="connsiteX3" fmla="*/ 0 w 5152806"/>
              <a:gd name="connsiteY3" fmla="*/ 0 h 2535792"/>
              <a:gd name="connsiteX0" fmla="*/ 0 w 5145590"/>
              <a:gd name="connsiteY0" fmla="*/ 0 h 2535792"/>
              <a:gd name="connsiteX1" fmla="*/ 5136140 w 5145590"/>
              <a:gd name="connsiteY1" fmla="*/ 2070288 h 2535792"/>
              <a:gd name="connsiteX2" fmla="*/ 5123617 w 5145590"/>
              <a:gd name="connsiteY2" fmla="*/ 2535792 h 2535792"/>
              <a:gd name="connsiteX3" fmla="*/ 0 w 5145590"/>
              <a:gd name="connsiteY3" fmla="*/ 0 h 2535792"/>
              <a:gd name="connsiteX0" fmla="*/ 0 w 5136140"/>
              <a:gd name="connsiteY0" fmla="*/ 0 h 2535792"/>
              <a:gd name="connsiteX1" fmla="*/ 5136140 w 5136140"/>
              <a:gd name="connsiteY1" fmla="*/ 2070288 h 2535792"/>
              <a:gd name="connsiteX2" fmla="*/ 5123617 w 5136140"/>
              <a:gd name="connsiteY2" fmla="*/ 2535792 h 2535792"/>
              <a:gd name="connsiteX3" fmla="*/ 0 w 5136140"/>
              <a:gd name="connsiteY3" fmla="*/ 0 h 2535792"/>
              <a:gd name="connsiteX0" fmla="*/ 0 w 5136140"/>
              <a:gd name="connsiteY0" fmla="*/ 0 h 2092413"/>
              <a:gd name="connsiteX1" fmla="*/ 5136140 w 5136140"/>
              <a:gd name="connsiteY1" fmla="*/ 2070288 h 2092413"/>
              <a:gd name="connsiteX2" fmla="*/ 4121877 w 5136140"/>
              <a:gd name="connsiteY2" fmla="*/ 2039360 h 2092413"/>
              <a:gd name="connsiteX3" fmla="*/ 0 w 5136140"/>
              <a:gd name="connsiteY3" fmla="*/ 0 h 2092413"/>
              <a:gd name="connsiteX0" fmla="*/ 0 w 5136140"/>
              <a:gd name="connsiteY0" fmla="*/ 0 h 2117762"/>
              <a:gd name="connsiteX1" fmla="*/ 5136140 w 5136140"/>
              <a:gd name="connsiteY1" fmla="*/ 2070288 h 2117762"/>
              <a:gd name="connsiteX2" fmla="*/ 4121877 w 5136140"/>
              <a:gd name="connsiteY2" fmla="*/ 2039360 h 2117762"/>
              <a:gd name="connsiteX3" fmla="*/ 0 w 5136140"/>
              <a:gd name="connsiteY3" fmla="*/ 0 h 2117762"/>
              <a:gd name="connsiteX0" fmla="*/ 0 w 5136140"/>
              <a:gd name="connsiteY0" fmla="*/ 0 h 2070288"/>
              <a:gd name="connsiteX1" fmla="*/ 5136140 w 5136140"/>
              <a:gd name="connsiteY1" fmla="*/ 2070288 h 2070288"/>
              <a:gd name="connsiteX2" fmla="*/ 4121877 w 5136140"/>
              <a:gd name="connsiteY2" fmla="*/ 2039360 h 2070288"/>
              <a:gd name="connsiteX3" fmla="*/ 0 w 5136140"/>
              <a:gd name="connsiteY3" fmla="*/ 0 h 2070288"/>
              <a:gd name="connsiteX0" fmla="*/ 0 w 5067974"/>
              <a:gd name="connsiteY0" fmla="*/ 0 h 2050878"/>
              <a:gd name="connsiteX1" fmla="*/ 5067974 w 5067974"/>
              <a:gd name="connsiteY1" fmla="*/ 2044034 h 2050878"/>
              <a:gd name="connsiteX2" fmla="*/ 4121877 w 5067974"/>
              <a:gd name="connsiteY2" fmla="*/ 2039360 h 2050878"/>
              <a:gd name="connsiteX3" fmla="*/ 0 w 5067974"/>
              <a:gd name="connsiteY3" fmla="*/ 0 h 205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974" h="2050878">
                <a:moveTo>
                  <a:pt x="0" y="0"/>
                </a:moveTo>
                <a:lnTo>
                  <a:pt x="5067974" y="2044034"/>
                </a:lnTo>
                <a:cubicBezTo>
                  <a:pt x="4708194" y="2038649"/>
                  <a:pt x="4412613" y="2065237"/>
                  <a:pt x="4121877" y="203936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59C1954-065E-EE4D-9C9D-75A3FC78CB77}"/>
              </a:ext>
            </a:extLst>
          </p:cNvPr>
          <p:cNvSpPr/>
          <p:nvPr userDrawn="1"/>
        </p:nvSpPr>
        <p:spPr>
          <a:xfrm flipH="1" flipV="1">
            <a:off x="1090949" y="-573411"/>
            <a:ext cx="14408925" cy="8895953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  <a:gd name="connsiteX0" fmla="*/ 0 w 5241733"/>
              <a:gd name="connsiteY0" fmla="*/ 0 h 2598697"/>
              <a:gd name="connsiteX1" fmla="*/ 5235293 w 5241733"/>
              <a:gd name="connsiteY1" fmla="*/ 228985 h 2598697"/>
              <a:gd name="connsiteX2" fmla="*/ 5241733 w 5241733"/>
              <a:gd name="connsiteY2" fmla="*/ 2598697 h 2598697"/>
              <a:gd name="connsiteX3" fmla="*/ 0 w 5241733"/>
              <a:gd name="connsiteY3" fmla="*/ 0 h 2598697"/>
              <a:gd name="connsiteX0" fmla="*/ 0 w 5313289"/>
              <a:gd name="connsiteY0" fmla="*/ 0 h 2598697"/>
              <a:gd name="connsiteX1" fmla="*/ 5313245 w 5313289"/>
              <a:gd name="connsiteY1" fmla="*/ 2090103 h 2598697"/>
              <a:gd name="connsiteX2" fmla="*/ 5241733 w 5313289"/>
              <a:gd name="connsiteY2" fmla="*/ 2598697 h 2598697"/>
              <a:gd name="connsiteX3" fmla="*/ 0 w 5313289"/>
              <a:gd name="connsiteY3" fmla="*/ 0 h 2598697"/>
              <a:gd name="connsiteX0" fmla="*/ 0 w 5319101"/>
              <a:gd name="connsiteY0" fmla="*/ 0 h 2598697"/>
              <a:gd name="connsiteX1" fmla="*/ 5313245 w 5319101"/>
              <a:gd name="connsiteY1" fmla="*/ 2090103 h 2598697"/>
              <a:gd name="connsiteX2" fmla="*/ 5241733 w 5319101"/>
              <a:gd name="connsiteY2" fmla="*/ 2598697 h 2598697"/>
              <a:gd name="connsiteX3" fmla="*/ 0 w 5319101"/>
              <a:gd name="connsiteY3" fmla="*/ 0 h 2598697"/>
              <a:gd name="connsiteX0" fmla="*/ 0 w 5938090"/>
              <a:gd name="connsiteY0" fmla="*/ 2990 h 2730214"/>
              <a:gd name="connsiteX1" fmla="*/ 5313245 w 5938090"/>
              <a:gd name="connsiteY1" fmla="*/ 2093093 h 2730214"/>
              <a:gd name="connsiteX2" fmla="*/ 5241733 w 5938090"/>
              <a:gd name="connsiteY2" fmla="*/ 2601687 h 2730214"/>
              <a:gd name="connsiteX3" fmla="*/ 0 w 5938090"/>
              <a:gd name="connsiteY3" fmla="*/ 2990 h 2730214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4493 h 2763586"/>
              <a:gd name="connsiteX1" fmla="*/ 5313245 w 5926269"/>
              <a:gd name="connsiteY1" fmla="*/ 2094596 h 2763586"/>
              <a:gd name="connsiteX2" fmla="*/ 5241733 w 5926269"/>
              <a:gd name="connsiteY2" fmla="*/ 2603190 h 2763586"/>
              <a:gd name="connsiteX3" fmla="*/ 0 w 5926269"/>
              <a:gd name="connsiteY3" fmla="*/ 4493 h 2763586"/>
              <a:gd name="connsiteX0" fmla="*/ 0 w 5926269"/>
              <a:gd name="connsiteY0" fmla="*/ 4476 h 2764436"/>
              <a:gd name="connsiteX1" fmla="*/ 5313245 w 5926269"/>
              <a:gd name="connsiteY1" fmla="*/ 2099451 h 2764436"/>
              <a:gd name="connsiteX2" fmla="*/ 5241733 w 5926269"/>
              <a:gd name="connsiteY2" fmla="*/ 2603173 h 2764436"/>
              <a:gd name="connsiteX3" fmla="*/ 0 w 5926269"/>
              <a:gd name="connsiteY3" fmla="*/ 4476 h 2764436"/>
              <a:gd name="connsiteX0" fmla="*/ 0 w 5926269"/>
              <a:gd name="connsiteY0" fmla="*/ 2773 h 2762732"/>
              <a:gd name="connsiteX1" fmla="*/ 5313245 w 5926269"/>
              <a:gd name="connsiteY1" fmla="*/ 2097748 h 2762732"/>
              <a:gd name="connsiteX2" fmla="*/ 5241733 w 5926269"/>
              <a:gd name="connsiteY2" fmla="*/ 2601470 h 2762732"/>
              <a:gd name="connsiteX3" fmla="*/ 0 w 5926269"/>
              <a:gd name="connsiteY3" fmla="*/ 2773 h 2762732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314512"/>
              <a:gd name="connsiteY0" fmla="*/ 2773 h 2601470"/>
              <a:gd name="connsiteX1" fmla="*/ 5313245 w 5314512"/>
              <a:gd name="connsiteY1" fmla="*/ 2097748 h 2601470"/>
              <a:gd name="connsiteX2" fmla="*/ 5241733 w 5314512"/>
              <a:gd name="connsiteY2" fmla="*/ 2601470 h 2601470"/>
              <a:gd name="connsiteX3" fmla="*/ 0 w 5314512"/>
              <a:gd name="connsiteY3" fmla="*/ 2773 h 2601470"/>
              <a:gd name="connsiteX0" fmla="*/ 0 w 5248807"/>
              <a:gd name="connsiteY0" fmla="*/ 2766 h 2601463"/>
              <a:gd name="connsiteX1" fmla="*/ 5215805 w 5248807"/>
              <a:gd name="connsiteY1" fmla="*/ 2102613 h 2601463"/>
              <a:gd name="connsiteX2" fmla="*/ 5241733 w 5248807"/>
              <a:gd name="connsiteY2" fmla="*/ 2601463 h 2601463"/>
              <a:gd name="connsiteX3" fmla="*/ 0 w 5248807"/>
              <a:gd name="connsiteY3" fmla="*/ 2766 h 2601463"/>
              <a:gd name="connsiteX0" fmla="*/ 0 w 5248807"/>
              <a:gd name="connsiteY0" fmla="*/ 2586 h 2601283"/>
              <a:gd name="connsiteX1" fmla="*/ 5215805 w 5248807"/>
              <a:gd name="connsiteY1" fmla="*/ 2102433 h 2601283"/>
              <a:gd name="connsiteX2" fmla="*/ 5241733 w 5248807"/>
              <a:gd name="connsiteY2" fmla="*/ 2601283 h 2601283"/>
              <a:gd name="connsiteX3" fmla="*/ 0 w 5248807"/>
              <a:gd name="connsiteY3" fmla="*/ 2586 h 2601283"/>
              <a:gd name="connsiteX0" fmla="*/ 0 w 5256048"/>
              <a:gd name="connsiteY0" fmla="*/ 2586 h 2601283"/>
              <a:gd name="connsiteX1" fmla="*/ 5215805 w 5256048"/>
              <a:gd name="connsiteY1" fmla="*/ 2102433 h 2601283"/>
              <a:gd name="connsiteX2" fmla="*/ 5241733 w 5256048"/>
              <a:gd name="connsiteY2" fmla="*/ 2601283 h 2601283"/>
              <a:gd name="connsiteX3" fmla="*/ 0 w 5256048"/>
              <a:gd name="connsiteY3" fmla="*/ 2586 h 2601283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0 h 2598697"/>
              <a:gd name="connsiteX1" fmla="*/ 5264526 w 5277726"/>
              <a:gd name="connsiteY1" fmla="*/ 2124207 h 2598697"/>
              <a:gd name="connsiteX2" fmla="*/ 5241733 w 5277726"/>
              <a:gd name="connsiteY2" fmla="*/ 2598697 h 2598697"/>
              <a:gd name="connsiteX3" fmla="*/ 0 w 5277726"/>
              <a:gd name="connsiteY3" fmla="*/ 0 h 2598697"/>
              <a:gd name="connsiteX0" fmla="*/ 0 w 5248042"/>
              <a:gd name="connsiteY0" fmla="*/ 0 h 2598697"/>
              <a:gd name="connsiteX1" fmla="*/ 5136140 w 5248042"/>
              <a:gd name="connsiteY1" fmla="*/ 2070288 h 2598697"/>
              <a:gd name="connsiteX2" fmla="*/ 5241733 w 5248042"/>
              <a:gd name="connsiteY2" fmla="*/ 2598697 h 2598697"/>
              <a:gd name="connsiteX3" fmla="*/ 0 w 5248042"/>
              <a:gd name="connsiteY3" fmla="*/ 0 h 2598697"/>
              <a:gd name="connsiteX0" fmla="*/ 0 w 5152806"/>
              <a:gd name="connsiteY0" fmla="*/ 0 h 2535792"/>
              <a:gd name="connsiteX1" fmla="*/ 5136140 w 5152806"/>
              <a:gd name="connsiteY1" fmla="*/ 2070288 h 2535792"/>
              <a:gd name="connsiteX2" fmla="*/ 5123617 w 5152806"/>
              <a:gd name="connsiteY2" fmla="*/ 2535792 h 2535792"/>
              <a:gd name="connsiteX3" fmla="*/ 0 w 5152806"/>
              <a:gd name="connsiteY3" fmla="*/ 0 h 2535792"/>
              <a:gd name="connsiteX0" fmla="*/ 0 w 5145590"/>
              <a:gd name="connsiteY0" fmla="*/ 0 h 2535792"/>
              <a:gd name="connsiteX1" fmla="*/ 5136140 w 5145590"/>
              <a:gd name="connsiteY1" fmla="*/ 2070288 h 2535792"/>
              <a:gd name="connsiteX2" fmla="*/ 5123617 w 5145590"/>
              <a:gd name="connsiteY2" fmla="*/ 2535792 h 2535792"/>
              <a:gd name="connsiteX3" fmla="*/ 0 w 5145590"/>
              <a:gd name="connsiteY3" fmla="*/ 0 h 2535792"/>
              <a:gd name="connsiteX0" fmla="*/ 0 w 5136140"/>
              <a:gd name="connsiteY0" fmla="*/ 0 h 2535792"/>
              <a:gd name="connsiteX1" fmla="*/ 5136140 w 5136140"/>
              <a:gd name="connsiteY1" fmla="*/ 2070288 h 2535792"/>
              <a:gd name="connsiteX2" fmla="*/ 5123617 w 5136140"/>
              <a:gd name="connsiteY2" fmla="*/ 2535792 h 2535792"/>
              <a:gd name="connsiteX3" fmla="*/ 0 w 5136140"/>
              <a:gd name="connsiteY3" fmla="*/ 0 h 2535792"/>
              <a:gd name="connsiteX0" fmla="*/ 0 w 5136140"/>
              <a:gd name="connsiteY0" fmla="*/ 0 h 2092413"/>
              <a:gd name="connsiteX1" fmla="*/ 5136140 w 5136140"/>
              <a:gd name="connsiteY1" fmla="*/ 2070288 h 2092413"/>
              <a:gd name="connsiteX2" fmla="*/ 4121877 w 5136140"/>
              <a:gd name="connsiteY2" fmla="*/ 2039360 h 2092413"/>
              <a:gd name="connsiteX3" fmla="*/ 0 w 5136140"/>
              <a:gd name="connsiteY3" fmla="*/ 0 h 2092413"/>
              <a:gd name="connsiteX0" fmla="*/ 0 w 5136140"/>
              <a:gd name="connsiteY0" fmla="*/ 0 h 2117762"/>
              <a:gd name="connsiteX1" fmla="*/ 5136140 w 5136140"/>
              <a:gd name="connsiteY1" fmla="*/ 2070288 h 2117762"/>
              <a:gd name="connsiteX2" fmla="*/ 4121877 w 5136140"/>
              <a:gd name="connsiteY2" fmla="*/ 2039360 h 2117762"/>
              <a:gd name="connsiteX3" fmla="*/ 0 w 5136140"/>
              <a:gd name="connsiteY3" fmla="*/ 0 h 2117762"/>
              <a:gd name="connsiteX0" fmla="*/ 0 w 5136140"/>
              <a:gd name="connsiteY0" fmla="*/ 0 h 2070288"/>
              <a:gd name="connsiteX1" fmla="*/ 5136140 w 5136140"/>
              <a:gd name="connsiteY1" fmla="*/ 2070288 h 2070288"/>
              <a:gd name="connsiteX2" fmla="*/ 4121877 w 5136140"/>
              <a:gd name="connsiteY2" fmla="*/ 2039360 h 2070288"/>
              <a:gd name="connsiteX3" fmla="*/ 0 w 5136140"/>
              <a:gd name="connsiteY3" fmla="*/ 0 h 2070288"/>
              <a:gd name="connsiteX0" fmla="*/ 0 w 5067974"/>
              <a:gd name="connsiteY0" fmla="*/ 0 h 2050878"/>
              <a:gd name="connsiteX1" fmla="*/ 5067974 w 5067974"/>
              <a:gd name="connsiteY1" fmla="*/ 2044034 h 2050878"/>
              <a:gd name="connsiteX2" fmla="*/ 4121877 w 5067974"/>
              <a:gd name="connsiteY2" fmla="*/ 2039360 h 2050878"/>
              <a:gd name="connsiteX3" fmla="*/ 0 w 5067974"/>
              <a:gd name="connsiteY3" fmla="*/ 0 h 2050878"/>
              <a:gd name="connsiteX0" fmla="*/ 0 w 4468346"/>
              <a:gd name="connsiteY0" fmla="*/ 0 h 2054352"/>
              <a:gd name="connsiteX1" fmla="*/ 4468346 w 4468346"/>
              <a:gd name="connsiteY1" fmla="*/ 2047508 h 2054352"/>
              <a:gd name="connsiteX2" fmla="*/ 3522249 w 4468346"/>
              <a:gd name="connsiteY2" fmla="*/ 2042834 h 2054352"/>
              <a:gd name="connsiteX3" fmla="*/ 0 w 4468346"/>
              <a:gd name="connsiteY3" fmla="*/ 0 h 2054352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22249 w 4481288"/>
              <a:gd name="connsiteY2" fmla="*/ 2042834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04993 w 4481288"/>
              <a:gd name="connsiteY2" fmla="*/ 2042834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1288" h="2054456">
                <a:moveTo>
                  <a:pt x="0" y="0"/>
                </a:moveTo>
                <a:lnTo>
                  <a:pt x="4481288" y="2054456"/>
                </a:lnTo>
                <a:lnTo>
                  <a:pt x="3530876" y="2046308"/>
                </a:lnTo>
                <a:lnTo>
                  <a:pt x="0" y="0"/>
                </a:lnTo>
                <a:close/>
              </a:path>
            </a:pathLst>
          </a:custGeom>
          <a:solidFill>
            <a:srgbClr val="2EB35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AD2E5-CAE7-B34C-B687-CDF340423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88" y="2750092"/>
            <a:ext cx="6760646" cy="1771315"/>
          </a:xfrm>
        </p:spPr>
        <p:txBody>
          <a:bodyPr anchor="b">
            <a:normAutofit/>
          </a:bodyPr>
          <a:lstStyle>
            <a:lvl1pPr algn="l">
              <a:lnSpc>
                <a:spcPct val="70000"/>
              </a:lnSpc>
              <a:defRPr sz="5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9E786-F801-8645-B3DF-DD44F8DA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888" y="4611325"/>
            <a:ext cx="9144000" cy="50769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788106-DD33-D947-B468-348B5B8E1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552" y="5935802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9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055C95D-4A3E-174E-A50A-928FFE9F6D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 Click to add Background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E6278410-57F4-7946-9C04-F4882F29DFBB}"/>
              </a:ext>
            </a:extLst>
          </p:cNvPr>
          <p:cNvSpPr/>
          <p:nvPr userDrawn="1"/>
        </p:nvSpPr>
        <p:spPr>
          <a:xfrm rot="10800000" flipH="1">
            <a:off x="-8119198" y="-385485"/>
            <a:ext cx="20421501" cy="7341403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AD2E5-CAE7-B34C-B687-CDF340423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761" y="3588431"/>
            <a:ext cx="6760646" cy="1771315"/>
          </a:xfrm>
        </p:spPr>
        <p:txBody>
          <a:bodyPr anchor="b">
            <a:normAutofit/>
          </a:bodyPr>
          <a:lstStyle>
            <a:lvl1pPr algn="l">
              <a:lnSpc>
                <a:spcPct val="70000"/>
              </a:lnSpc>
              <a:defRPr sz="5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9E786-F801-8645-B3DF-DD44F8DA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761" y="5449664"/>
            <a:ext cx="6760646" cy="50769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4CA232E-82DA-6C42-ACCA-055B0CF8C313}"/>
              </a:ext>
            </a:extLst>
          </p:cNvPr>
          <p:cNvSpPr/>
          <p:nvPr userDrawn="1"/>
        </p:nvSpPr>
        <p:spPr>
          <a:xfrm flipV="1">
            <a:off x="-5598488" y="-58992"/>
            <a:ext cx="16969632" cy="6119405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  <a:gd name="connsiteX0" fmla="*/ 0 w 5241733"/>
              <a:gd name="connsiteY0" fmla="*/ 0 h 2598697"/>
              <a:gd name="connsiteX1" fmla="*/ 5235293 w 5241733"/>
              <a:gd name="connsiteY1" fmla="*/ 228985 h 2598697"/>
              <a:gd name="connsiteX2" fmla="*/ 5241733 w 5241733"/>
              <a:gd name="connsiteY2" fmla="*/ 2598697 h 2598697"/>
              <a:gd name="connsiteX3" fmla="*/ 0 w 5241733"/>
              <a:gd name="connsiteY3" fmla="*/ 0 h 2598697"/>
              <a:gd name="connsiteX0" fmla="*/ 0 w 5313289"/>
              <a:gd name="connsiteY0" fmla="*/ 0 h 2598697"/>
              <a:gd name="connsiteX1" fmla="*/ 5313245 w 5313289"/>
              <a:gd name="connsiteY1" fmla="*/ 2090103 h 2598697"/>
              <a:gd name="connsiteX2" fmla="*/ 5241733 w 5313289"/>
              <a:gd name="connsiteY2" fmla="*/ 2598697 h 2598697"/>
              <a:gd name="connsiteX3" fmla="*/ 0 w 5313289"/>
              <a:gd name="connsiteY3" fmla="*/ 0 h 2598697"/>
              <a:gd name="connsiteX0" fmla="*/ 0 w 5319101"/>
              <a:gd name="connsiteY0" fmla="*/ 0 h 2598697"/>
              <a:gd name="connsiteX1" fmla="*/ 5313245 w 5319101"/>
              <a:gd name="connsiteY1" fmla="*/ 2090103 h 2598697"/>
              <a:gd name="connsiteX2" fmla="*/ 5241733 w 5319101"/>
              <a:gd name="connsiteY2" fmla="*/ 2598697 h 2598697"/>
              <a:gd name="connsiteX3" fmla="*/ 0 w 5319101"/>
              <a:gd name="connsiteY3" fmla="*/ 0 h 2598697"/>
              <a:gd name="connsiteX0" fmla="*/ 0 w 5938090"/>
              <a:gd name="connsiteY0" fmla="*/ 2990 h 2730214"/>
              <a:gd name="connsiteX1" fmla="*/ 5313245 w 5938090"/>
              <a:gd name="connsiteY1" fmla="*/ 2093093 h 2730214"/>
              <a:gd name="connsiteX2" fmla="*/ 5241733 w 5938090"/>
              <a:gd name="connsiteY2" fmla="*/ 2601687 h 2730214"/>
              <a:gd name="connsiteX3" fmla="*/ 0 w 5938090"/>
              <a:gd name="connsiteY3" fmla="*/ 2990 h 2730214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4493 h 2763586"/>
              <a:gd name="connsiteX1" fmla="*/ 5313245 w 5926269"/>
              <a:gd name="connsiteY1" fmla="*/ 2094596 h 2763586"/>
              <a:gd name="connsiteX2" fmla="*/ 5241733 w 5926269"/>
              <a:gd name="connsiteY2" fmla="*/ 2603190 h 2763586"/>
              <a:gd name="connsiteX3" fmla="*/ 0 w 5926269"/>
              <a:gd name="connsiteY3" fmla="*/ 4493 h 2763586"/>
              <a:gd name="connsiteX0" fmla="*/ 0 w 5926269"/>
              <a:gd name="connsiteY0" fmla="*/ 4476 h 2764436"/>
              <a:gd name="connsiteX1" fmla="*/ 5313245 w 5926269"/>
              <a:gd name="connsiteY1" fmla="*/ 2099451 h 2764436"/>
              <a:gd name="connsiteX2" fmla="*/ 5241733 w 5926269"/>
              <a:gd name="connsiteY2" fmla="*/ 2603173 h 2764436"/>
              <a:gd name="connsiteX3" fmla="*/ 0 w 5926269"/>
              <a:gd name="connsiteY3" fmla="*/ 4476 h 2764436"/>
              <a:gd name="connsiteX0" fmla="*/ 0 w 5926269"/>
              <a:gd name="connsiteY0" fmla="*/ 2773 h 2762732"/>
              <a:gd name="connsiteX1" fmla="*/ 5313245 w 5926269"/>
              <a:gd name="connsiteY1" fmla="*/ 2097748 h 2762732"/>
              <a:gd name="connsiteX2" fmla="*/ 5241733 w 5926269"/>
              <a:gd name="connsiteY2" fmla="*/ 2601470 h 2762732"/>
              <a:gd name="connsiteX3" fmla="*/ 0 w 5926269"/>
              <a:gd name="connsiteY3" fmla="*/ 2773 h 2762732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314512"/>
              <a:gd name="connsiteY0" fmla="*/ 2773 h 2601470"/>
              <a:gd name="connsiteX1" fmla="*/ 5313245 w 5314512"/>
              <a:gd name="connsiteY1" fmla="*/ 2097748 h 2601470"/>
              <a:gd name="connsiteX2" fmla="*/ 5241733 w 5314512"/>
              <a:gd name="connsiteY2" fmla="*/ 2601470 h 2601470"/>
              <a:gd name="connsiteX3" fmla="*/ 0 w 5314512"/>
              <a:gd name="connsiteY3" fmla="*/ 2773 h 2601470"/>
              <a:gd name="connsiteX0" fmla="*/ 0 w 5248807"/>
              <a:gd name="connsiteY0" fmla="*/ 2766 h 2601463"/>
              <a:gd name="connsiteX1" fmla="*/ 5215805 w 5248807"/>
              <a:gd name="connsiteY1" fmla="*/ 2102613 h 2601463"/>
              <a:gd name="connsiteX2" fmla="*/ 5241733 w 5248807"/>
              <a:gd name="connsiteY2" fmla="*/ 2601463 h 2601463"/>
              <a:gd name="connsiteX3" fmla="*/ 0 w 5248807"/>
              <a:gd name="connsiteY3" fmla="*/ 2766 h 2601463"/>
              <a:gd name="connsiteX0" fmla="*/ 0 w 5248807"/>
              <a:gd name="connsiteY0" fmla="*/ 2586 h 2601283"/>
              <a:gd name="connsiteX1" fmla="*/ 5215805 w 5248807"/>
              <a:gd name="connsiteY1" fmla="*/ 2102433 h 2601283"/>
              <a:gd name="connsiteX2" fmla="*/ 5241733 w 5248807"/>
              <a:gd name="connsiteY2" fmla="*/ 2601283 h 2601283"/>
              <a:gd name="connsiteX3" fmla="*/ 0 w 5248807"/>
              <a:gd name="connsiteY3" fmla="*/ 2586 h 2601283"/>
              <a:gd name="connsiteX0" fmla="*/ 0 w 5256048"/>
              <a:gd name="connsiteY0" fmla="*/ 2586 h 2601283"/>
              <a:gd name="connsiteX1" fmla="*/ 5215805 w 5256048"/>
              <a:gd name="connsiteY1" fmla="*/ 2102433 h 2601283"/>
              <a:gd name="connsiteX2" fmla="*/ 5241733 w 5256048"/>
              <a:gd name="connsiteY2" fmla="*/ 2601283 h 2601283"/>
              <a:gd name="connsiteX3" fmla="*/ 0 w 5256048"/>
              <a:gd name="connsiteY3" fmla="*/ 2586 h 2601283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0 h 2598697"/>
              <a:gd name="connsiteX1" fmla="*/ 5264526 w 5277726"/>
              <a:gd name="connsiteY1" fmla="*/ 2124207 h 2598697"/>
              <a:gd name="connsiteX2" fmla="*/ 5241733 w 5277726"/>
              <a:gd name="connsiteY2" fmla="*/ 2598697 h 2598697"/>
              <a:gd name="connsiteX3" fmla="*/ 0 w 5277726"/>
              <a:gd name="connsiteY3" fmla="*/ 0 h 2598697"/>
              <a:gd name="connsiteX0" fmla="*/ 0 w 5248042"/>
              <a:gd name="connsiteY0" fmla="*/ 0 h 2598697"/>
              <a:gd name="connsiteX1" fmla="*/ 5136140 w 5248042"/>
              <a:gd name="connsiteY1" fmla="*/ 2070288 h 2598697"/>
              <a:gd name="connsiteX2" fmla="*/ 5241733 w 5248042"/>
              <a:gd name="connsiteY2" fmla="*/ 2598697 h 2598697"/>
              <a:gd name="connsiteX3" fmla="*/ 0 w 5248042"/>
              <a:gd name="connsiteY3" fmla="*/ 0 h 2598697"/>
              <a:gd name="connsiteX0" fmla="*/ 0 w 5152806"/>
              <a:gd name="connsiteY0" fmla="*/ 0 h 2535792"/>
              <a:gd name="connsiteX1" fmla="*/ 5136140 w 5152806"/>
              <a:gd name="connsiteY1" fmla="*/ 2070288 h 2535792"/>
              <a:gd name="connsiteX2" fmla="*/ 5123617 w 5152806"/>
              <a:gd name="connsiteY2" fmla="*/ 2535792 h 2535792"/>
              <a:gd name="connsiteX3" fmla="*/ 0 w 5152806"/>
              <a:gd name="connsiteY3" fmla="*/ 0 h 2535792"/>
              <a:gd name="connsiteX0" fmla="*/ 0 w 5145590"/>
              <a:gd name="connsiteY0" fmla="*/ 0 h 2535792"/>
              <a:gd name="connsiteX1" fmla="*/ 5136140 w 5145590"/>
              <a:gd name="connsiteY1" fmla="*/ 2070288 h 2535792"/>
              <a:gd name="connsiteX2" fmla="*/ 5123617 w 5145590"/>
              <a:gd name="connsiteY2" fmla="*/ 2535792 h 2535792"/>
              <a:gd name="connsiteX3" fmla="*/ 0 w 5145590"/>
              <a:gd name="connsiteY3" fmla="*/ 0 h 2535792"/>
              <a:gd name="connsiteX0" fmla="*/ 0 w 5136140"/>
              <a:gd name="connsiteY0" fmla="*/ 0 h 2535792"/>
              <a:gd name="connsiteX1" fmla="*/ 5136140 w 5136140"/>
              <a:gd name="connsiteY1" fmla="*/ 2070288 h 2535792"/>
              <a:gd name="connsiteX2" fmla="*/ 5123617 w 5136140"/>
              <a:gd name="connsiteY2" fmla="*/ 2535792 h 2535792"/>
              <a:gd name="connsiteX3" fmla="*/ 0 w 5136140"/>
              <a:gd name="connsiteY3" fmla="*/ 0 h 2535792"/>
              <a:gd name="connsiteX0" fmla="*/ 0 w 5136140"/>
              <a:gd name="connsiteY0" fmla="*/ 0 h 2092413"/>
              <a:gd name="connsiteX1" fmla="*/ 5136140 w 5136140"/>
              <a:gd name="connsiteY1" fmla="*/ 2070288 h 2092413"/>
              <a:gd name="connsiteX2" fmla="*/ 4121877 w 5136140"/>
              <a:gd name="connsiteY2" fmla="*/ 2039360 h 2092413"/>
              <a:gd name="connsiteX3" fmla="*/ 0 w 5136140"/>
              <a:gd name="connsiteY3" fmla="*/ 0 h 2092413"/>
              <a:gd name="connsiteX0" fmla="*/ 0 w 5136140"/>
              <a:gd name="connsiteY0" fmla="*/ 0 h 2117762"/>
              <a:gd name="connsiteX1" fmla="*/ 5136140 w 5136140"/>
              <a:gd name="connsiteY1" fmla="*/ 2070288 h 2117762"/>
              <a:gd name="connsiteX2" fmla="*/ 4121877 w 5136140"/>
              <a:gd name="connsiteY2" fmla="*/ 2039360 h 2117762"/>
              <a:gd name="connsiteX3" fmla="*/ 0 w 5136140"/>
              <a:gd name="connsiteY3" fmla="*/ 0 h 2117762"/>
              <a:gd name="connsiteX0" fmla="*/ 0 w 5136140"/>
              <a:gd name="connsiteY0" fmla="*/ 0 h 2070288"/>
              <a:gd name="connsiteX1" fmla="*/ 5136140 w 5136140"/>
              <a:gd name="connsiteY1" fmla="*/ 2070288 h 2070288"/>
              <a:gd name="connsiteX2" fmla="*/ 4121877 w 5136140"/>
              <a:gd name="connsiteY2" fmla="*/ 2039360 h 2070288"/>
              <a:gd name="connsiteX3" fmla="*/ 0 w 5136140"/>
              <a:gd name="connsiteY3" fmla="*/ 0 h 2070288"/>
              <a:gd name="connsiteX0" fmla="*/ 0 w 5067974"/>
              <a:gd name="connsiteY0" fmla="*/ 0 h 2050878"/>
              <a:gd name="connsiteX1" fmla="*/ 5067974 w 5067974"/>
              <a:gd name="connsiteY1" fmla="*/ 2044034 h 2050878"/>
              <a:gd name="connsiteX2" fmla="*/ 4121877 w 5067974"/>
              <a:gd name="connsiteY2" fmla="*/ 2039360 h 2050878"/>
              <a:gd name="connsiteX3" fmla="*/ 0 w 5067974"/>
              <a:gd name="connsiteY3" fmla="*/ 0 h 205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974" h="2050878">
                <a:moveTo>
                  <a:pt x="0" y="0"/>
                </a:moveTo>
                <a:lnTo>
                  <a:pt x="5067974" y="2044034"/>
                </a:lnTo>
                <a:cubicBezTo>
                  <a:pt x="4708194" y="2038649"/>
                  <a:pt x="4412613" y="2065237"/>
                  <a:pt x="4121877" y="203936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86A7875-2053-1349-A12B-9CBB166CC07D}"/>
              </a:ext>
            </a:extLst>
          </p:cNvPr>
          <p:cNvSpPr/>
          <p:nvPr userDrawn="1"/>
        </p:nvSpPr>
        <p:spPr>
          <a:xfrm flipV="1">
            <a:off x="-5598488" y="-73740"/>
            <a:ext cx="13923569" cy="6172074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  <a:gd name="connsiteX0" fmla="*/ 0 w 5241733"/>
              <a:gd name="connsiteY0" fmla="*/ 0 h 2598697"/>
              <a:gd name="connsiteX1" fmla="*/ 5235293 w 5241733"/>
              <a:gd name="connsiteY1" fmla="*/ 228985 h 2598697"/>
              <a:gd name="connsiteX2" fmla="*/ 5241733 w 5241733"/>
              <a:gd name="connsiteY2" fmla="*/ 2598697 h 2598697"/>
              <a:gd name="connsiteX3" fmla="*/ 0 w 5241733"/>
              <a:gd name="connsiteY3" fmla="*/ 0 h 2598697"/>
              <a:gd name="connsiteX0" fmla="*/ 0 w 5313289"/>
              <a:gd name="connsiteY0" fmla="*/ 0 h 2598697"/>
              <a:gd name="connsiteX1" fmla="*/ 5313245 w 5313289"/>
              <a:gd name="connsiteY1" fmla="*/ 2090103 h 2598697"/>
              <a:gd name="connsiteX2" fmla="*/ 5241733 w 5313289"/>
              <a:gd name="connsiteY2" fmla="*/ 2598697 h 2598697"/>
              <a:gd name="connsiteX3" fmla="*/ 0 w 5313289"/>
              <a:gd name="connsiteY3" fmla="*/ 0 h 2598697"/>
              <a:gd name="connsiteX0" fmla="*/ 0 w 5319101"/>
              <a:gd name="connsiteY0" fmla="*/ 0 h 2598697"/>
              <a:gd name="connsiteX1" fmla="*/ 5313245 w 5319101"/>
              <a:gd name="connsiteY1" fmla="*/ 2090103 h 2598697"/>
              <a:gd name="connsiteX2" fmla="*/ 5241733 w 5319101"/>
              <a:gd name="connsiteY2" fmla="*/ 2598697 h 2598697"/>
              <a:gd name="connsiteX3" fmla="*/ 0 w 5319101"/>
              <a:gd name="connsiteY3" fmla="*/ 0 h 2598697"/>
              <a:gd name="connsiteX0" fmla="*/ 0 w 5938090"/>
              <a:gd name="connsiteY0" fmla="*/ 2990 h 2730214"/>
              <a:gd name="connsiteX1" fmla="*/ 5313245 w 5938090"/>
              <a:gd name="connsiteY1" fmla="*/ 2093093 h 2730214"/>
              <a:gd name="connsiteX2" fmla="*/ 5241733 w 5938090"/>
              <a:gd name="connsiteY2" fmla="*/ 2601687 h 2730214"/>
              <a:gd name="connsiteX3" fmla="*/ 0 w 5938090"/>
              <a:gd name="connsiteY3" fmla="*/ 2990 h 2730214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2990 h 2762083"/>
              <a:gd name="connsiteX1" fmla="*/ 5313245 w 5926269"/>
              <a:gd name="connsiteY1" fmla="*/ 2093093 h 2762083"/>
              <a:gd name="connsiteX2" fmla="*/ 5241733 w 5926269"/>
              <a:gd name="connsiteY2" fmla="*/ 2601687 h 2762083"/>
              <a:gd name="connsiteX3" fmla="*/ 0 w 5926269"/>
              <a:gd name="connsiteY3" fmla="*/ 2990 h 2762083"/>
              <a:gd name="connsiteX0" fmla="*/ 0 w 5926269"/>
              <a:gd name="connsiteY0" fmla="*/ 4493 h 2763586"/>
              <a:gd name="connsiteX1" fmla="*/ 5313245 w 5926269"/>
              <a:gd name="connsiteY1" fmla="*/ 2094596 h 2763586"/>
              <a:gd name="connsiteX2" fmla="*/ 5241733 w 5926269"/>
              <a:gd name="connsiteY2" fmla="*/ 2603190 h 2763586"/>
              <a:gd name="connsiteX3" fmla="*/ 0 w 5926269"/>
              <a:gd name="connsiteY3" fmla="*/ 4493 h 2763586"/>
              <a:gd name="connsiteX0" fmla="*/ 0 w 5926269"/>
              <a:gd name="connsiteY0" fmla="*/ 4476 h 2764436"/>
              <a:gd name="connsiteX1" fmla="*/ 5313245 w 5926269"/>
              <a:gd name="connsiteY1" fmla="*/ 2099451 h 2764436"/>
              <a:gd name="connsiteX2" fmla="*/ 5241733 w 5926269"/>
              <a:gd name="connsiteY2" fmla="*/ 2603173 h 2764436"/>
              <a:gd name="connsiteX3" fmla="*/ 0 w 5926269"/>
              <a:gd name="connsiteY3" fmla="*/ 4476 h 2764436"/>
              <a:gd name="connsiteX0" fmla="*/ 0 w 5926269"/>
              <a:gd name="connsiteY0" fmla="*/ 2773 h 2762732"/>
              <a:gd name="connsiteX1" fmla="*/ 5313245 w 5926269"/>
              <a:gd name="connsiteY1" fmla="*/ 2097748 h 2762732"/>
              <a:gd name="connsiteX2" fmla="*/ 5241733 w 5926269"/>
              <a:gd name="connsiteY2" fmla="*/ 2601470 h 2762732"/>
              <a:gd name="connsiteX3" fmla="*/ 0 w 5926269"/>
              <a:gd name="connsiteY3" fmla="*/ 2773 h 2762732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630073"/>
              <a:gd name="connsiteY0" fmla="*/ 2773 h 2720699"/>
              <a:gd name="connsiteX1" fmla="*/ 5313245 w 5630073"/>
              <a:gd name="connsiteY1" fmla="*/ 2097748 h 2720699"/>
              <a:gd name="connsiteX2" fmla="*/ 5241733 w 5630073"/>
              <a:gd name="connsiteY2" fmla="*/ 2601470 h 2720699"/>
              <a:gd name="connsiteX3" fmla="*/ 0 w 5630073"/>
              <a:gd name="connsiteY3" fmla="*/ 2773 h 2720699"/>
              <a:gd name="connsiteX0" fmla="*/ 0 w 5314512"/>
              <a:gd name="connsiteY0" fmla="*/ 2773 h 2601470"/>
              <a:gd name="connsiteX1" fmla="*/ 5313245 w 5314512"/>
              <a:gd name="connsiteY1" fmla="*/ 2097748 h 2601470"/>
              <a:gd name="connsiteX2" fmla="*/ 5241733 w 5314512"/>
              <a:gd name="connsiteY2" fmla="*/ 2601470 h 2601470"/>
              <a:gd name="connsiteX3" fmla="*/ 0 w 5314512"/>
              <a:gd name="connsiteY3" fmla="*/ 2773 h 2601470"/>
              <a:gd name="connsiteX0" fmla="*/ 0 w 5248807"/>
              <a:gd name="connsiteY0" fmla="*/ 2766 h 2601463"/>
              <a:gd name="connsiteX1" fmla="*/ 5215805 w 5248807"/>
              <a:gd name="connsiteY1" fmla="*/ 2102613 h 2601463"/>
              <a:gd name="connsiteX2" fmla="*/ 5241733 w 5248807"/>
              <a:gd name="connsiteY2" fmla="*/ 2601463 h 2601463"/>
              <a:gd name="connsiteX3" fmla="*/ 0 w 5248807"/>
              <a:gd name="connsiteY3" fmla="*/ 2766 h 2601463"/>
              <a:gd name="connsiteX0" fmla="*/ 0 w 5248807"/>
              <a:gd name="connsiteY0" fmla="*/ 2586 h 2601283"/>
              <a:gd name="connsiteX1" fmla="*/ 5215805 w 5248807"/>
              <a:gd name="connsiteY1" fmla="*/ 2102433 h 2601283"/>
              <a:gd name="connsiteX2" fmla="*/ 5241733 w 5248807"/>
              <a:gd name="connsiteY2" fmla="*/ 2601283 h 2601283"/>
              <a:gd name="connsiteX3" fmla="*/ 0 w 5248807"/>
              <a:gd name="connsiteY3" fmla="*/ 2586 h 2601283"/>
              <a:gd name="connsiteX0" fmla="*/ 0 w 5256048"/>
              <a:gd name="connsiteY0" fmla="*/ 2586 h 2601283"/>
              <a:gd name="connsiteX1" fmla="*/ 5215805 w 5256048"/>
              <a:gd name="connsiteY1" fmla="*/ 2102433 h 2601283"/>
              <a:gd name="connsiteX2" fmla="*/ 5241733 w 5256048"/>
              <a:gd name="connsiteY2" fmla="*/ 2601283 h 2601283"/>
              <a:gd name="connsiteX3" fmla="*/ 0 w 5256048"/>
              <a:gd name="connsiteY3" fmla="*/ 2586 h 2601283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2557 h 2601254"/>
              <a:gd name="connsiteX1" fmla="*/ 5264526 w 5277726"/>
              <a:gd name="connsiteY1" fmla="*/ 2126764 h 2601254"/>
              <a:gd name="connsiteX2" fmla="*/ 5241733 w 5277726"/>
              <a:gd name="connsiteY2" fmla="*/ 2601254 h 2601254"/>
              <a:gd name="connsiteX3" fmla="*/ 0 w 5277726"/>
              <a:gd name="connsiteY3" fmla="*/ 2557 h 2601254"/>
              <a:gd name="connsiteX0" fmla="*/ 0 w 5277726"/>
              <a:gd name="connsiteY0" fmla="*/ 0 h 2598697"/>
              <a:gd name="connsiteX1" fmla="*/ 5264526 w 5277726"/>
              <a:gd name="connsiteY1" fmla="*/ 2124207 h 2598697"/>
              <a:gd name="connsiteX2" fmla="*/ 5241733 w 5277726"/>
              <a:gd name="connsiteY2" fmla="*/ 2598697 h 2598697"/>
              <a:gd name="connsiteX3" fmla="*/ 0 w 5277726"/>
              <a:gd name="connsiteY3" fmla="*/ 0 h 2598697"/>
              <a:gd name="connsiteX0" fmla="*/ 0 w 5248042"/>
              <a:gd name="connsiteY0" fmla="*/ 0 h 2598697"/>
              <a:gd name="connsiteX1" fmla="*/ 5136140 w 5248042"/>
              <a:gd name="connsiteY1" fmla="*/ 2070288 h 2598697"/>
              <a:gd name="connsiteX2" fmla="*/ 5241733 w 5248042"/>
              <a:gd name="connsiteY2" fmla="*/ 2598697 h 2598697"/>
              <a:gd name="connsiteX3" fmla="*/ 0 w 5248042"/>
              <a:gd name="connsiteY3" fmla="*/ 0 h 2598697"/>
              <a:gd name="connsiteX0" fmla="*/ 0 w 5152806"/>
              <a:gd name="connsiteY0" fmla="*/ 0 h 2535792"/>
              <a:gd name="connsiteX1" fmla="*/ 5136140 w 5152806"/>
              <a:gd name="connsiteY1" fmla="*/ 2070288 h 2535792"/>
              <a:gd name="connsiteX2" fmla="*/ 5123617 w 5152806"/>
              <a:gd name="connsiteY2" fmla="*/ 2535792 h 2535792"/>
              <a:gd name="connsiteX3" fmla="*/ 0 w 5152806"/>
              <a:gd name="connsiteY3" fmla="*/ 0 h 2535792"/>
              <a:gd name="connsiteX0" fmla="*/ 0 w 5145590"/>
              <a:gd name="connsiteY0" fmla="*/ 0 h 2535792"/>
              <a:gd name="connsiteX1" fmla="*/ 5136140 w 5145590"/>
              <a:gd name="connsiteY1" fmla="*/ 2070288 h 2535792"/>
              <a:gd name="connsiteX2" fmla="*/ 5123617 w 5145590"/>
              <a:gd name="connsiteY2" fmla="*/ 2535792 h 2535792"/>
              <a:gd name="connsiteX3" fmla="*/ 0 w 5145590"/>
              <a:gd name="connsiteY3" fmla="*/ 0 h 2535792"/>
              <a:gd name="connsiteX0" fmla="*/ 0 w 5136140"/>
              <a:gd name="connsiteY0" fmla="*/ 0 h 2535792"/>
              <a:gd name="connsiteX1" fmla="*/ 5136140 w 5136140"/>
              <a:gd name="connsiteY1" fmla="*/ 2070288 h 2535792"/>
              <a:gd name="connsiteX2" fmla="*/ 5123617 w 5136140"/>
              <a:gd name="connsiteY2" fmla="*/ 2535792 h 2535792"/>
              <a:gd name="connsiteX3" fmla="*/ 0 w 5136140"/>
              <a:gd name="connsiteY3" fmla="*/ 0 h 2535792"/>
              <a:gd name="connsiteX0" fmla="*/ 0 w 5136140"/>
              <a:gd name="connsiteY0" fmla="*/ 0 h 2092413"/>
              <a:gd name="connsiteX1" fmla="*/ 5136140 w 5136140"/>
              <a:gd name="connsiteY1" fmla="*/ 2070288 h 2092413"/>
              <a:gd name="connsiteX2" fmla="*/ 4121877 w 5136140"/>
              <a:gd name="connsiteY2" fmla="*/ 2039360 h 2092413"/>
              <a:gd name="connsiteX3" fmla="*/ 0 w 5136140"/>
              <a:gd name="connsiteY3" fmla="*/ 0 h 2092413"/>
              <a:gd name="connsiteX0" fmla="*/ 0 w 5136140"/>
              <a:gd name="connsiteY0" fmla="*/ 0 h 2117762"/>
              <a:gd name="connsiteX1" fmla="*/ 5136140 w 5136140"/>
              <a:gd name="connsiteY1" fmla="*/ 2070288 h 2117762"/>
              <a:gd name="connsiteX2" fmla="*/ 4121877 w 5136140"/>
              <a:gd name="connsiteY2" fmla="*/ 2039360 h 2117762"/>
              <a:gd name="connsiteX3" fmla="*/ 0 w 5136140"/>
              <a:gd name="connsiteY3" fmla="*/ 0 h 2117762"/>
              <a:gd name="connsiteX0" fmla="*/ 0 w 5136140"/>
              <a:gd name="connsiteY0" fmla="*/ 0 h 2070288"/>
              <a:gd name="connsiteX1" fmla="*/ 5136140 w 5136140"/>
              <a:gd name="connsiteY1" fmla="*/ 2070288 h 2070288"/>
              <a:gd name="connsiteX2" fmla="*/ 4121877 w 5136140"/>
              <a:gd name="connsiteY2" fmla="*/ 2039360 h 2070288"/>
              <a:gd name="connsiteX3" fmla="*/ 0 w 5136140"/>
              <a:gd name="connsiteY3" fmla="*/ 0 h 2070288"/>
              <a:gd name="connsiteX0" fmla="*/ 0 w 5067974"/>
              <a:gd name="connsiteY0" fmla="*/ 0 h 2050878"/>
              <a:gd name="connsiteX1" fmla="*/ 5067974 w 5067974"/>
              <a:gd name="connsiteY1" fmla="*/ 2044034 h 2050878"/>
              <a:gd name="connsiteX2" fmla="*/ 4121877 w 5067974"/>
              <a:gd name="connsiteY2" fmla="*/ 2039360 h 2050878"/>
              <a:gd name="connsiteX3" fmla="*/ 0 w 5067974"/>
              <a:gd name="connsiteY3" fmla="*/ 0 h 2050878"/>
              <a:gd name="connsiteX0" fmla="*/ 0 w 4468346"/>
              <a:gd name="connsiteY0" fmla="*/ 0 h 2054352"/>
              <a:gd name="connsiteX1" fmla="*/ 4468346 w 4468346"/>
              <a:gd name="connsiteY1" fmla="*/ 2047508 h 2054352"/>
              <a:gd name="connsiteX2" fmla="*/ 3522249 w 4468346"/>
              <a:gd name="connsiteY2" fmla="*/ 2042834 h 2054352"/>
              <a:gd name="connsiteX3" fmla="*/ 0 w 4468346"/>
              <a:gd name="connsiteY3" fmla="*/ 0 h 2054352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22249 w 4481288"/>
              <a:gd name="connsiteY2" fmla="*/ 2042834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04993 w 4481288"/>
              <a:gd name="connsiteY2" fmla="*/ 2042834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  <a:gd name="connsiteX0" fmla="*/ 0 w 4481288"/>
              <a:gd name="connsiteY0" fmla="*/ 0 h 2054456"/>
              <a:gd name="connsiteX1" fmla="*/ 4481288 w 4481288"/>
              <a:gd name="connsiteY1" fmla="*/ 2054456 h 2054456"/>
              <a:gd name="connsiteX2" fmla="*/ 3530876 w 4481288"/>
              <a:gd name="connsiteY2" fmla="*/ 2046308 h 2054456"/>
              <a:gd name="connsiteX3" fmla="*/ 0 w 4481288"/>
              <a:gd name="connsiteY3" fmla="*/ 0 h 205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1288" h="2054456">
                <a:moveTo>
                  <a:pt x="0" y="0"/>
                </a:moveTo>
                <a:lnTo>
                  <a:pt x="4481288" y="2054456"/>
                </a:lnTo>
                <a:lnTo>
                  <a:pt x="3530876" y="2046308"/>
                </a:lnTo>
                <a:lnTo>
                  <a:pt x="0" y="0"/>
                </a:lnTo>
                <a:close/>
              </a:path>
            </a:pathLst>
          </a:custGeom>
          <a:solidFill>
            <a:srgbClr val="2EB35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75F81A-F07A-2F45-B7AE-9C7F43E34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552" y="5935802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3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B11-B9EE-AA47-934A-AC6BE830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6487-0722-114F-A0D1-81A4F74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07" y="1252621"/>
            <a:ext cx="4976611" cy="4359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D86841-0ACB-2C4F-B2CC-807343BBBB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8639" y="2323260"/>
            <a:ext cx="5083238" cy="180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E937A0C-32AB-F54F-8C77-226A3D84B8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61469" y="2323260"/>
            <a:ext cx="5083238" cy="180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425EE175-2EC3-D845-AA17-99F9D0FD4EE0}"/>
              </a:ext>
            </a:extLst>
          </p:cNvPr>
          <p:cNvSpPr/>
          <p:nvPr userDrawn="1"/>
        </p:nvSpPr>
        <p:spPr>
          <a:xfrm rot="10800000">
            <a:off x="0" y="6250956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A4831F1-E0B7-0646-8DEC-9C6EB8D8C7E3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3F767F1-6BB5-764D-B351-A7D7C0F64BA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9107" y="4466704"/>
            <a:ext cx="5082770" cy="43598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0CB1FF7-7557-9744-B6C7-297EBF8A7C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955872" y="4466704"/>
            <a:ext cx="5082770" cy="43598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CFEB213-0EDB-C44E-9302-F7F2475B0297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C4EDA2-6E72-E24F-B32A-988F1A0757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4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B11-B9EE-AA47-934A-AC6BE830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6487-0722-114F-A0D1-81A4F74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07" y="1252621"/>
            <a:ext cx="4976611" cy="4359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CE35146F-DFE2-CF47-81B0-D131B1B8625E}"/>
              </a:ext>
            </a:extLst>
          </p:cNvPr>
          <p:cNvSpPr/>
          <p:nvPr userDrawn="1"/>
        </p:nvSpPr>
        <p:spPr>
          <a:xfrm rot="10800000" flipH="1">
            <a:off x="2471529" y="-225285"/>
            <a:ext cx="9768877" cy="7083282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4841287 w 5115060"/>
              <a:gd name="connsiteY3" fmla="*/ 2245681 h 2369712"/>
              <a:gd name="connsiteX4" fmla="*/ 0 w 5115060"/>
              <a:gd name="connsiteY4" fmla="*/ 0 h 2369712"/>
              <a:gd name="connsiteX0" fmla="*/ 0 w 5115060"/>
              <a:gd name="connsiteY0" fmla="*/ 0 h 2861303"/>
              <a:gd name="connsiteX1" fmla="*/ 5108620 w 5115060"/>
              <a:gd name="connsiteY1" fmla="*/ 0 h 2861303"/>
              <a:gd name="connsiteX2" fmla="*/ 5115060 w 5115060"/>
              <a:gd name="connsiteY2" fmla="*/ 2369712 h 2861303"/>
              <a:gd name="connsiteX3" fmla="*/ 3624900 w 5115060"/>
              <a:gd name="connsiteY3" fmla="*/ 2861303 h 2861303"/>
              <a:gd name="connsiteX4" fmla="*/ 0 w 5115060"/>
              <a:gd name="connsiteY4" fmla="*/ 0 h 2861303"/>
              <a:gd name="connsiteX0" fmla="*/ 0 w 5109188"/>
              <a:gd name="connsiteY0" fmla="*/ 0 h 2861303"/>
              <a:gd name="connsiteX1" fmla="*/ 5108620 w 5109188"/>
              <a:gd name="connsiteY1" fmla="*/ 0 h 2861303"/>
              <a:gd name="connsiteX2" fmla="*/ 5108129 w 5109188"/>
              <a:gd name="connsiteY2" fmla="*/ 2814031 h 2861303"/>
              <a:gd name="connsiteX3" fmla="*/ 3624900 w 5109188"/>
              <a:gd name="connsiteY3" fmla="*/ 2861303 h 2861303"/>
              <a:gd name="connsiteX4" fmla="*/ 0 w 5109188"/>
              <a:gd name="connsiteY4" fmla="*/ 0 h 286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9188" h="2861303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05982" y="2024127"/>
                  <a:pt x="5108129" y="2814031"/>
                </a:cubicBezTo>
                <a:lnTo>
                  <a:pt x="3624900" y="28613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93A898-672A-864E-B679-7C6B482C63C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99473" y="1772958"/>
            <a:ext cx="4976610" cy="40624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DEE616D-9C32-3E4F-8597-3FE29F85E4B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8639" y="2806039"/>
            <a:ext cx="4559892" cy="28688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20CBDD8-1D75-F644-9003-BA8BD06696E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8639" y="2370058"/>
            <a:ext cx="4559892" cy="435980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1DA1AE0F-8B70-CC4C-91D6-7E8805A0C3AD}"/>
              </a:ext>
            </a:extLst>
          </p:cNvPr>
          <p:cNvSpPr/>
          <p:nvPr userDrawn="1"/>
        </p:nvSpPr>
        <p:spPr>
          <a:xfrm rot="10800000">
            <a:off x="-19879" y="6254147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A5E4C57-59AD-5248-A495-C508ACD9B140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6D5D3C3-21B7-4344-AF47-4AC04ACEDB3F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D80706-06BE-BA4C-AFE0-8C63B80FE2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5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B11-B9EE-AA47-934A-AC6BE830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6487-0722-114F-A0D1-81A4F74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07" y="1252621"/>
            <a:ext cx="4976611" cy="4359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D86841-0ACB-2C4F-B2CC-807343BBBB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8639" y="2323260"/>
            <a:ext cx="5083238" cy="180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3F767F1-6BB5-764D-B351-A7D7C0F64BA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9107" y="4466704"/>
            <a:ext cx="5082770" cy="43598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B66F93-78E1-D848-92EA-F2D5D01987F2}"/>
              </a:ext>
            </a:extLst>
          </p:cNvPr>
          <p:cNvCxnSpPr/>
          <p:nvPr userDrawn="1"/>
        </p:nvCxnSpPr>
        <p:spPr>
          <a:xfrm>
            <a:off x="523737" y="4285949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8">
            <a:extLst>
              <a:ext uri="{FF2B5EF4-FFF2-40B4-BE49-F238E27FC236}">
                <a16:creationId xmlns:a16="http://schemas.microsoft.com/office/drawing/2014/main" id="{CE35146F-DFE2-CF47-81B0-D131B1B8625E}"/>
              </a:ext>
            </a:extLst>
          </p:cNvPr>
          <p:cNvSpPr/>
          <p:nvPr userDrawn="1"/>
        </p:nvSpPr>
        <p:spPr>
          <a:xfrm rot="10800000" flipH="1">
            <a:off x="2471529" y="-225285"/>
            <a:ext cx="9768877" cy="7083282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4841287 w 5115060"/>
              <a:gd name="connsiteY3" fmla="*/ 2245681 h 2369712"/>
              <a:gd name="connsiteX4" fmla="*/ 0 w 5115060"/>
              <a:gd name="connsiteY4" fmla="*/ 0 h 2369712"/>
              <a:gd name="connsiteX0" fmla="*/ 0 w 5115060"/>
              <a:gd name="connsiteY0" fmla="*/ 0 h 2861303"/>
              <a:gd name="connsiteX1" fmla="*/ 5108620 w 5115060"/>
              <a:gd name="connsiteY1" fmla="*/ 0 h 2861303"/>
              <a:gd name="connsiteX2" fmla="*/ 5115060 w 5115060"/>
              <a:gd name="connsiteY2" fmla="*/ 2369712 h 2861303"/>
              <a:gd name="connsiteX3" fmla="*/ 3624900 w 5115060"/>
              <a:gd name="connsiteY3" fmla="*/ 2861303 h 2861303"/>
              <a:gd name="connsiteX4" fmla="*/ 0 w 5115060"/>
              <a:gd name="connsiteY4" fmla="*/ 0 h 2861303"/>
              <a:gd name="connsiteX0" fmla="*/ 0 w 5109188"/>
              <a:gd name="connsiteY0" fmla="*/ 0 h 2861303"/>
              <a:gd name="connsiteX1" fmla="*/ 5108620 w 5109188"/>
              <a:gd name="connsiteY1" fmla="*/ 0 h 2861303"/>
              <a:gd name="connsiteX2" fmla="*/ 5108129 w 5109188"/>
              <a:gd name="connsiteY2" fmla="*/ 2814031 h 2861303"/>
              <a:gd name="connsiteX3" fmla="*/ 3624900 w 5109188"/>
              <a:gd name="connsiteY3" fmla="*/ 2861303 h 2861303"/>
              <a:gd name="connsiteX4" fmla="*/ 0 w 5109188"/>
              <a:gd name="connsiteY4" fmla="*/ 0 h 286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9188" h="2861303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05982" y="2024127"/>
                  <a:pt x="5108129" y="2814031"/>
                </a:cubicBezTo>
                <a:lnTo>
                  <a:pt x="3624900" y="28613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93A898-672A-864E-B679-7C6B482C63C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779026" y="2470991"/>
            <a:ext cx="3657599" cy="354329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CE42E06-1DAE-5840-8AE7-6B058B71B60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779026" y="2035011"/>
            <a:ext cx="4108174" cy="435980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42D7F50B-0D94-C74F-B7C3-08931145107D}"/>
              </a:ext>
            </a:extLst>
          </p:cNvPr>
          <p:cNvSpPr/>
          <p:nvPr userDrawn="1"/>
        </p:nvSpPr>
        <p:spPr>
          <a:xfrm rot="10800000">
            <a:off x="-19879" y="6243637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E019C0A-BFB4-3A48-979C-7750A1C97AB6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19DAC40-BAB7-C949-9EC4-E55B38611F35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303156-7D0D-EE42-BF1D-38D110216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CE35146F-DFE2-CF47-81B0-D131B1B8625E}"/>
              </a:ext>
            </a:extLst>
          </p:cNvPr>
          <p:cNvSpPr/>
          <p:nvPr userDrawn="1"/>
        </p:nvSpPr>
        <p:spPr>
          <a:xfrm rot="10800000">
            <a:off x="-87728" y="-214772"/>
            <a:ext cx="9791336" cy="7083282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4841287 w 5115060"/>
              <a:gd name="connsiteY3" fmla="*/ 2245681 h 2369712"/>
              <a:gd name="connsiteX4" fmla="*/ 0 w 5115060"/>
              <a:gd name="connsiteY4" fmla="*/ 0 h 2369712"/>
              <a:gd name="connsiteX0" fmla="*/ 0 w 5115060"/>
              <a:gd name="connsiteY0" fmla="*/ 0 h 2861303"/>
              <a:gd name="connsiteX1" fmla="*/ 5108620 w 5115060"/>
              <a:gd name="connsiteY1" fmla="*/ 0 h 2861303"/>
              <a:gd name="connsiteX2" fmla="*/ 5115060 w 5115060"/>
              <a:gd name="connsiteY2" fmla="*/ 2369712 h 2861303"/>
              <a:gd name="connsiteX3" fmla="*/ 3624900 w 5115060"/>
              <a:gd name="connsiteY3" fmla="*/ 2861303 h 2861303"/>
              <a:gd name="connsiteX4" fmla="*/ 0 w 5115060"/>
              <a:gd name="connsiteY4" fmla="*/ 0 h 2861303"/>
              <a:gd name="connsiteX0" fmla="*/ 0 w 5109188"/>
              <a:gd name="connsiteY0" fmla="*/ 0 h 2861303"/>
              <a:gd name="connsiteX1" fmla="*/ 5108620 w 5109188"/>
              <a:gd name="connsiteY1" fmla="*/ 0 h 2861303"/>
              <a:gd name="connsiteX2" fmla="*/ 5108129 w 5109188"/>
              <a:gd name="connsiteY2" fmla="*/ 2814031 h 2861303"/>
              <a:gd name="connsiteX3" fmla="*/ 3624900 w 5109188"/>
              <a:gd name="connsiteY3" fmla="*/ 2861303 h 2861303"/>
              <a:gd name="connsiteX4" fmla="*/ 0 w 5109188"/>
              <a:gd name="connsiteY4" fmla="*/ 0 h 286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9188" h="2861303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05982" y="2024127"/>
                  <a:pt x="5108129" y="2814031"/>
                </a:cubicBezTo>
                <a:lnTo>
                  <a:pt x="3624900" y="28613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C6B11-B9EE-AA47-934A-AC6BE830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940" y="560231"/>
            <a:ext cx="6848915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6487-0722-114F-A0D1-81A4F74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940" y="1252621"/>
            <a:ext cx="4976611" cy="4359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D86841-0ACB-2C4F-B2CC-807343BBBB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34669" y="2323260"/>
            <a:ext cx="5083238" cy="180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3F767F1-6BB5-764D-B351-A7D7C0F64BA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35137" y="4466704"/>
            <a:ext cx="5082770" cy="435980"/>
          </a:xfrm>
        </p:spPr>
        <p:txBody>
          <a:bodyPr anchor="t">
            <a:no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B66F93-78E1-D848-92EA-F2D5D01987F2}"/>
              </a:ext>
            </a:extLst>
          </p:cNvPr>
          <p:cNvCxnSpPr/>
          <p:nvPr userDrawn="1"/>
        </p:nvCxnSpPr>
        <p:spPr>
          <a:xfrm>
            <a:off x="10866494" y="4285949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93A898-672A-864E-B679-7C6B482C63C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1972" y="2480005"/>
            <a:ext cx="3657599" cy="284788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CE42E06-1DAE-5840-8AE7-6B058B71B60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1972" y="2044025"/>
            <a:ext cx="4031330" cy="435980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45405CF2-536F-4647-B6CB-1BF7D0B6BE92}"/>
              </a:ext>
            </a:extLst>
          </p:cNvPr>
          <p:cNvSpPr/>
          <p:nvPr userDrawn="1"/>
        </p:nvSpPr>
        <p:spPr>
          <a:xfrm rot="10800000">
            <a:off x="-19879" y="6243637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0AF2619-56DD-E14B-B37B-42F351C42732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B7DDE3EC-5164-3B45-81F2-B7635BD3945A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ABE95B-3314-AF4D-8615-AE54970B02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48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1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CE35146F-DFE2-CF47-81B0-D131B1B8625E}"/>
              </a:ext>
            </a:extLst>
          </p:cNvPr>
          <p:cNvSpPr/>
          <p:nvPr userDrawn="1"/>
        </p:nvSpPr>
        <p:spPr>
          <a:xfrm rot="10800000">
            <a:off x="-74796" y="-214775"/>
            <a:ext cx="9791336" cy="7083282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4841287 w 5115060"/>
              <a:gd name="connsiteY3" fmla="*/ 2245681 h 2369712"/>
              <a:gd name="connsiteX4" fmla="*/ 0 w 5115060"/>
              <a:gd name="connsiteY4" fmla="*/ 0 h 2369712"/>
              <a:gd name="connsiteX0" fmla="*/ 0 w 5115060"/>
              <a:gd name="connsiteY0" fmla="*/ 0 h 2861303"/>
              <a:gd name="connsiteX1" fmla="*/ 5108620 w 5115060"/>
              <a:gd name="connsiteY1" fmla="*/ 0 h 2861303"/>
              <a:gd name="connsiteX2" fmla="*/ 5115060 w 5115060"/>
              <a:gd name="connsiteY2" fmla="*/ 2369712 h 2861303"/>
              <a:gd name="connsiteX3" fmla="*/ 3624900 w 5115060"/>
              <a:gd name="connsiteY3" fmla="*/ 2861303 h 2861303"/>
              <a:gd name="connsiteX4" fmla="*/ 0 w 5115060"/>
              <a:gd name="connsiteY4" fmla="*/ 0 h 2861303"/>
              <a:gd name="connsiteX0" fmla="*/ 0 w 5109188"/>
              <a:gd name="connsiteY0" fmla="*/ 0 h 2861303"/>
              <a:gd name="connsiteX1" fmla="*/ 5108620 w 5109188"/>
              <a:gd name="connsiteY1" fmla="*/ 0 h 2861303"/>
              <a:gd name="connsiteX2" fmla="*/ 5108129 w 5109188"/>
              <a:gd name="connsiteY2" fmla="*/ 2814031 h 2861303"/>
              <a:gd name="connsiteX3" fmla="*/ 3624900 w 5109188"/>
              <a:gd name="connsiteY3" fmla="*/ 2861303 h 2861303"/>
              <a:gd name="connsiteX4" fmla="*/ 0 w 5109188"/>
              <a:gd name="connsiteY4" fmla="*/ 0 h 286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9188" h="2861303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05982" y="2024127"/>
                  <a:pt x="5108129" y="2814031"/>
                </a:cubicBezTo>
                <a:lnTo>
                  <a:pt x="3624900" y="28613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C6B11-B9EE-AA47-934A-AC6BE830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940" y="560231"/>
            <a:ext cx="6848915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6487-0722-114F-A0D1-81A4F74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940" y="1252621"/>
            <a:ext cx="4976611" cy="4359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FC29377-3433-FD46-ACE5-A0BE14ADA22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68091" y="2013261"/>
            <a:ext cx="4976610" cy="37832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A2B31E5-56E3-BE4A-B330-710F81C8232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87587" y="2806039"/>
            <a:ext cx="4559892" cy="28688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B6356DF-1CAD-1344-A0A8-31BD0078598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987587" y="2370058"/>
            <a:ext cx="4559892" cy="435980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A6F583E6-DC6F-3C41-8A86-E6215F3BBC11}"/>
              </a:ext>
            </a:extLst>
          </p:cNvPr>
          <p:cNvSpPr/>
          <p:nvPr userDrawn="1"/>
        </p:nvSpPr>
        <p:spPr>
          <a:xfrm rot="10800000">
            <a:off x="-19879" y="6254147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9A79BC3-B907-2D4F-9AF5-CFA8333ADA7C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2DB61A8-089D-CD48-BECE-4C5B0CC0ADAC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4DB148-48B1-2148-9998-A1BE77FBD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48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1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B11-B9EE-AA47-934A-AC6BE830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6487-0722-114F-A0D1-81A4F74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07" y="1252621"/>
            <a:ext cx="4976611" cy="4359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AA4C95-081C-5B49-8DBB-779AA50AA36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9107" y="4466704"/>
            <a:ext cx="3368899" cy="43598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D86841-0ACB-2C4F-B2CC-807343BBBB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8639" y="2323260"/>
            <a:ext cx="3369368" cy="180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7B2866F-D63F-8546-A394-23B5EB84325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28753" y="4466704"/>
            <a:ext cx="3368898" cy="43598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E937A0C-32AB-F54F-8C77-226A3D84B8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28284" y="2323260"/>
            <a:ext cx="3369368" cy="180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F4EF2E9-9D29-5F47-AAAE-0154F856180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746641" y="4466704"/>
            <a:ext cx="3368898" cy="43598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A9F88999-DEBF-E34E-BB05-40719738C9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46172" y="2323260"/>
            <a:ext cx="3369368" cy="180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52DF6AA-2BCF-F840-A056-2CB3D7E60991}"/>
              </a:ext>
            </a:extLst>
          </p:cNvPr>
          <p:cNvSpPr/>
          <p:nvPr userDrawn="1"/>
        </p:nvSpPr>
        <p:spPr>
          <a:xfrm rot="10800000">
            <a:off x="-19879" y="6254147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427F6098-6CFD-754F-9390-067F3F45CC8E}"/>
              </a:ext>
            </a:extLst>
          </p:cNvPr>
          <p:cNvSpPr/>
          <p:nvPr userDrawn="1"/>
        </p:nvSpPr>
        <p:spPr>
          <a:xfrm flipH="1" flipV="1">
            <a:off x="-19878" y="6115050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0FE1AE1-5534-BB4C-A23F-713BB517577C}"/>
              </a:ext>
            </a:extLst>
          </p:cNvPr>
          <p:cNvSpPr/>
          <p:nvPr userDrawn="1"/>
        </p:nvSpPr>
        <p:spPr>
          <a:xfrm flipH="1" flipV="1">
            <a:off x="-7495" y="5958078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424333-6237-D04E-A87C-3C1B59990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3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7898C7-820D-B64B-B6F7-0DB7211A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7580D-1D2D-904C-BA33-65C3061B7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543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3" r:id="rId4"/>
    <p:sldLayoutId id="2147483667" r:id="rId5"/>
    <p:sldLayoutId id="2147483670" r:id="rId6"/>
    <p:sldLayoutId id="2147483668" r:id="rId7"/>
    <p:sldLayoutId id="2147483669" r:id="rId8"/>
    <p:sldLayoutId id="2147483650" r:id="rId9"/>
    <p:sldLayoutId id="2147483664" r:id="rId10"/>
    <p:sldLayoutId id="2147483662" r:id="rId11"/>
    <p:sldLayoutId id="2147483665" r:id="rId12"/>
    <p:sldLayoutId id="2147483666" r:id="rId13"/>
    <p:sldLayoutId id="2147483654" r:id="rId14"/>
    <p:sldLayoutId id="2147483655" r:id="rId15"/>
    <p:sldLayoutId id="2147483660" r:id="rId16"/>
    <p:sldLayoutId id="2147483673" r:id="rId17"/>
    <p:sldLayoutId id="2147483674" r:id="rId18"/>
    <p:sldLayoutId id="214748367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C6020B-7E74-044B-8CFF-2D26A3050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88" y="4333991"/>
            <a:ext cx="6106140" cy="1771315"/>
          </a:xfrm>
        </p:spPr>
        <p:txBody>
          <a:bodyPr>
            <a:normAutofit fontScale="90000"/>
          </a:bodyPr>
          <a:lstStyle/>
          <a:p>
            <a:r>
              <a:rPr lang="en-US" dirty="0"/>
              <a:t>Foster Care Requirements &amp; Skills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48E26E7-39D4-5142-97DC-958E8E4D9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888" y="4414132"/>
            <a:ext cx="9144000" cy="507694"/>
          </a:xfrm>
        </p:spPr>
        <p:txBody>
          <a:bodyPr/>
          <a:lstStyle/>
          <a:p>
            <a:r>
              <a:rPr lang="en-US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6865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3287-C9B0-9947-B3C4-EF49CE48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Checklist For Your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8DB61-A45E-384D-807E-7352B1E50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07" y="1335833"/>
            <a:ext cx="11081002" cy="33364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n-lt"/>
              </a:rPr>
              <a:t>The list below includes just a few examples. You can download a full version of this checklist below the video.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F9FCA7-7BE9-1046-BD4C-3A55B553F9EC}"/>
              </a:ext>
            </a:extLst>
          </p:cNvPr>
          <p:cNvGrpSpPr/>
          <p:nvPr/>
        </p:nvGrpSpPr>
        <p:grpSpPr>
          <a:xfrm>
            <a:off x="529108" y="1890966"/>
            <a:ext cx="5305954" cy="1061350"/>
            <a:chOff x="529108" y="2312385"/>
            <a:chExt cx="5305954" cy="10613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9E3D288-8FE3-134B-A88A-167C331ED785}"/>
                </a:ext>
              </a:extLst>
            </p:cNvPr>
            <p:cNvSpPr/>
            <p:nvPr/>
          </p:nvSpPr>
          <p:spPr>
            <a:xfrm>
              <a:off x="529108" y="2312385"/>
              <a:ext cx="5305954" cy="1061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Ins="457200" rtlCol="0" anchor="ctr"/>
            <a:lstStyle/>
            <a:p>
              <a:pPr fontAlgn="base">
                <a:buClr>
                  <a:srgbClr val="2EB35C"/>
                </a:buClr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Your family has not experienced a traumatic event recently</a:t>
              </a:r>
            </a:p>
          </p:txBody>
        </p:sp>
        <p:pic>
          <p:nvPicPr>
            <p:cNvPr id="9" name="Picture Placeholder 17">
              <a:extLst>
                <a:ext uri="{FF2B5EF4-FFF2-40B4-BE49-F238E27FC236}">
                  <a16:creationId xmlns:a16="http://schemas.microsoft.com/office/drawing/2014/main" id="{09323C45-3C68-AE44-AF61-2F08D2CE6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552" b="8552"/>
            <a:stretch>
              <a:fillRect/>
            </a:stretch>
          </p:blipFill>
          <p:spPr>
            <a:xfrm>
              <a:off x="723194" y="2549636"/>
              <a:ext cx="708437" cy="5872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B92A7B-699B-DB44-8836-0EB72C893A0F}"/>
              </a:ext>
            </a:extLst>
          </p:cNvPr>
          <p:cNvGrpSpPr/>
          <p:nvPr/>
        </p:nvGrpSpPr>
        <p:grpSpPr>
          <a:xfrm>
            <a:off x="6029148" y="1890966"/>
            <a:ext cx="5305954" cy="1061350"/>
            <a:chOff x="6029148" y="2312385"/>
            <a:chExt cx="5305954" cy="10613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6F7B8E-DB85-364E-9035-F24C1273A1D4}"/>
                </a:ext>
              </a:extLst>
            </p:cNvPr>
            <p:cNvSpPr/>
            <p:nvPr/>
          </p:nvSpPr>
          <p:spPr>
            <a:xfrm>
              <a:off x="6029148" y="2312385"/>
              <a:ext cx="5305954" cy="1061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Ins="457200" rtlCol="0" anchor="ctr"/>
            <a:lstStyle/>
            <a:p>
              <a:pPr fontAlgn="base">
                <a:buClr>
                  <a:srgbClr val="2EB35C"/>
                </a:buClr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Your household meets the basic income requirements</a:t>
              </a:r>
            </a:p>
          </p:txBody>
        </p:sp>
        <p:pic>
          <p:nvPicPr>
            <p:cNvPr id="10" name="Picture Placeholder 17">
              <a:extLst>
                <a:ext uri="{FF2B5EF4-FFF2-40B4-BE49-F238E27FC236}">
                  <a16:creationId xmlns:a16="http://schemas.microsoft.com/office/drawing/2014/main" id="{3FB14AEF-46F8-D84F-AC0E-0848612D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552" b="8552"/>
            <a:stretch>
              <a:fillRect/>
            </a:stretch>
          </p:blipFill>
          <p:spPr>
            <a:xfrm>
              <a:off x="6223235" y="2523790"/>
              <a:ext cx="708437" cy="5872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00CE66-8ACE-9C41-ADFB-40DB28EE1B5A}"/>
              </a:ext>
            </a:extLst>
          </p:cNvPr>
          <p:cNvGrpSpPr/>
          <p:nvPr/>
        </p:nvGrpSpPr>
        <p:grpSpPr>
          <a:xfrm>
            <a:off x="529108" y="3108750"/>
            <a:ext cx="5305954" cy="1061350"/>
            <a:chOff x="529108" y="3530169"/>
            <a:chExt cx="5305954" cy="10613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6070B7-F769-BB4B-92B6-876F80CE1AC0}"/>
                </a:ext>
              </a:extLst>
            </p:cNvPr>
            <p:cNvSpPr/>
            <p:nvPr/>
          </p:nvSpPr>
          <p:spPr>
            <a:xfrm>
              <a:off x="529108" y="3530169"/>
              <a:ext cx="5305954" cy="1061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Ins="457200" rtlCol="0" anchor="ctr"/>
            <a:lstStyle/>
            <a:p>
              <a:pPr fontAlgn="base">
                <a:buClr>
                  <a:srgbClr val="2EB35C"/>
                </a:buClr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Your family supports reunification and is not solely interested in adoption</a:t>
              </a:r>
            </a:p>
          </p:txBody>
        </p:sp>
        <p:pic>
          <p:nvPicPr>
            <p:cNvPr id="11" name="Picture Placeholder 17">
              <a:extLst>
                <a:ext uri="{FF2B5EF4-FFF2-40B4-BE49-F238E27FC236}">
                  <a16:creationId xmlns:a16="http://schemas.microsoft.com/office/drawing/2014/main" id="{1A9B28ED-5097-1A47-846A-D51FA328E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552" b="8552"/>
            <a:stretch>
              <a:fillRect/>
            </a:stretch>
          </p:blipFill>
          <p:spPr>
            <a:xfrm>
              <a:off x="723194" y="3762537"/>
              <a:ext cx="708437" cy="5872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BD51A6-8A80-B24F-8E07-8C082EC0B1F9}"/>
              </a:ext>
            </a:extLst>
          </p:cNvPr>
          <p:cNvGrpSpPr/>
          <p:nvPr/>
        </p:nvGrpSpPr>
        <p:grpSpPr>
          <a:xfrm>
            <a:off x="6029148" y="3108750"/>
            <a:ext cx="5305954" cy="1061350"/>
            <a:chOff x="6029148" y="3530169"/>
            <a:chExt cx="5305954" cy="10613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4D737C-7059-2B4F-8D52-7AC3FC2EA70E}"/>
                </a:ext>
              </a:extLst>
            </p:cNvPr>
            <p:cNvSpPr/>
            <p:nvPr/>
          </p:nvSpPr>
          <p:spPr>
            <a:xfrm>
              <a:off x="6029148" y="3530169"/>
              <a:ext cx="5305954" cy="1061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Ins="457200" rtlCol="0" anchor="ctr"/>
            <a:lstStyle/>
            <a:p>
              <a:pPr fontAlgn="base">
                <a:buClr>
                  <a:srgbClr val="2EB35C"/>
                </a:buClr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Your family has no underlying health complications that might get in the way of caring for children</a:t>
              </a:r>
            </a:p>
          </p:txBody>
        </p:sp>
        <p:pic>
          <p:nvPicPr>
            <p:cNvPr id="12" name="Picture Placeholder 17">
              <a:extLst>
                <a:ext uri="{FF2B5EF4-FFF2-40B4-BE49-F238E27FC236}">
                  <a16:creationId xmlns:a16="http://schemas.microsoft.com/office/drawing/2014/main" id="{45721DC3-4238-854D-9F56-B0B4D9270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552" b="8552"/>
            <a:stretch>
              <a:fillRect/>
            </a:stretch>
          </p:blipFill>
          <p:spPr>
            <a:xfrm>
              <a:off x="6223235" y="3762537"/>
              <a:ext cx="708437" cy="5872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59F79B-4545-B542-8B1E-0D84CF188B6F}"/>
              </a:ext>
            </a:extLst>
          </p:cNvPr>
          <p:cNvGrpSpPr/>
          <p:nvPr/>
        </p:nvGrpSpPr>
        <p:grpSpPr>
          <a:xfrm>
            <a:off x="529107" y="4327289"/>
            <a:ext cx="5305954" cy="1061350"/>
            <a:chOff x="529107" y="4748708"/>
            <a:chExt cx="5305954" cy="10613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E8F0DDD-082C-9242-AA05-51E7BC912EE4}"/>
                </a:ext>
              </a:extLst>
            </p:cNvPr>
            <p:cNvSpPr/>
            <p:nvPr/>
          </p:nvSpPr>
          <p:spPr>
            <a:xfrm>
              <a:off x="529107" y="4748708"/>
              <a:ext cx="5305954" cy="1061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Ins="457200" rtlCol="0" anchor="ctr"/>
            <a:lstStyle/>
            <a:p>
              <a:pPr fontAlgn="base">
                <a:buClr>
                  <a:srgbClr val="2EB35C"/>
                </a:buClr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You recognize that your fostering options are expanded if you have experience with children who have undergone trauma</a:t>
              </a:r>
            </a:p>
          </p:txBody>
        </p:sp>
        <p:pic>
          <p:nvPicPr>
            <p:cNvPr id="15" name="Picture Placeholder 17">
              <a:extLst>
                <a:ext uri="{FF2B5EF4-FFF2-40B4-BE49-F238E27FC236}">
                  <a16:creationId xmlns:a16="http://schemas.microsoft.com/office/drawing/2014/main" id="{5333AF1F-5CE2-3248-87BA-080E7AFC8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552" b="8552"/>
            <a:stretch>
              <a:fillRect/>
            </a:stretch>
          </p:blipFill>
          <p:spPr>
            <a:xfrm>
              <a:off x="723193" y="4981076"/>
              <a:ext cx="708437" cy="58726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2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92D04E0-B4C5-6A4F-9853-0A7F4880B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1329" y="3588431"/>
            <a:ext cx="5890078" cy="1929774"/>
          </a:xfrm>
        </p:spPr>
        <p:txBody>
          <a:bodyPr>
            <a:normAutofit/>
          </a:bodyPr>
          <a:lstStyle/>
          <a:p>
            <a:r>
              <a:rPr lang="en-US" dirty="0"/>
              <a:t>The challenge of connecting with a foster child</a:t>
            </a:r>
          </a:p>
        </p:txBody>
      </p:sp>
    </p:spTree>
    <p:extLst>
      <p:ext uri="{BB962C8B-B14F-4D97-AF65-F5344CB8AC3E}">
        <p14:creationId xmlns:p14="http://schemas.microsoft.com/office/powerpoint/2010/main" val="274878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 txBox="1">
            <a:spLocks noGrp="1"/>
          </p:cNvSpPr>
          <p:nvPr>
            <p:ph type="title"/>
          </p:nvPr>
        </p:nvSpPr>
        <p:spPr>
          <a:xfrm>
            <a:off x="4524953" y="671549"/>
            <a:ext cx="6503506" cy="75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SzPts val="3959"/>
            </a:pPr>
            <a:r>
              <a:rPr lang="en-US" sz="4000" dirty="0"/>
              <a:t>How To Support A Foster Child</a:t>
            </a:r>
          </a:p>
        </p:txBody>
      </p:sp>
      <p:sp>
        <p:nvSpPr>
          <p:cNvPr id="6" name="Google Shape;32;p17">
            <a:extLst>
              <a:ext uri="{FF2B5EF4-FFF2-40B4-BE49-F238E27FC236}">
                <a16:creationId xmlns:a16="http://schemas.microsoft.com/office/drawing/2014/main" id="{169990AF-7E22-9644-B0A3-E6412F8DD39E}"/>
              </a:ext>
            </a:extLst>
          </p:cNvPr>
          <p:cNvSpPr/>
          <p:nvPr/>
        </p:nvSpPr>
        <p:spPr>
          <a:xfrm rot="10800000" flipH="1">
            <a:off x="10813947" y="6265157"/>
            <a:ext cx="1378053" cy="614359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3;p17">
            <a:extLst>
              <a:ext uri="{FF2B5EF4-FFF2-40B4-BE49-F238E27FC236}">
                <a16:creationId xmlns:a16="http://schemas.microsoft.com/office/drawing/2014/main" id="{412B467D-F6EA-7748-A2C7-6EF05AB5FC87}"/>
              </a:ext>
            </a:extLst>
          </p:cNvPr>
          <p:cNvSpPr/>
          <p:nvPr/>
        </p:nvSpPr>
        <p:spPr>
          <a:xfrm rot="10800000" flipH="1">
            <a:off x="10806673" y="6119596"/>
            <a:ext cx="1396085" cy="742950"/>
          </a:xfrm>
          <a:custGeom>
            <a:avLst/>
            <a:gdLst/>
            <a:ahLst/>
            <a:cxnLst/>
            <a:rect l="l" t="t" r="r" b="b"/>
            <a:pathLst>
              <a:path w="1192570" h="742950" extrusionOk="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4;p17">
            <a:extLst>
              <a:ext uri="{FF2B5EF4-FFF2-40B4-BE49-F238E27FC236}">
                <a16:creationId xmlns:a16="http://schemas.microsoft.com/office/drawing/2014/main" id="{C689896A-EE79-8441-B42B-F33E8F4DE398}"/>
              </a:ext>
            </a:extLst>
          </p:cNvPr>
          <p:cNvSpPr/>
          <p:nvPr/>
        </p:nvSpPr>
        <p:spPr>
          <a:xfrm rot="10800000" flipH="1">
            <a:off x="10734177" y="5968836"/>
            <a:ext cx="1468582" cy="899922"/>
          </a:xfrm>
          <a:custGeom>
            <a:avLst/>
            <a:gdLst/>
            <a:ahLst/>
            <a:cxnLst/>
            <a:rect l="l" t="t" r="r" b="b"/>
            <a:pathLst>
              <a:path w="1254498" h="899922" extrusionOk="0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DB121A2-6BA5-254D-9284-CB7E77CCD7A0}"/>
              </a:ext>
            </a:extLst>
          </p:cNvPr>
          <p:cNvSpPr/>
          <p:nvPr/>
        </p:nvSpPr>
        <p:spPr>
          <a:xfrm flipH="1">
            <a:off x="0" y="-3536"/>
            <a:ext cx="5209309" cy="6883052"/>
          </a:xfrm>
          <a:custGeom>
            <a:avLst/>
            <a:gdLst>
              <a:gd name="connsiteX0" fmla="*/ 0 w 2922740"/>
              <a:gd name="connsiteY0" fmla="*/ 0 h 6858000"/>
              <a:gd name="connsiteX1" fmla="*/ 2922740 w 2922740"/>
              <a:gd name="connsiteY1" fmla="*/ 0 h 6858000"/>
              <a:gd name="connsiteX2" fmla="*/ 2922740 w 2922740"/>
              <a:gd name="connsiteY2" fmla="*/ 6858000 h 6858000"/>
              <a:gd name="connsiteX3" fmla="*/ 0 w 2922740"/>
              <a:gd name="connsiteY3" fmla="*/ 6858000 h 6858000"/>
              <a:gd name="connsiteX4" fmla="*/ 0 w 2922740"/>
              <a:gd name="connsiteY4" fmla="*/ 0 h 6858000"/>
              <a:gd name="connsiteX0" fmla="*/ 1615857 w 4538597"/>
              <a:gd name="connsiteY0" fmla="*/ 0 h 6870526"/>
              <a:gd name="connsiteX1" fmla="*/ 4538597 w 4538597"/>
              <a:gd name="connsiteY1" fmla="*/ 0 h 6870526"/>
              <a:gd name="connsiteX2" fmla="*/ 4538597 w 4538597"/>
              <a:gd name="connsiteY2" fmla="*/ 6858000 h 6870526"/>
              <a:gd name="connsiteX3" fmla="*/ 0 w 4538597"/>
              <a:gd name="connsiteY3" fmla="*/ 6870526 h 6870526"/>
              <a:gd name="connsiteX4" fmla="*/ 1615857 w 4538597"/>
              <a:gd name="connsiteY4" fmla="*/ 0 h 6870526"/>
              <a:gd name="connsiteX0" fmla="*/ 2078818 w 4538597"/>
              <a:gd name="connsiteY0" fmla="*/ 0 h 6883052"/>
              <a:gd name="connsiteX1" fmla="*/ 4538597 w 4538597"/>
              <a:gd name="connsiteY1" fmla="*/ 12526 h 6883052"/>
              <a:gd name="connsiteX2" fmla="*/ 4538597 w 4538597"/>
              <a:gd name="connsiteY2" fmla="*/ 6870526 h 6883052"/>
              <a:gd name="connsiteX3" fmla="*/ 0 w 4538597"/>
              <a:gd name="connsiteY3" fmla="*/ 6883052 h 6883052"/>
              <a:gd name="connsiteX4" fmla="*/ 2078818 w 4538597"/>
              <a:gd name="connsiteY4" fmla="*/ 0 h 688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8597" h="6883052">
                <a:moveTo>
                  <a:pt x="2078818" y="0"/>
                </a:moveTo>
                <a:lnTo>
                  <a:pt x="4538597" y="12526"/>
                </a:lnTo>
                <a:lnTo>
                  <a:pt x="4538597" y="6870526"/>
                </a:lnTo>
                <a:lnTo>
                  <a:pt x="0" y="6883052"/>
                </a:lnTo>
                <a:lnTo>
                  <a:pt x="2078818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42000" r="-52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8DB6AC6-892D-D049-B6EE-9B7AB07F2FB9}"/>
              </a:ext>
            </a:extLst>
          </p:cNvPr>
          <p:cNvSpPr txBox="1">
            <a:spLocks/>
          </p:cNvSpPr>
          <p:nvPr/>
        </p:nvSpPr>
        <p:spPr>
          <a:xfrm>
            <a:off x="5343938" y="1685678"/>
            <a:ext cx="5994622" cy="2780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fontAlgn="base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EB35C"/>
              </a:buClr>
              <a:buSzPts val="1850"/>
              <a:buFont typeface="Arial" panose="020B0604020202020204" pitchFamily="34" charset="0"/>
              <a:buChar char="•"/>
              <a:defRPr sz="2000">
                <a:latin typeface="+mj-lt"/>
                <a:ea typeface="Calibri"/>
                <a:cs typeface="Calibri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>
                <a:latin typeface="+mn-lt"/>
              </a:rPr>
              <a:t>Children in foster care often feel afraid, alone, unloved, and unheard. </a:t>
            </a:r>
          </a:p>
          <a:p>
            <a:r>
              <a:rPr lang="en-US" sz="2400" dirty="0">
                <a:latin typeface="+mn-lt"/>
              </a:rPr>
              <a:t>Listen to their needs and try your best to communicate.</a:t>
            </a:r>
          </a:p>
          <a:p>
            <a:r>
              <a:rPr lang="en-US" sz="2400" dirty="0">
                <a:latin typeface="+mn-lt"/>
              </a:rPr>
              <a:t>Understand that trust takes time, and stability is everything.</a:t>
            </a:r>
          </a:p>
        </p:txBody>
      </p:sp>
    </p:spTree>
    <p:extLst>
      <p:ext uri="{BB962C8B-B14F-4D97-AF65-F5344CB8AC3E}">
        <p14:creationId xmlns:p14="http://schemas.microsoft.com/office/powerpoint/2010/main" val="328817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E50043E-7ECA-8E4C-AC73-BEC11B00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Create Trust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EA5C6C-9841-2D4C-9AC7-D4AA356E7C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9107" y="4466704"/>
            <a:ext cx="3510156" cy="435980"/>
          </a:xfrm>
        </p:spPr>
        <p:txBody>
          <a:bodyPr/>
          <a:lstStyle/>
          <a:p>
            <a:pPr fontAlgn="base"/>
            <a:r>
              <a:rPr lang="en-US" dirty="0">
                <a:latin typeface="+mn-lt"/>
              </a:rPr>
              <a:t>Trust is not easy for foster children.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61EA0-2B65-E746-B91A-97B46A8672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28753" y="4466703"/>
            <a:ext cx="3039302" cy="1123059"/>
          </a:xfrm>
        </p:spPr>
        <p:txBody>
          <a:bodyPr/>
          <a:lstStyle/>
          <a:p>
            <a:pPr fontAlgn="base"/>
            <a:r>
              <a:rPr lang="en-US" dirty="0">
                <a:latin typeface="+mn-lt"/>
              </a:rPr>
              <a:t>A lack of trust can show up in how children are acting.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1C7C85-6A65-264D-85B5-6BA97B0FC66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746641" y="4466704"/>
            <a:ext cx="3607822" cy="435980"/>
          </a:xfrm>
        </p:spPr>
        <p:txBody>
          <a:bodyPr/>
          <a:lstStyle/>
          <a:p>
            <a:r>
              <a:rPr lang="en-US" dirty="0">
                <a:latin typeface="+mn-lt"/>
              </a:rPr>
              <a:t>Be patient, and build trust over time.</a:t>
            </a:r>
          </a:p>
        </p:txBody>
      </p:sp>
      <p:pic>
        <p:nvPicPr>
          <p:cNvPr id="7" name="Picture Placeholder 6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E82CCA26-2C2E-DD48-9DC3-E8ABC78A0F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4196" b="40394"/>
          <a:stretch/>
        </p:blipFill>
        <p:spPr>
          <a:xfrm>
            <a:off x="7746172" y="2323260"/>
            <a:ext cx="3369368" cy="1801813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A062AA-A303-B642-9473-77CA2E555892}"/>
              </a:ext>
            </a:extLst>
          </p:cNvPr>
          <p:cNvCxnSpPr/>
          <p:nvPr/>
        </p:nvCxnSpPr>
        <p:spPr>
          <a:xfrm>
            <a:off x="7746172" y="4285949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515991-EB96-FD42-B54B-80B6292AC02A}"/>
              </a:ext>
            </a:extLst>
          </p:cNvPr>
          <p:cNvCxnSpPr/>
          <p:nvPr/>
        </p:nvCxnSpPr>
        <p:spPr>
          <a:xfrm>
            <a:off x="4121703" y="4285949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C27D78-06D8-E54C-AB06-15B091C7F20D}"/>
              </a:ext>
            </a:extLst>
          </p:cNvPr>
          <p:cNvCxnSpPr/>
          <p:nvPr/>
        </p:nvCxnSpPr>
        <p:spPr>
          <a:xfrm>
            <a:off x="523737" y="4285949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oy Wearing Pullover Hoodie">
            <a:extLst>
              <a:ext uri="{FF2B5EF4-FFF2-40B4-BE49-F238E27FC236}">
                <a16:creationId xmlns:a16="http://schemas.microsoft.com/office/drawing/2014/main" id="{C12ECED3-304F-4445-B075-F64523894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 b="6046"/>
          <a:stretch/>
        </p:blipFill>
        <p:spPr bwMode="auto">
          <a:xfrm>
            <a:off x="523737" y="2323261"/>
            <a:ext cx="3369367" cy="18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hoto of Girl Sitting on Sofa While Using Tablet">
            <a:extLst>
              <a:ext uri="{FF2B5EF4-FFF2-40B4-BE49-F238E27FC236}">
                <a16:creationId xmlns:a16="http://schemas.microsoft.com/office/drawing/2014/main" id="{4783B5B1-479B-E74A-9F9F-034371BFC1D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4" b="3214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35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E50043E-7ECA-8E4C-AC73-BEC11B00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Create Stability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EA5C6C-9841-2D4C-9AC7-D4AA356E7CE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fontAlgn="base"/>
            <a:r>
              <a:rPr lang="en-US" dirty="0">
                <a:latin typeface="+mn-lt"/>
              </a:rPr>
              <a:t>Stability means everything to foster children</a:t>
            </a:r>
          </a:p>
        </p:txBody>
      </p:sp>
      <p:pic>
        <p:nvPicPr>
          <p:cNvPr id="3" name="Picture Placeholder 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E0463CF2-DCF8-E34D-9669-794F9E1020A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9885" b="9885"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61EA0-2B65-E746-B91A-97B46A8672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28753" y="4466704"/>
            <a:ext cx="3039302" cy="435980"/>
          </a:xfrm>
        </p:spPr>
        <p:txBody>
          <a:bodyPr/>
          <a:lstStyle/>
          <a:p>
            <a:pPr fontAlgn="base"/>
            <a:r>
              <a:rPr lang="en-US" dirty="0">
                <a:latin typeface="+mn-lt"/>
              </a:rPr>
              <a:t>Without stability, children can experience anxiety, fear, and depression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83D8058-58B2-1D42-9815-079D607C1D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b="15938"/>
          <a:stretch/>
        </p:blipFill>
        <p:spPr>
          <a:xfrm>
            <a:off x="4121703" y="2323260"/>
            <a:ext cx="3369367" cy="1801813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1C7C85-6A65-264D-85B5-6BA97B0FC664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Create stable routines for your foster child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A062AA-A303-B642-9473-77CA2E555892}"/>
              </a:ext>
            </a:extLst>
          </p:cNvPr>
          <p:cNvCxnSpPr/>
          <p:nvPr/>
        </p:nvCxnSpPr>
        <p:spPr>
          <a:xfrm>
            <a:off x="7746172" y="4285949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515991-EB96-FD42-B54B-80B6292AC02A}"/>
              </a:ext>
            </a:extLst>
          </p:cNvPr>
          <p:cNvCxnSpPr/>
          <p:nvPr/>
        </p:nvCxnSpPr>
        <p:spPr>
          <a:xfrm>
            <a:off x="4121703" y="4285949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C27D78-06D8-E54C-AB06-15B091C7F20D}"/>
              </a:ext>
            </a:extLst>
          </p:cNvPr>
          <p:cNvCxnSpPr/>
          <p:nvPr/>
        </p:nvCxnSpPr>
        <p:spPr>
          <a:xfrm>
            <a:off x="523737" y="4285949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Boy in Yellow Crew Neck T-shirt Sitting on Chair">
            <a:extLst>
              <a:ext uri="{FF2B5EF4-FFF2-40B4-BE49-F238E27FC236}">
                <a16:creationId xmlns:a16="http://schemas.microsoft.com/office/drawing/2014/main" id="{568949F7-E1B8-1748-875E-354526B58D95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4" b="3214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1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Calibri"/>
              <a:buNone/>
            </a:pPr>
            <a:r>
              <a:rPr lang="en-US" sz="3959" dirty="0"/>
              <a:t>Recap</a:t>
            </a:r>
            <a:endParaRPr sz="3959" dirty="0"/>
          </a:p>
        </p:txBody>
      </p:sp>
      <p:sp>
        <p:nvSpPr>
          <p:cNvPr id="180" name="Google Shape;180;p3"/>
          <p:cNvSpPr txBox="1">
            <a:spLocks noGrp="1"/>
          </p:cNvSpPr>
          <p:nvPr>
            <p:ph type="body" idx="1"/>
          </p:nvPr>
        </p:nvSpPr>
        <p:spPr>
          <a:xfrm>
            <a:off x="529107" y="1297439"/>
            <a:ext cx="6181794" cy="383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50"/>
              <a:buNone/>
            </a:pPr>
            <a:r>
              <a:rPr lang="en-US" sz="1850" b="1" dirty="0">
                <a:solidFill>
                  <a:schemeClr val="accent2"/>
                </a:solidFill>
                <a:latin typeface="+mn-lt"/>
              </a:rPr>
              <a:t>Being a good foster parent means … 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EB35C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Being willing to invest time, patience, unconditional love, and empathy in the life of a foster child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EB35C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Collaborating with others in a child’s life, especially their parents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EB35C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Attend the right training to better serve a child’s needs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EB35C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Turning to support when you need it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50"/>
              <a:buNone/>
            </a:pPr>
            <a:r>
              <a:rPr lang="en-US" sz="2400" dirty="0">
                <a:latin typeface="+mn-lt"/>
              </a:rPr>
              <a:t>In the next webinar, we’ll cover reunification and the power of connecting with a child’s biological family. 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50"/>
              <a:buNone/>
            </a:pPr>
            <a:r>
              <a:rPr lang="en-US" sz="1800" b="1" dirty="0">
                <a:solidFill>
                  <a:srgbClr val="2EB35C"/>
                </a:solidFill>
                <a:latin typeface="+mn-lt"/>
              </a:rPr>
              <a:t>Remember to take your quiz!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330D3C-BFC8-2A4F-B31E-0CB196AD0E5F}"/>
              </a:ext>
            </a:extLst>
          </p:cNvPr>
          <p:cNvSpPr/>
          <p:nvPr/>
        </p:nvSpPr>
        <p:spPr>
          <a:xfrm>
            <a:off x="6252520" y="-12526"/>
            <a:ext cx="5939480" cy="6883052"/>
          </a:xfrm>
          <a:custGeom>
            <a:avLst/>
            <a:gdLst>
              <a:gd name="connsiteX0" fmla="*/ 0 w 2922740"/>
              <a:gd name="connsiteY0" fmla="*/ 0 h 6858000"/>
              <a:gd name="connsiteX1" fmla="*/ 2922740 w 2922740"/>
              <a:gd name="connsiteY1" fmla="*/ 0 h 6858000"/>
              <a:gd name="connsiteX2" fmla="*/ 2922740 w 2922740"/>
              <a:gd name="connsiteY2" fmla="*/ 6858000 h 6858000"/>
              <a:gd name="connsiteX3" fmla="*/ 0 w 2922740"/>
              <a:gd name="connsiteY3" fmla="*/ 6858000 h 6858000"/>
              <a:gd name="connsiteX4" fmla="*/ 0 w 2922740"/>
              <a:gd name="connsiteY4" fmla="*/ 0 h 6858000"/>
              <a:gd name="connsiteX0" fmla="*/ 1615857 w 4538597"/>
              <a:gd name="connsiteY0" fmla="*/ 0 h 6870526"/>
              <a:gd name="connsiteX1" fmla="*/ 4538597 w 4538597"/>
              <a:gd name="connsiteY1" fmla="*/ 0 h 6870526"/>
              <a:gd name="connsiteX2" fmla="*/ 4538597 w 4538597"/>
              <a:gd name="connsiteY2" fmla="*/ 6858000 h 6870526"/>
              <a:gd name="connsiteX3" fmla="*/ 0 w 4538597"/>
              <a:gd name="connsiteY3" fmla="*/ 6870526 h 6870526"/>
              <a:gd name="connsiteX4" fmla="*/ 1615857 w 4538597"/>
              <a:gd name="connsiteY4" fmla="*/ 0 h 6870526"/>
              <a:gd name="connsiteX0" fmla="*/ 2078818 w 4538597"/>
              <a:gd name="connsiteY0" fmla="*/ 0 h 6883052"/>
              <a:gd name="connsiteX1" fmla="*/ 4538597 w 4538597"/>
              <a:gd name="connsiteY1" fmla="*/ 12526 h 6883052"/>
              <a:gd name="connsiteX2" fmla="*/ 4538597 w 4538597"/>
              <a:gd name="connsiteY2" fmla="*/ 6870526 h 6883052"/>
              <a:gd name="connsiteX3" fmla="*/ 0 w 4538597"/>
              <a:gd name="connsiteY3" fmla="*/ 6883052 h 6883052"/>
              <a:gd name="connsiteX4" fmla="*/ 2078818 w 4538597"/>
              <a:gd name="connsiteY4" fmla="*/ 0 h 688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8597" h="6883052">
                <a:moveTo>
                  <a:pt x="2078818" y="0"/>
                </a:moveTo>
                <a:lnTo>
                  <a:pt x="4538597" y="12526"/>
                </a:lnTo>
                <a:lnTo>
                  <a:pt x="4538597" y="6870526"/>
                </a:lnTo>
                <a:lnTo>
                  <a:pt x="0" y="6883052"/>
                </a:lnTo>
                <a:lnTo>
                  <a:pt x="2078818" y="0"/>
                </a:lnTo>
                <a:close/>
              </a:path>
            </a:pathLst>
          </a:custGeom>
          <a:blipFill>
            <a:blip r:embed="rId3"/>
            <a:stretch>
              <a:fillRect l="-10610" t="182" r="-40442" b="-1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3287-C9B0-9947-B3C4-EF49CE48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It Take To Be A Foster Parent?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8DB61-A45E-384D-807E-7352B1E50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193" y="2000386"/>
            <a:ext cx="5768513" cy="2078633"/>
          </a:xfrm>
        </p:spPr>
        <p:txBody>
          <a:bodyPr>
            <a:normAutofit/>
          </a:bodyPr>
          <a:lstStyle/>
          <a:p>
            <a:pPr marL="342900" indent="-342900" fontAlgn="base">
              <a:buClr>
                <a:srgbClr val="2EB35C"/>
              </a:buClr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What are the most common challenges for foster parents in Washington State? </a:t>
            </a:r>
          </a:p>
          <a:p>
            <a:pPr marL="342900" indent="-342900" fontAlgn="base">
              <a:buClr>
                <a:srgbClr val="2EB35C"/>
              </a:buClr>
              <a:buFont typeface="Wingdings" pitchFamily="2" charset="2"/>
              <a:buChar char="§"/>
            </a:pPr>
            <a:endParaRPr lang="en-US" dirty="0">
              <a:latin typeface="+mn-lt"/>
            </a:endParaRPr>
          </a:p>
          <a:p>
            <a:pPr marL="342900" indent="-342900" fontAlgn="base">
              <a:buClr>
                <a:srgbClr val="2EB35C"/>
              </a:buClr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How can I best prepare and track my progress?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8B49C-903B-954D-8F2C-7488C13A7E3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9107" y="1191297"/>
            <a:ext cx="4326672" cy="1273992"/>
          </a:xfrm>
        </p:spPr>
        <p:txBody>
          <a:bodyPr/>
          <a:lstStyle/>
          <a:p>
            <a:r>
              <a:rPr lang="en-US" sz="2800" dirty="0"/>
              <a:t>In this webinar, we’ll answer these questions: 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BEAB57-E050-BE49-9662-CB8B40330F1A}"/>
              </a:ext>
            </a:extLst>
          </p:cNvPr>
          <p:cNvCxnSpPr>
            <a:cxnSpLocks/>
          </p:cNvCxnSpPr>
          <p:nvPr/>
        </p:nvCxnSpPr>
        <p:spPr>
          <a:xfrm>
            <a:off x="5360276" y="2854902"/>
            <a:ext cx="599974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0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r="-47000" b="-10000"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 txBox="1">
            <a:spLocks noGrp="1"/>
          </p:cNvSpPr>
          <p:nvPr>
            <p:ph type="ctrTitle"/>
          </p:nvPr>
        </p:nvSpPr>
        <p:spPr>
          <a:xfrm>
            <a:off x="525888" y="3149600"/>
            <a:ext cx="5925712" cy="137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Calibri"/>
              <a:buNone/>
            </a:pPr>
            <a:r>
              <a:rPr lang="en-US" sz="4800" dirty="0"/>
              <a:t>What Does It Take To Be A Foster Parent?</a:t>
            </a:r>
          </a:p>
        </p:txBody>
      </p:sp>
    </p:spTree>
    <p:extLst>
      <p:ext uri="{BB962C8B-B14F-4D97-AF65-F5344CB8AC3E}">
        <p14:creationId xmlns:p14="http://schemas.microsoft.com/office/powerpoint/2010/main" val="24595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E50043E-7ECA-8E4C-AC73-BEC11B00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560231"/>
            <a:ext cx="7780006" cy="631065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Communication And A Clear Understanding Of The Rules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EA5C6C-9841-2D4C-9AC7-D4AA356E7C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75331" y="4466704"/>
            <a:ext cx="3368899" cy="435980"/>
          </a:xfrm>
        </p:spPr>
        <p:txBody>
          <a:bodyPr/>
          <a:lstStyle/>
          <a:p>
            <a:pPr fontAlgn="base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Caregiver Core Training (CCT)</a:t>
            </a:r>
          </a:p>
        </p:txBody>
      </p:sp>
      <p:pic>
        <p:nvPicPr>
          <p:cNvPr id="3" name="Picture Placeholder 2" descr="A picture containing light&#10;&#10;Description automatically generated">
            <a:extLst>
              <a:ext uri="{FF2B5EF4-FFF2-40B4-BE49-F238E27FC236}">
                <a16:creationId xmlns:a16="http://schemas.microsoft.com/office/drawing/2014/main" id="{586030D0-0539-D34F-AE1C-30D4C8374B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4446" b="13114"/>
          <a:stretch/>
        </p:blipFill>
        <p:spPr>
          <a:xfrm>
            <a:off x="333060" y="2424605"/>
            <a:ext cx="2303345" cy="1668146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61EA0-2B65-E746-B91A-97B46A86726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pPr fontAlgn="base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Rules and regulations regarding confidentiality</a:t>
            </a:r>
          </a:p>
        </p:txBody>
      </p:sp>
      <p:pic>
        <p:nvPicPr>
          <p:cNvPr id="5" name="Picture Placeholder 4" descr="A picture containing clock&#10;&#10;Description automatically generated">
            <a:extLst>
              <a:ext uri="{FF2B5EF4-FFF2-40B4-BE49-F238E27FC236}">
                <a16:creationId xmlns:a16="http://schemas.microsoft.com/office/drawing/2014/main" id="{77CFC59B-7296-CE47-BDC8-FF47C08114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4464" b="13133"/>
          <a:stretch/>
        </p:blipFill>
        <p:spPr>
          <a:xfrm>
            <a:off x="3748314" y="2424604"/>
            <a:ext cx="2303346" cy="1668141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1C7C85-6A65-264D-85B5-6BA97B0FC664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Communication with caseworkers and agencies is critical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Placeholder 6" descr="A picture containing clock&#10;&#10;Description automatically generated">
            <a:extLst>
              <a:ext uri="{FF2B5EF4-FFF2-40B4-BE49-F238E27FC236}">
                <a16:creationId xmlns:a16="http://schemas.microsoft.com/office/drawing/2014/main" id="{E20C8A22-C907-2945-A543-91B3FBD08B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t="14464" b="13133"/>
          <a:stretch/>
        </p:blipFill>
        <p:spPr>
          <a:xfrm>
            <a:off x="7502126" y="2424605"/>
            <a:ext cx="2303345" cy="1668140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A062AA-A303-B642-9473-77CA2E555892}"/>
              </a:ext>
            </a:extLst>
          </p:cNvPr>
          <p:cNvCxnSpPr/>
          <p:nvPr/>
        </p:nvCxnSpPr>
        <p:spPr>
          <a:xfrm>
            <a:off x="7873610" y="4285949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515991-EB96-FD42-B54B-80B6292AC02A}"/>
              </a:ext>
            </a:extLst>
          </p:cNvPr>
          <p:cNvCxnSpPr/>
          <p:nvPr/>
        </p:nvCxnSpPr>
        <p:spPr>
          <a:xfrm>
            <a:off x="4249141" y="4285949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C27D78-06D8-E54C-AB06-15B091C7F20D}"/>
              </a:ext>
            </a:extLst>
          </p:cNvPr>
          <p:cNvCxnSpPr/>
          <p:nvPr/>
        </p:nvCxnSpPr>
        <p:spPr>
          <a:xfrm>
            <a:off x="679851" y="4285949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E50043E-7ECA-8E4C-AC73-BEC11B00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Accessing Various Training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1C7C85-6A65-264D-85B5-6BA97B0FC66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7909" y="3680045"/>
            <a:ext cx="5825560" cy="434975"/>
          </a:xfrm>
        </p:spPr>
        <p:txBody>
          <a:bodyPr>
            <a:noAutofit/>
          </a:bodyPr>
          <a:lstStyle/>
          <a:p>
            <a:pPr marL="342900" indent="-342900" fontAlgn="base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EB35C"/>
              </a:buClr>
              <a:buSzPts val="1850"/>
            </a:pPr>
            <a:r>
              <a:rPr lang="en-US" sz="2000" dirty="0">
                <a:ea typeface="Calibri"/>
                <a:cs typeface="Calibri"/>
              </a:rPr>
              <a:t>Training can come in many forms —  online classes, recommended books, or in-person learning.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61EA0-2B65-E746-B91A-97B46A86726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7908" y="2678181"/>
            <a:ext cx="6671145" cy="740880"/>
          </a:xfrm>
        </p:spPr>
        <p:txBody>
          <a:bodyPr>
            <a:noAutofit/>
          </a:bodyPr>
          <a:lstStyle/>
          <a:p>
            <a:pPr marL="342900" indent="-342900" fontAlgn="base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EB35C"/>
              </a:buClr>
              <a:buSzPts val="1850"/>
            </a:pPr>
            <a:r>
              <a:rPr lang="en-US" sz="2000" dirty="0">
                <a:ea typeface="Calibri"/>
                <a:cs typeface="Calibri"/>
              </a:rPr>
              <a:t>Seek out additional training to help with the specific needs of your foster child.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EA5C6C-9841-2D4C-9AC7-D4AA356E7CE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7908" y="1672666"/>
            <a:ext cx="6546450" cy="740880"/>
          </a:xfrm>
        </p:spPr>
        <p:txBody>
          <a:bodyPr>
            <a:noAutofit/>
          </a:bodyPr>
          <a:lstStyle/>
          <a:p>
            <a:pPr marL="342900" indent="-342900" fontAlgn="base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EB35C"/>
              </a:buClr>
              <a:buSzPts val="1850"/>
            </a:pPr>
            <a:r>
              <a:rPr lang="en-US" sz="2000" dirty="0">
                <a:ea typeface="Calibri"/>
                <a:cs typeface="Calibri"/>
                <a:sym typeface="Calibri"/>
              </a:rPr>
              <a:t>The licensing process will give you basic tools, skills, and knowledge.</a:t>
            </a: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A6891370-18CE-2B45-AEF9-98107DAC646B}"/>
              </a:ext>
            </a:extLst>
          </p:cNvPr>
          <p:cNvSpPr/>
          <p:nvPr/>
        </p:nvSpPr>
        <p:spPr>
          <a:xfrm>
            <a:off x="6991350" y="-12526"/>
            <a:ext cx="5200649" cy="6883052"/>
          </a:xfrm>
          <a:custGeom>
            <a:avLst/>
            <a:gdLst>
              <a:gd name="connsiteX0" fmla="*/ 0 w 2922740"/>
              <a:gd name="connsiteY0" fmla="*/ 0 h 6858000"/>
              <a:gd name="connsiteX1" fmla="*/ 2922740 w 2922740"/>
              <a:gd name="connsiteY1" fmla="*/ 0 h 6858000"/>
              <a:gd name="connsiteX2" fmla="*/ 2922740 w 2922740"/>
              <a:gd name="connsiteY2" fmla="*/ 6858000 h 6858000"/>
              <a:gd name="connsiteX3" fmla="*/ 0 w 2922740"/>
              <a:gd name="connsiteY3" fmla="*/ 6858000 h 6858000"/>
              <a:gd name="connsiteX4" fmla="*/ 0 w 2922740"/>
              <a:gd name="connsiteY4" fmla="*/ 0 h 6858000"/>
              <a:gd name="connsiteX0" fmla="*/ 1615857 w 4538597"/>
              <a:gd name="connsiteY0" fmla="*/ 0 h 6870526"/>
              <a:gd name="connsiteX1" fmla="*/ 4538597 w 4538597"/>
              <a:gd name="connsiteY1" fmla="*/ 0 h 6870526"/>
              <a:gd name="connsiteX2" fmla="*/ 4538597 w 4538597"/>
              <a:gd name="connsiteY2" fmla="*/ 6858000 h 6870526"/>
              <a:gd name="connsiteX3" fmla="*/ 0 w 4538597"/>
              <a:gd name="connsiteY3" fmla="*/ 6870526 h 6870526"/>
              <a:gd name="connsiteX4" fmla="*/ 1615857 w 4538597"/>
              <a:gd name="connsiteY4" fmla="*/ 0 h 6870526"/>
              <a:gd name="connsiteX0" fmla="*/ 2078818 w 4538597"/>
              <a:gd name="connsiteY0" fmla="*/ 0 h 6883052"/>
              <a:gd name="connsiteX1" fmla="*/ 4538597 w 4538597"/>
              <a:gd name="connsiteY1" fmla="*/ 12526 h 6883052"/>
              <a:gd name="connsiteX2" fmla="*/ 4538597 w 4538597"/>
              <a:gd name="connsiteY2" fmla="*/ 6870526 h 6883052"/>
              <a:gd name="connsiteX3" fmla="*/ 0 w 4538597"/>
              <a:gd name="connsiteY3" fmla="*/ 6883052 h 6883052"/>
              <a:gd name="connsiteX4" fmla="*/ 2078818 w 4538597"/>
              <a:gd name="connsiteY4" fmla="*/ 0 h 688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8597" h="6883052">
                <a:moveTo>
                  <a:pt x="2078818" y="0"/>
                </a:moveTo>
                <a:lnTo>
                  <a:pt x="4538597" y="12526"/>
                </a:lnTo>
                <a:lnTo>
                  <a:pt x="4538597" y="6870526"/>
                </a:lnTo>
                <a:lnTo>
                  <a:pt x="0" y="6883052"/>
                </a:lnTo>
                <a:lnTo>
                  <a:pt x="2078818" y="0"/>
                </a:lnTo>
                <a:close/>
              </a:path>
            </a:pathLst>
          </a:custGeom>
          <a:blipFill>
            <a:blip r:embed="rId2"/>
            <a:stretch>
              <a:fillRect l="-10590" t="-14247" r="-126644" b="-89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E59A3ED5-3618-5444-998D-FC60CE07268A}"/>
              </a:ext>
            </a:extLst>
          </p:cNvPr>
          <p:cNvSpPr txBox="1">
            <a:spLocks/>
          </p:cNvSpPr>
          <p:nvPr/>
        </p:nvSpPr>
        <p:spPr>
          <a:xfrm>
            <a:off x="667909" y="4614402"/>
            <a:ext cx="5825560" cy="434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EB35C"/>
              </a:buClr>
              <a:buSzPts val="1850"/>
            </a:pPr>
            <a:r>
              <a:rPr lang="en-US" sz="2000" dirty="0">
                <a:ea typeface="Calibri"/>
                <a:cs typeface="Calibri"/>
              </a:rPr>
              <a:t>A CPA can help with additional training.</a:t>
            </a:r>
          </a:p>
        </p:txBody>
      </p:sp>
    </p:spTree>
    <p:extLst>
      <p:ext uri="{BB962C8B-B14F-4D97-AF65-F5344CB8AC3E}">
        <p14:creationId xmlns:p14="http://schemas.microsoft.com/office/powerpoint/2010/main" val="16710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2" grpId="0" build="p"/>
      <p:bldP spid="10" grpId="0" build="p"/>
      <p:bldP spid="3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E50043E-7ECA-8E4C-AC73-BEC11B00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Collaboration With Birth Parents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EA5C6C-9841-2D4C-9AC7-D4AA356E7C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3798" y="4006870"/>
            <a:ext cx="1756892" cy="435980"/>
          </a:xfrm>
        </p:spPr>
        <p:txBody>
          <a:bodyPr/>
          <a:lstStyle/>
          <a:p>
            <a:pPr fontAlgn="base"/>
            <a:r>
              <a:rPr lang="en-US" dirty="0">
                <a:latin typeface="+mn-lt"/>
              </a:rPr>
              <a:t>Parents aren’t bad people</a:t>
            </a:r>
          </a:p>
        </p:txBody>
      </p:sp>
      <p:pic>
        <p:nvPicPr>
          <p:cNvPr id="11" name="Picture Placeholder 10" descr="A close up of a logo&#10;&#10;Description automatically generated">
            <a:extLst>
              <a:ext uri="{FF2B5EF4-FFF2-40B4-BE49-F238E27FC236}">
                <a16:creationId xmlns:a16="http://schemas.microsoft.com/office/drawing/2014/main" id="{504748B2-D6F4-834E-8EE1-E426BD8ADE7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4664" b="14664"/>
          <a:stretch>
            <a:fillRect/>
          </a:stretch>
        </p:blipFill>
        <p:spPr>
          <a:xfrm>
            <a:off x="320708" y="1862086"/>
            <a:ext cx="2549133" cy="1801813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61EA0-2B65-E746-B91A-97B46A8672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385182" y="4006870"/>
            <a:ext cx="2548778" cy="435980"/>
          </a:xfrm>
        </p:spPr>
        <p:txBody>
          <a:bodyPr/>
          <a:lstStyle/>
          <a:p>
            <a:pPr fontAlgn="base"/>
            <a:r>
              <a:rPr lang="en-US" dirty="0">
                <a:latin typeface="+mn-lt"/>
              </a:rPr>
              <a:t>Everyone deserves a second chance</a:t>
            </a:r>
          </a:p>
        </p:txBody>
      </p:sp>
      <p:pic>
        <p:nvPicPr>
          <p:cNvPr id="15" name="Picture Placeholder 14" descr="A close up of a logo&#10;&#10;Description automatically generated">
            <a:extLst>
              <a:ext uri="{FF2B5EF4-FFF2-40B4-BE49-F238E27FC236}">
                <a16:creationId xmlns:a16="http://schemas.microsoft.com/office/drawing/2014/main" id="{493B439B-F0D5-234B-9DB7-A4ED4D5A8F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4664" b="14664"/>
          <a:stretch>
            <a:fillRect/>
          </a:stretch>
        </p:blipFill>
        <p:spPr>
          <a:xfrm>
            <a:off x="3080123" y="2067057"/>
            <a:ext cx="2259148" cy="1596842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1C7C85-6A65-264D-85B5-6BA97B0FC66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795609" y="4006870"/>
            <a:ext cx="2928965" cy="435980"/>
          </a:xfrm>
        </p:spPr>
        <p:txBody>
          <a:bodyPr/>
          <a:lstStyle/>
          <a:p>
            <a:r>
              <a:rPr lang="en-US" dirty="0">
                <a:latin typeface="+mn-lt"/>
              </a:rPr>
              <a:t>Foster parents collaborate to work toward the best outcomes for families</a:t>
            </a:r>
          </a:p>
        </p:txBody>
      </p:sp>
      <p:pic>
        <p:nvPicPr>
          <p:cNvPr id="20" name="Picture Placeholder 19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4EFF2FDA-8709-044A-A74E-A6254A43A93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4642" b="14642"/>
          <a:stretch>
            <a:fillRect/>
          </a:stretch>
        </p:blipFill>
        <p:spPr>
          <a:xfrm>
            <a:off x="8613672" y="1862086"/>
            <a:ext cx="2549133" cy="180181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6E0FF4-719D-3649-B527-14C34C0B7AB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980249" y="4006870"/>
            <a:ext cx="2548778" cy="435980"/>
          </a:xfrm>
        </p:spPr>
        <p:txBody>
          <a:bodyPr/>
          <a:lstStyle/>
          <a:p>
            <a:r>
              <a:rPr lang="en-US" dirty="0">
                <a:latin typeface="+mn-lt"/>
              </a:rPr>
              <a:t>Remember, reunification is the goal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23" name="Picture Placeholder 22" descr="A close up of a sign&#10;&#10;Description automatically generated">
            <a:extLst>
              <a:ext uri="{FF2B5EF4-FFF2-40B4-BE49-F238E27FC236}">
                <a16:creationId xmlns:a16="http://schemas.microsoft.com/office/drawing/2014/main" id="{0790A285-0D5E-BD4C-9955-00F861A5B75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14664" b="14664"/>
          <a:stretch>
            <a:fillRect/>
          </a:stretch>
        </p:blipFill>
        <p:spPr>
          <a:xfrm>
            <a:off x="5549553" y="1862086"/>
            <a:ext cx="2549133" cy="1801813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A062AA-A303-B642-9473-77CA2E555892}"/>
              </a:ext>
            </a:extLst>
          </p:cNvPr>
          <p:cNvCxnSpPr/>
          <p:nvPr/>
        </p:nvCxnSpPr>
        <p:spPr>
          <a:xfrm>
            <a:off x="8922765" y="3824775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515991-EB96-FD42-B54B-80B6292AC02A}"/>
              </a:ext>
            </a:extLst>
          </p:cNvPr>
          <p:cNvCxnSpPr/>
          <p:nvPr/>
        </p:nvCxnSpPr>
        <p:spPr>
          <a:xfrm>
            <a:off x="3487744" y="3824775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C27D78-06D8-E54C-AB06-15B091C7F20D}"/>
              </a:ext>
            </a:extLst>
          </p:cNvPr>
          <p:cNvCxnSpPr/>
          <p:nvPr/>
        </p:nvCxnSpPr>
        <p:spPr>
          <a:xfrm>
            <a:off x="711458" y="3824775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0B4CF0-9A9F-934F-87FE-BCC4A3F0B897}"/>
              </a:ext>
            </a:extLst>
          </p:cNvPr>
          <p:cNvCxnSpPr/>
          <p:nvPr/>
        </p:nvCxnSpPr>
        <p:spPr>
          <a:xfrm>
            <a:off x="6082811" y="3824775"/>
            <a:ext cx="551413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68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  <p:bldP spid="14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92D04E0-B4C5-6A4F-9853-0A7F4880B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761" y="3588431"/>
            <a:ext cx="5720863" cy="1771315"/>
          </a:xfr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3959"/>
              <a:buFont typeface="Calibri"/>
            </a:pPr>
            <a:r>
              <a:rPr lang="en-US" sz="4800" dirty="0">
                <a:solidFill>
                  <a:schemeClr val="bg1"/>
                </a:solidFill>
                <a:latin typeface="+mn-lt"/>
              </a:rPr>
              <a:t>Requirements For Becoming A Foster Parent</a:t>
            </a:r>
          </a:p>
        </p:txBody>
      </p:sp>
    </p:spTree>
    <p:extLst>
      <p:ext uri="{BB962C8B-B14F-4D97-AF65-F5344CB8AC3E}">
        <p14:creationId xmlns:p14="http://schemas.microsoft.com/office/powerpoint/2010/main" val="7255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Calibri"/>
              <a:buNone/>
            </a:pPr>
            <a:r>
              <a:rPr lang="en-US" sz="3959" dirty="0"/>
              <a:t>Some Basic Requirements</a:t>
            </a:r>
            <a:endParaRPr sz="3959" dirty="0"/>
          </a:p>
        </p:txBody>
      </p:sp>
      <p:sp>
        <p:nvSpPr>
          <p:cNvPr id="180" name="Google Shape;180;p3"/>
          <p:cNvSpPr txBox="1">
            <a:spLocks noGrp="1"/>
          </p:cNvSpPr>
          <p:nvPr>
            <p:ph type="body" idx="1"/>
          </p:nvPr>
        </p:nvSpPr>
        <p:spPr>
          <a:xfrm>
            <a:off x="529107" y="1384904"/>
            <a:ext cx="7124295" cy="354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fontAlgn="base">
              <a:buClr>
                <a:srgbClr val="2EB35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Licensing through a state or private agency</a:t>
            </a:r>
          </a:p>
          <a:p>
            <a:pPr marL="800100" lvl="1" fontAlgn="base">
              <a:buClr>
                <a:srgbClr val="2EB35C"/>
              </a:buClr>
            </a:pPr>
            <a:r>
              <a:rPr lang="en-US" sz="2200" dirty="0">
                <a:latin typeface="+mn-lt"/>
              </a:rPr>
              <a:t>6-9 months, including Core Caregiver Training</a:t>
            </a:r>
          </a:p>
          <a:p>
            <a:pPr marL="342900" indent="-342900" fontAlgn="base">
              <a:buClr>
                <a:srgbClr val="2EB35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Submit to a background check</a:t>
            </a:r>
          </a:p>
          <a:p>
            <a:pPr marL="342900" indent="-342900" fontAlgn="base">
              <a:buClr>
                <a:srgbClr val="2EB35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Arrange a home study</a:t>
            </a:r>
          </a:p>
          <a:p>
            <a:pPr marL="342900" indent="-342900" fontAlgn="base">
              <a:buClr>
                <a:srgbClr val="2EB35C"/>
              </a:buClr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marL="0" indent="0" fontAlgn="base">
              <a:buClr>
                <a:srgbClr val="2EB35C"/>
              </a:buClr>
            </a:pPr>
            <a:r>
              <a:rPr lang="en-US" sz="1800" dirty="0">
                <a:solidFill>
                  <a:srgbClr val="2EB35C"/>
                </a:solidFill>
                <a:latin typeface="+mn-lt"/>
              </a:rPr>
              <a:t>To learn more about this process, download our interactive checklist below this video.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330D3C-BFC8-2A4F-B31E-0CB196AD0E5F}"/>
              </a:ext>
            </a:extLst>
          </p:cNvPr>
          <p:cNvSpPr/>
          <p:nvPr/>
        </p:nvSpPr>
        <p:spPr>
          <a:xfrm>
            <a:off x="7402882" y="-12526"/>
            <a:ext cx="4789117" cy="6883052"/>
          </a:xfrm>
          <a:custGeom>
            <a:avLst/>
            <a:gdLst>
              <a:gd name="connsiteX0" fmla="*/ 0 w 2922740"/>
              <a:gd name="connsiteY0" fmla="*/ 0 h 6858000"/>
              <a:gd name="connsiteX1" fmla="*/ 2922740 w 2922740"/>
              <a:gd name="connsiteY1" fmla="*/ 0 h 6858000"/>
              <a:gd name="connsiteX2" fmla="*/ 2922740 w 2922740"/>
              <a:gd name="connsiteY2" fmla="*/ 6858000 h 6858000"/>
              <a:gd name="connsiteX3" fmla="*/ 0 w 2922740"/>
              <a:gd name="connsiteY3" fmla="*/ 6858000 h 6858000"/>
              <a:gd name="connsiteX4" fmla="*/ 0 w 2922740"/>
              <a:gd name="connsiteY4" fmla="*/ 0 h 6858000"/>
              <a:gd name="connsiteX0" fmla="*/ 1615857 w 4538597"/>
              <a:gd name="connsiteY0" fmla="*/ 0 h 6870526"/>
              <a:gd name="connsiteX1" fmla="*/ 4538597 w 4538597"/>
              <a:gd name="connsiteY1" fmla="*/ 0 h 6870526"/>
              <a:gd name="connsiteX2" fmla="*/ 4538597 w 4538597"/>
              <a:gd name="connsiteY2" fmla="*/ 6858000 h 6870526"/>
              <a:gd name="connsiteX3" fmla="*/ 0 w 4538597"/>
              <a:gd name="connsiteY3" fmla="*/ 6870526 h 6870526"/>
              <a:gd name="connsiteX4" fmla="*/ 1615857 w 4538597"/>
              <a:gd name="connsiteY4" fmla="*/ 0 h 6870526"/>
              <a:gd name="connsiteX0" fmla="*/ 2078818 w 4538597"/>
              <a:gd name="connsiteY0" fmla="*/ 0 h 6883052"/>
              <a:gd name="connsiteX1" fmla="*/ 4538597 w 4538597"/>
              <a:gd name="connsiteY1" fmla="*/ 12526 h 6883052"/>
              <a:gd name="connsiteX2" fmla="*/ 4538597 w 4538597"/>
              <a:gd name="connsiteY2" fmla="*/ 6870526 h 6883052"/>
              <a:gd name="connsiteX3" fmla="*/ 0 w 4538597"/>
              <a:gd name="connsiteY3" fmla="*/ 6883052 h 6883052"/>
              <a:gd name="connsiteX4" fmla="*/ 2078818 w 4538597"/>
              <a:gd name="connsiteY4" fmla="*/ 0 h 688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8597" h="6883052">
                <a:moveTo>
                  <a:pt x="2078818" y="0"/>
                </a:moveTo>
                <a:lnTo>
                  <a:pt x="4538597" y="12526"/>
                </a:lnTo>
                <a:lnTo>
                  <a:pt x="4538597" y="6870526"/>
                </a:lnTo>
                <a:lnTo>
                  <a:pt x="0" y="6883052"/>
                </a:lnTo>
                <a:lnTo>
                  <a:pt x="2078818" y="0"/>
                </a:lnTo>
                <a:close/>
              </a:path>
            </a:pathLst>
          </a:custGeom>
          <a:blipFill>
            <a:blip r:embed="rId3"/>
            <a:stretch>
              <a:fillRect l="-9323" t="182" r="-105621" b="-1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1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3287-C9B0-9947-B3C4-EF49CE48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Checklist For Your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8DB61-A45E-384D-807E-7352B1E50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07" y="1366192"/>
            <a:ext cx="10515600" cy="33364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n-lt"/>
              </a:rPr>
              <a:t>The items below are just examples. You can download a full version of this checklist below the video.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CB61B4-C1F2-AD41-9C62-DD2AEE972135}"/>
              </a:ext>
            </a:extLst>
          </p:cNvPr>
          <p:cNvGrpSpPr/>
          <p:nvPr/>
        </p:nvGrpSpPr>
        <p:grpSpPr>
          <a:xfrm>
            <a:off x="529108" y="1975983"/>
            <a:ext cx="5305954" cy="1548646"/>
            <a:chOff x="529108" y="2453062"/>
            <a:chExt cx="5305954" cy="154864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9E3D288-8FE3-134B-A88A-167C331ED785}"/>
                </a:ext>
              </a:extLst>
            </p:cNvPr>
            <p:cNvSpPr/>
            <p:nvPr/>
          </p:nvSpPr>
          <p:spPr>
            <a:xfrm>
              <a:off x="529108" y="2453062"/>
              <a:ext cx="5305954" cy="15486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Ins="457200" rtlCol="0" anchor="ctr"/>
            <a:lstStyle/>
            <a:p>
              <a:pPr fontAlgn="base">
                <a:buClr>
                  <a:srgbClr val="2EB35C"/>
                </a:buClr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You are not planning on moving in the </a:t>
              </a:r>
              <a:b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near future.</a:t>
              </a:r>
            </a:p>
          </p:txBody>
        </p:sp>
        <p:pic>
          <p:nvPicPr>
            <p:cNvPr id="9" name="Picture Placeholder 17">
              <a:extLst>
                <a:ext uri="{FF2B5EF4-FFF2-40B4-BE49-F238E27FC236}">
                  <a16:creationId xmlns:a16="http://schemas.microsoft.com/office/drawing/2014/main" id="{09323C45-3C68-AE44-AF61-2F08D2CE6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552" b="8552"/>
            <a:stretch>
              <a:fillRect/>
            </a:stretch>
          </p:blipFill>
          <p:spPr>
            <a:xfrm>
              <a:off x="723194" y="2987451"/>
              <a:ext cx="708437" cy="5872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2621FF-7BA4-EF4F-8E48-32C7884A53EC}"/>
              </a:ext>
            </a:extLst>
          </p:cNvPr>
          <p:cNvGrpSpPr/>
          <p:nvPr/>
        </p:nvGrpSpPr>
        <p:grpSpPr>
          <a:xfrm>
            <a:off x="6029148" y="1975983"/>
            <a:ext cx="5305954" cy="1548646"/>
            <a:chOff x="6029148" y="2453062"/>
            <a:chExt cx="5305954" cy="15486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6F7B8E-DB85-364E-9035-F24C1273A1D4}"/>
                </a:ext>
              </a:extLst>
            </p:cNvPr>
            <p:cNvSpPr/>
            <p:nvPr/>
          </p:nvSpPr>
          <p:spPr>
            <a:xfrm>
              <a:off x="6029148" y="2453062"/>
              <a:ext cx="5305954" cy="15486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Ins="457200" rtlCol="0" anchor="ctr"/>
            <a:lstStyle/>
            <a:p>
              <a:pPr>
                <a:lnSpc>
                  <a:spcPct val="90000"/>
                </a:lnSpc>
                <a:buClr>
                  <a:srgbClr val="2EB35C"/>
                </a:buClr>
                <a:buSzPts val="1800"/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You do not rent any part of your property on Airbnb or similar. If you have permanent renters, they will consent to background clearances and interviews.</a:t>
              </a:r>
            </a:p>
          </p:txBody>
        </p:sp>
        <p:pic>
          <p:nvPicPr>
            <p:cNvPr id="10" name="Picture Placeholder 17">
              <a:extLst>
                <a:ext uri="{FF2B5EF4-FFF2-40B4-BE49-F238E27FC236}">
                  <a16:creationId xmlns:a16="http://schemas.microsoft.com/office/drawing/2014/main" id="{3FB14AEF-46F8-D84F-AC0E-0848612D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552" b="8552"/>
            <a:stretch>
              <a:fillRect/>
            </a:stretch>
          </p:blipFill>
          <p:spPr>
            <a:xfrm>
              <a:off x="6223235" y="2961605"/>
              <a:ext cx="708437" cy="5872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67BB5-D43C-7E47-9BE2-38AC960BF0D6}"/>
              </a:ext>
            </a:extLst>
          </p:cNvPr>
          <p:cNvGrpSpPr/>
          <p:nvPr/>
        </p:nvGrpSpPr>
        <p:grpSpPr>
          <a:xfrm>
            <a:off x="529108" y="3725045"/>
            <a:ext cx="5305954" cy="1548646"/>
            <a:chOff x="529108" y="4202124"/>
            <a:chExt cx="5305954" cy="15486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6070B7-F769-BB4B-92B6-876F80CE1AC0}"/>
                </a:ext>
              </a:extLst>
            </p:cNvPr>
            <p:cNvSpPr/>
            <p:nvPr/>
          </p:nvSpPr>
          <p:spPr>
            <a:xfrm>
              <a:off x="529108" y="4202124"/>
              <a:ext cx="5305954" cy="15486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Ins="457200" rtlCol="0" anchor="ctr"/>
            <a:lstStyle/>
            <a:p>
              <a:pPr fontAlgn="base">
                <a:buClr>
                  <a:srgbClr val="2EB35C"/>
                </a:buClr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You have a spare bedroom for each foster child. Bedrooms for young children are within hearing distance or on the same floor as your room.</a:t>
              </a:r>
            </a:p>
          </p:txBody>
        </p:sp>
        <p:pic>
          <p:nvPicPr>
            <p:cNvPr id="11" name="Picture Placeholder 17">
              <a:extLst>
                <a:ext uri="{FF2B5EF4-FFF2-40B4-BE49-F238E27FC236}">
                  <a16:creationId xmlns:a16="http://schemas.microsoft.com/office/drawing/2014/main" id="{1A9B28ED-5097-1A47-846A-D51FA328E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552" b="8552"/>
            <a:stretch>
              <a:fillRect/>
            </a:stretch>
          </p:blipFill>
          <p:spPr>
            <a:xfrm>
              <a:off x="723194" y="4676210"/>
              <a:ext cx="708437" cy="5872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2FE931-C9F6-DC45-A0C2-33EE0A82F1D7}"/>
              </a:ext>
            </a:extLst>
          </p:cNvPr>
          <p:cNvGrpSpPr/>
          <p:nvPr/>
        </p:nvGrpSpPr>
        <p:grpSpPr>
          <a:xfrm>
            <a:off x="6029148" y="3725045"/>
            <a:ext cx="5305954" cy="1548646"/>
            <a:chOff x="6029148" y="4202124"/>
            <a:chExt cx="5305954" cy="15486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4D737C-7059-2B4F-8D52-7AC3FC2EA70E}"/>
                </a:ext>
              </a:extLst>
            </p:cNvPr>
            <p:cNvSpPr/>
            <p:nvPr/>
          </p:nvSpPr>
          <p:spPr>
            <a:xfrm>
              <a:off x="6029148" y="4202124"/>
              <a:ext cx="5305954" cy="15486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Ins="457200" rtlCol="0" anchor="ctr"/>
            <a:lstStyle/>
            <a:p>
              <a:pPr fontAlgn="base">
                <a:buClr>
                  <a:srgbClr val="2EB35C"/>
                </a:buClr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There are no safety issues in the home for young children (e.g., a loft without railings).</a:t>
              </a:r>
            </a:p>
          </p:txBody>
        </p:sp>
        <p:pic>
          <p:nvPicPr>
            <p:cNvPr id="12" name="Picture Placeholder 17">
              <a:extLst>
                <a:ext uri="{FF2B5EF4-FFF2-40B4-BE49-F238E27FC236}">
                  <a16:creationId xmlns:a16="http://schemas.microsoft.com/office/drawing/2014/main" id="{45721DC3-4238-854D-9F56-B0B4D9270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552" b="8552"/>
            <a:stretch>
              <a:fillRect/>
            </a:stretch>
          </p:blipFill>
          <p:spPr>
            <a:xfrm>
              <a:off x="6223235" y="4676210"/>
              <a:ext cx="708437" cy="58726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5193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wa-fosters">
      <a:dk1>
        <a:srgbClr val="000000"/>
      </a:dk1>
      <a:lt1>
        <a:srgbClr val="FFFFFF"/>
      </a:lt1>
      <a:dk2>
        <a:srgbClr val="1766E6"/>
      </a:dk2>
      <a:lt2>
        <a:srgbClr val="E7E6E6"/>
      </a:lt2>
      <a:accent1>
        <a:srgbClr val="1766E6"/>
      </a:accent1>
      <a:accent2>
        <a:srgbClr val="3EB9E3"/>
      </a:accent2>
      <a:accent3>
        <a:srgbClr val="008FC1"/>
      </a:accent3>
      <a:accent4>
        <a:srgbClr val="0A43AD"/>
      </a:accent4>
      <a:accent5>
        <a:srgbClr val="5AC96B"/>
      </a:accent5>
      <a:accent6>
        <a:srgbClr val="F0F0F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6183</TotalTime>
  <Words>612</Words>
  <Application>Microsoft Macintosh PowerPoint</Application>
  <PresentationFormat>Widescreen</PresentationFormat>
  <Paragraphs>65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Foster Care Requirements &amp; Skills</vt:lpstr>
      <vt:lpstr>What Does It Take To Be A Foster Parent?</vt:lpstr>
      <vt:lpstr>What Does It Take To Be A Foster Parent?</vt:lpstr>
      <vt:lpstr>Communication And A Clear Understanding Of The Rules</vt:lpstr>
      <vt:lpstr>Accessing Various Training</vt:lpstr>
      <vt:lpstr>Collaboration With Birth Parents</vt:lpstr>
      <vt:lpstr>Requirements For Becoming A Foster Parent</vt:lpstr>
      <vt:lpstr>Some Basic Requirements</vt:lpstr>
      <vt:lpstr>Checklist For Your Home</vt:lpstr>
      <vt:lpstr>Checklist For Your Family</vt:lpstr>
      <vt:lpstr>The challenge of connecting with a foster child</vt:lpstr>
      <vt:lpstr>How To Support A Foster Child</vt:lpstr>
      <vt:lpstr>Create Trust</vt:lpstr>
      <vt:lpstr>Create Stability</vt:lpstr>
      <vt:lpstr>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Shea Williamson</dc:creator>
  <cp:lastModifiedBy>Shea Williamson</cp:lastModifiedBy>
  <cp:revision>62</cp:revision>
  <dcterms:created xsi:type="dcterms:W3CDTF">2020-08-14T14:36:57Z</dcterms:created>
  <dcterms:modified xsi:type="dcterms:W3CDTF">2020-11-30T18:46:29Z</dcterms:modified>
</cp:coreProperties>
</file>