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4" r:id="rId1"/>
  </p:sldMasterIdLst>
  <p:notesMasterIdLst>
    <p:notesMasterId r:id="rId14"/>
  </p:notesMasterIdLst>
  <p:handoutMasterIdLst>
    <p:handoutMasterId r:id="rId15"/>
  </p:handoutMasterIdLst>
  <p:sldIdLst>
    <p:sldId id="373" r:id="rId2"/>
    <p:sldId id="388" r:id="rId3"/>
    <p:sldId id="385" r:id="rId4"/>
    <p:sldId id="392" r:id="rId5"/>
    <p:sldId id="390" r:id="rId6"/>
    <p:sldId id="376" r:id="rId7"/>
    <p:sldId id="396" r:id="rId8"/>
    <p:sldId id="391" r:id="rId9"/>
    <p:sldId id="401" r:id="rId10"/>
    <p:sldId id="398" r:id="rId11"/>
    <p:sldId id="400" r:id="rId12"/>
    <p:sldId id="399" r:id="rId13"/>
  </p:sldIdLst>
  <p:sldSz cx="9144000" cy="6858000" type="screen4x3"/>
  <p:notesSz cx="9296400" cy="68818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7" userDrawn="1">
          <p15:clr>
            <a:srgbClr val="A4A3A4"/>
          </p15:clr>
        </p15:guide>
        <p15:guide id="2" pos="29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7E95"/>
    <a:srgbClr val="92922A"/>
    <a:srgbClr val="ACAA60"/>
    <a:srgbClr val="BCBC50"/>
    <a:srgbClr val="B7B567"/>
    <a:srgbClr val="CCCB8F"/>
    <a:srgbClr val="BDBB73"/>
    <a:srgbClr val="A9A941"/>
    <a:srgbClr val="B9B779"/>
    <a:srgbClr val="C8C7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03" autoAdjust="0"/>
    <p:restoredTop sz="77515" autoAdjust="0"/>
  </p:normalViewPr>
  <p:slideViewPr>
    <p:cSldViewPr>
      <p:cViewPr varScale="1">
        <p:scale>
          <a:sx n="70" d="100"/>
          <a:sy n="70" d="100"/>
        </p:scale>
        <p:origin x="90" y="174"/>
      </p:cViewPr>
      <p:guideLst>
        <p:guide orient="horz" pos="2160"/>
        <p:guide pos="2880"/>
      </p:guideLst>
    </p:cSldViewPr>
  </p:slideViewPr>
  <p:outlineViewPr>
    <p:cViewPr>
      <p:scale>
        <a:sx n="25" d="100"/>
        <a:sy n="25" d="100"/>
      </p:scale>
      <p:origin x="0" y="0"/>
    </p:cViewPr>
    <p:sldLst>
      <p:sld r:id="rId1" collapse="1"/>
      <p:sld r:id="rId2" collapse="1"/>
    </p:sldLst>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9" d="100"/>
          <a:sy n="79" d="100"/>
        </p:scale>
        <p:origin x="-732" y="-72"/>
      </p:cViewPr>
      <p:guideLst>
        <p:guide orient="horz" pos="2167"/>
        <p:guide pos="29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8D0792-94A7-41A0-9ADB-3B1D52ACBE10}" type="doc">
      <dgm:prSet loTypeId="urn:diagrams.loki3.com/BracketList" loCatId="list" qsTypeId="urn:microsoft.com/office/officeart/2005/8/quickstyle/simple4" qsCatId="simple" csTypeId="urn:microsoft.com/office/officeart/2005/8/colors/accent1_2" csCatId="accent1" phldr="1"/>
      <dgm:spPr/>
      <dgm:t>
        <a:bodyPr/>
        <a:lstStyle/>
        <a:p>
          <a:endParaRPr lang="en-US"/>
        </a:p>
      </dgm:t>
    </dgm:pt>
    <dgm:pt modelId="{981D52EA-D856-43B5-86C3-D2AD3B3F41AC}">
      <dgm:prSet phldrT="[Text]" custT="1"/>
      <dgm:spPr/>
      <dgm:t>
        <a:bodyPr/>
        <a:lstStyle/>
        <a:p>
          <a:pPr algn="l"/>
          <a:r>
            <a:rPr lang="en-US" sz="1800" dirty="0"/>
            <a:t>360 Surveys</a:t>
          </a:r>
        </a:p>
      </dgm:t>
    </dgm:pt>
    <dgm:pt modelId="{3528FD7E-D80A-4722-9DEC-8F4257A4A2D4}" type="parTrans" cxnId="{E5432515-7636-4B4F-BFEA-53A89279F932}">
      <dgm:prSet/>
      <dgm:spPr/>
      <dgm:t>
        <a:bodyPr/>
        <a:lstStyle/>
        <a:p>
          <a:endParaRPr lang="en-US"/>
        </a:p>
      </dgm:t>
    </dgm:pt>
    <dgm:pt modelId="{A4FF6E65-EA3F-4EE1-8DE3-A8A9E99CFD56}" type="sibTrans" cxnId="{E5432515-7636-4B4F-BFEA-53A89279F932}">
      <dgm:prSet/>
      <dgm:spPr/>
      <dgm:t>
        <a:bodyPr/>
        <a:lstStyle/>
        <a:p>
          <a:endParaRPr lang="en-US"/>
        </a:p>
      </dgm:t>
    </dgm:pt>
    <dgm:pt modelId="{E48735E2-297A-475F-8D74-1927E0E4C33F}">
      <dgm:prSet phldrT="[Text]" custT="1"/>
      <dgm:spPr>
        <a:solidFill>
          <a:schemeClr val="bg2">
            <a:lumMod val="50000"/>
          </a:schemeClr>
        </a:solidFill>
      </dgm:spPr>
      <dgm:t>
        <a:bodyPr/>
        <a:lstStyle/>
        <a:p>
          <a:r>
            <a:rPr lang="en-US" sz="1600" dirty="0">
              <a:latin typeface="Lato" panose="020F0502020204030203" pitchFamily="34" charset="0"/>
            </a:rPr>
            <a:t>TruScore provides psychometrically sound survey content that quickly and accurately measures observable, coachable behaviors that are highly relevant to your role</a:t>
          </a:r>
          <a:endParaRPr lang="en-US" sz="1600" dirty="0"/>
        </a:p>
      </dgm:t>
    </dgm:pt>
    <dgm:pt modelId="{7F66677D-B04A-49A0-868C-9E64B05CDF5F}" type="parTrans" cxnId="{A61A77D0-BB82-4AF7-BD29-CC66D0ECE8F9}">
      <dgm:prSet/>
      <dgm:spPr/>
      <dgm:t>
        <a:bodyPr/>
        <a:lstStyle/>
        <a:p>
          <a:endParaRPr lang="en-US"/>
        </a:p>
      </dgm:t>
    </dgm:pt>
    <dgm:pt modelId="{F990F277-3A7C-40E7-A022-27C67B2E65C1}" type="sibTrans" cxnId="{A61A77D0-BB82-4AF7-BD29-CC66D0ECE8F9}">
      <dgm:prSet/>
      <dgm:spPr/>
      <dgm:t>
        <a:bodyPr/>
        <a:lstStyle/>
        <a:p>
          <a:endParaRPr lang="en-US"/>
        </a:p>
      </dgm:t>
    </dgm:pt>
    <dgm:pt modelId="{4D28B18B-5CDB-4D6B-9384-873562EE9FC9}">
      <dgm:prSet phldrT="[Text]" custT="1"/>
      <dgm:spPr/>
      <dgm:t>
        <a:bodyPr/>
        <a:lstStyle/>
        <a:p>
          <a:pPr algn="l"/>
          <a:r>
            <a:rPr lang="en-US" sz="1800" dirty="0"/>
            <a:t>The Process</a:t>
          </a:r>
        </a:p>
      </dgm:t>
    </dgm:pt>
    <dgm:pt modelId="{3EF70290-B04C-4B1C-AD78-ABFC3D729FE7}" type="parTrans" cxnId="{7D9313B0-629F-4B22-9EED-4F808BF149D7}">
      <dgm:prSet/>
      <dgm:spPr/>
      <dgm:t>
        <a:bodyPr/>
        <a:lstStyle/>
        <a:p>
          <a:endParaRPr lang="en-US"/>
        </a:p>
      </dgm:t>
    </dgm:pt>
    <dgm:pt modelId="{16A71CFA-2E0B-4F07-9791-8D9D154D9FAB}" type="sibTrans" cxnId="{7D9313B0-629F-4B22-9EED-4F808BF149D7}">
      <dgm:prSet/>
      <dgm:spPr/>
      <dgm:t>
        <a:bodyPr/>
        <a:lstStyle/>
        <a:p>
          <a:endParaRPr lang="en-US"/>
        </a:p>
      </dgm:t>
    </dgm:pt>
    <dgm:pt modelId="{1FBFAC5D-1627-41DC-9878-051ACF83CA39}">
      <dgm:prSet phldrT="[Text]" custT="1"/>
      <dgm:spPr>
        <a:solidFill>
          <a:schemeClr val="bg2">
            <a:lumMod val="50000"/>
          </a:schemeClr>
        </a:solidFill>
      </dgm:spPr>
      <dgm:t>
        <a:bodyPr/>
        <a:lstStyle/>
        <a:p>
          <a:r>
            <a:rPr lang="en-US" sz="1600" dirty="0">
              <a:latin typeface="Lato" panose="020F0502020204030203" pitchFamily="34" charset="0"/>
            </a:rPr>
            <a:t>TruScore places a strong focus on the process itself  and provides cutting edge technology combined with best in class customer support to ensure a smooth program with a high quality user experience</a:t>
          </a:r>
          <a:endParaRPr lang="en-US" sz="1600" dirty="0"/>
        </a:p>
      </dgm:t>
    </dgm:pt>
    <dgm:pt modelId="{B62821C7-F1ED-42CA-BFB2-819E53F3B291}" type="parTrans" cxnId="{F3AEE21B-E5FE-4A22-9FD9-021ECC8DDADC}">
      <dgm:prSet/>
      <dgm:spPr/>
      <dgm:t>
        <a:bodyPr/>
        <a:lstStyle/>
        <a:p>
          <a:endParaRPr lang="en-US"/>
        </a:p>
      </dgm:t>
    </dgm:pt>
    <dgm:pt modelId="{60326554-AEB5-430B-8DF8-03E3FD3C3CFA}" type="sibTrans" cxnId="{F3AEE21B-E5FE-4A22-9FD9-021ECC8DDADC}">
      <dgm:prSet/>
      <dgm:spPr/>
      <dgm:t>
        <a:bodyPr/>
        <a:lstStyle/>
        <a:p>
          <a:endParaRPr lang="en-US"/>
        </a:p>
      </dgm:t>
    </dgm:pt>
    <dgm:pt modelId="{7E7F9F11-2DA5-49E3-A908-7EFCED97FCE6}">
      <dgm:prSet phldrT="[Text]" custT="1"/>
      <dgm:spPr/>
      <dgm:t>
        <a:bodyPr/>
        <a:lstStyle/>
        <a:p>
          <a:pPr algn="l"/>
          <a:r>
            <a:rPr lang="en-US" sz="1800" dirty="0"/>
            <a:t>Taking Action</a:t>
          </a:r>
        </a:p>
      </dgm:t>
    </dgm:pt>
    <dgm:pt modelId="{10815C26-04FC-45BE-8887-089926EB0F76}" type="parTrans" cxnId="{FBA167FC-02DC-4CDB-BCB6-9345AFB7A902}">
      <dgm:prSet/>
      <dgm:spPr/>
      <dgm:t>
        <a:bodyPr/>
        <a:lstStyle/>
        <a:p>
          <a:endParaRPr lang="en-US"/>
        </a:p>
      </dgm:t>
    </dgm:pt>
    <dgm:pt modelId="{53D40D17-253A-44EC-9977-28EE6585CD0E}" type="sibTrans" cxnId="{FBA167FC-02DC-4CDB-BCB6-9345AFB7A902}">
      <dgm:prSet/>
      <dgm:spPr/>
      <dgm:t>
        <a:bodyPr/>
        <a:lstStyle/>
        <a:p>
          <a:endParaRPr lang="en-US"/>
        </a:p>
      </dgm:t>
    </dgm:pt>
    <dgm:pt modelId="{E7232279-977A-406E-9F0C-991C0F22D889}">
      <dgm:prSet phldrT="[Text]" custT="1"/>
      <dgm:spPr>
        <a:solidFill>
          <a:schemeClr val="bg2">
            <a:lumMod val="50000"/>
          </a:schemeClr>
        </a:solidFill>
      </dgm:spPr>
      <dgm:t>
        <a:bodyPr/>
        <a:lstStyle/>
        <a:p>
          <a:r>
            <a:rPr lang="en-US" sz="1600" dirty="0">
              <a:latin typeface="Lato" panose="020F0502020204030203" pitchFamily="34" charset="0"/>
            </a:rPr>
            <a:t>TruScore helps clients fully leverage their 360 results through a variety of coaching, consulting and Train-the-trainer services</a:t>
          </a:r>
          <a:endParaRPr lang="en-US" sz="1600" dirty="0"/>
        </a:p>
      </dgm:t>
    </dgm:pt>
    <dgm:pt modelId="{1A2407FA-1279-40FE-B31D-D0C43114099F}" type="parTrans" cxnId="{A4CFDC6D-5813-4634-B594-5DB83F647186}">
      <dgm:prSet/>
      <dgm:spPr/>
      <dgm:t>
        <a:bodyPr/>
        <a:lstStyle/>
        <a:p>
          <a:endParaRPr lang="en-US"/>
        </a:p>
      </dgm:t>
    </dgm:pt>
    <dgm:pt modelId="{5C203F33-01F1-42A0-AB27-E59292C44D00}" type="sibTrans" cxnId="{A4CFDC6D-5813-4634-B594-5DB83F647186}">
      <dgm:prSet/>
      <dgm:spPr/>
      <dgm:t>
        <a:bodyPr/>
        <a:lstStyle/>
        <a:p>
          <a:endParaRPr lang="en-US"/>
        </a:p>
      </dgm:t>
    </dgm:pt>
    <dgm:pt modelId="{B1460A7E-6A99-42C1-A708-7D60CB7FA3FC}" type="pres">
      <dgm:prSet presAssocID="{268D0792-94A7-41A0-9ADB-3B1D52ACBE10}" presName="Name0" presStyleCnt="0">
        <dgm:presLayoutVars>
          <dgm:dir/>
          <dgm:animLvl val="lvl"/>
          <dgm:resizeHandles val="exact"/>
        </dgm:presLayoutVars>
      </dgm:prSet>
      <dgm:spPr/>
    </dgm:pt>
    <dgm:pt modelId="{48805EFF-AE8C-4583-A130-910265F1F580}" type="pres">
      <dgm:prSet presAssocID="{981D52EA-D856-43B5-86C3-D2AD3B3F41AC}" presName="linNode" presStyleCnt="0"/>
      <dgm:spPr/>
    </dgm:pt>
    <dgm:pt modelId="{B0F46C52-7C28-4170-83B9-98A2CFE32D71}" type="pres">
      <dgm:prSet presAssocID="{981D52EA-D856-43B5-86C3-D2AD3B3F41AC}" presName="parTx" presStyleLbl="revTx" presStyleIdx="0" presStyleCnt="3" custScaleX="75439">
        <dgm:presLayoutVars>
          <dgm:chMax val="1"/>
          <dgm:bulletEnabled val="1"/>
        </dgm:presLayoutVars>
      </dgm:prSet>
      <dgm:spPr/>
    </dgm:pt>
    <dgm:pt modelId="{25E01CE9-CEB5-4815-928C-2C077E40D13E}" type="pres">
      <dgm:prSet presAssocID="{981D52EA-D856-43B5-86C3-D2AD3B3F41AC}" presName="bracket" presStyleLbl="parChTrans1D1" presStyleIdx="0" presStyleCnt="3" custLinFactX="-40885" custLinFactNeighborX="-100000" custLinFactNeighborY="-471"/>
      <dgm:spPr/>
    </dgm:pt>
    <dgm:pt modelId="{81EA2735-5E1A-4BE2-BA2F-98BEFACE6F29}" type="pres">
      <dgm:prSet presAssocID="{981D52EA-D856-43B5-86C3-D2AD3B3F41AC}" presName="spH" presStyleCnt="0"/>
      <dgm:spPr/>
    </dgm:pt>
    <dgm:pt modelId="{FC25EC6F-310A-4EE3-B501-1DB13C015ED8}" type="pres">
      <dgm:prSet presAssocID="{981D52EA-D856-43B5-86C3-D2AD3B3F41AC}" presName="desTx" presStyleLbl="node1" presStyleIdx="0" presStyleCnt="3" custLinFactX="-5230" custLinFactNeighborX="-100000" custLinFactNeighborY="-471">
        <dgm:presLayoutVars>
          <dgm:bulletEnabled val="1"/>
        </dgm:presLayoutVars>
      </dgm:prSet>
      <dgm:spPr/>
    </dgm:pt>
    <dgm:pt modelId="{2F3B3D60-D3CB-4AA8-9419-B182FD853332}" type="pres">
      <dgm:prSet presAssocID="{A4FF6E65-EA3F-4EE1-8DE3-A8A9E99CFD56}" presName="spV" presStyleCnt="0"/>
      <dgm:spPr/>
    </dgm:pt>
    <dgm:pt modelId="{6774B5D8-E74C-4206-B706-7828D382202A}" type="pres">
      <dgm:prSet presAssocID="{4D28B18B-5CDB-4D6B-9384-873562EE9FC9}" presName="linNode" presStyleCnt="0"/>
      <dgm:spPr/>
    </dgm:pt>
    <dgm:pt modelId="{A93C8BEC-A332-494C-A106-AE98BAFE7BBB}" type="pres">
      <dgm:prSet presAssocID="{4D28B18B-5CDB-4D6B-9384-873562EE9FC9}" presName="parTx" presStyleLbl="revTx" presStyleIdx="1" presStyleCnt="3" custScaleX="75439" custLinFactNeighborX="-25764" custLinFactNeighborY="-313">
        <dgm:presLayoutVars>
          <dgm:chMax val="1"/>
          <dgm:bulletEnabled val="1"/>
        </dgm:presLayoutVars>
      </dgm:prSet>
      <dgm:spPr/>
    </dgm:pt>
    <dgm:pt modelId="{FE825B99-6293-4BFA-9255-D5FE6087CF98}" type="pres">
      <dgm:prSet presAssocID="{4D28B18B-5CDB-4D6B-9384-873562EE9FC9}" presName="bracket" presStyleLbl="parChTrans1D1" presStyleIdx="1" presStyleCnt="3" custLinFactX="-40885" custLinFactNeighborX="-100000" custLinFactNeighborY="-702"/>
      <dgm:spPr/>
    </dgm:pt>
    <dgm:pt modelId="{7D2A964B-33F1-42CC-AA29-4E62DD9BEA6F}" type="pres">
      <dgm:prSet presAssocID="{4D28B18B-5CDB-4D6B-9384-873562EE9FC9}" presName="spH" presStyleCnt="0"/>
      <dgm:spPr/>
    </dgm:pt>
    <dgm:pt modelId="{292770DE-C169-4B1F-9A35-349BC49C14C0}" type="pres">
      <dgm:prSet presAssocID="{4D28B18B-5CDB-4D6B-9384-873562EE9FC9}" presName="desTx" presStyleLbl="node1" presStyleIdx="1" presStyleCnt="3" custScaleY="98424" custLinFactX="-5230" custLinFactNeighborX="-100000" custLinFactNeighborY="5535">
        <dgm:presLayoutVars>
          <dgm:bulletEnabled val="1"/>
        </dgm:presLayoutVars>
      </dgm:prSet>
      <dgm:spPr/>
    </dgm:pt>
    <dgm:pt modelId="{A25ACFF3-8B20-41AF-A1DB-D31304CAF6C4}" type="pres">
      <dgm:prSet presAssocID="{16A71CFA-2E0B-4F07-9791-8D9D154D9FAB}" presName="spV" presStyleCnt="0"/>
      <dgm:spPr/>
    </dgm:pt>
    <dgm:pt modelId="{B0DADD28-9937-440D-BF05-20C2E71F0E18}" type="pres">
      <dgm:prSet presAssocID="{7E7F9F11-2DA5-49E3-A908-7EFCED97FCE6}" presName="linNode" presStyleCnt="0"/>
      <dgm:spPr/>
    </dgm:pt>
    <dgm:pt modelId="{728F039D-D741-41E4-8229-ABC58192E4F0}" type="pres">
      <dgm:prSet presAssocID="{7E7F9F11-2DA5-49E3-A908-7EFCED97FCE6}" presName="parTx" presStyleLbl="revTx" presStyleIdx="2" presStyleCnt="3" custScaleX="75439" custLinFactNeighborX="-32147" custLinFactNeighborY="-773">
        <dgm:presLayoutVars>
          <dgm:chMax val="1"/>
          <dgm:bulletEnabled val="1"/>
        </dgm:presLayoutVars>
      </dgm:prSet>
      <dgm:spPr/>
    </dgm:pt>
    <dgm:pt modelId="{B0DEBEE7-B058-4486-BD67-AC17C343BEFD}" type="pres">
      <dgm:prSet presAssocID="{7E7F9F11-2DA5-49E3-A908-7EFCED97FCE6}" presName="bracket" presStyleLbl="parChTrans1D1" presStyleIdx="2" presStyleCnt="3" custLinFactX="-40885" custLinFactNeighborX="-100000" custLinFactNeighborY="-773"/>
      <dgm:spPr/>
    </dgm:pt>
    <dgm:pt modelId="{DE1D2E5D-0F90-456A-96E3-4546EA660BF8}" type="pres">
      <dgm:prSet presAssocID="{7E7F9F11-2DA5-49E3-A908-7EFCED97FCE6}" presName="spH" presStyleCnt="0"/>
      <dgm:spPr/>
    </dgm:pt>
    <dgm:pt modelId="{38F37C46-7EDE-44AD-AAC5-4E4C10512594}" type="pres">
      <dgm:prSet presAssocID="{7E7F9F11-2DA5-49E3-A908-7EFCED97FCE6}" presName="desTx" presStyleLbl="node1" presStyleIdx="2" presStyleCnt="3" custLinFactX="-4741" custLinFactNeighborX="-100000" custLinFactNeighborY="-3325">
        <dgm:presLayoutVars>
          <dgm:bulletEnabled val="1"/>
        </dgm:presLayoutVars>
      </dgm:prSet>
      <dgm:spPr/>
    </dgm:pt>
  </dgm:ptLst>
  <dgm:cxnLst>
    <dgm:cxn modelId="{E5432515-7636-4B4F-BFEA-53A89279F932}" srcId="{268D0792-94A7-41A0-9ADB-3B1D52ACBE10}" destId="{981D52EA-D856-43B5-86C3-D2AD3B3F41AC}" srcOrd="0" destOrd="0" parTransId="{3528FD7E-D80A-4722-9DEC-8F4257A4A2D4}" sibTransId="{A4FF6E65-EA3F-4EE1-8DE3-A8A9E99CFD56}"/>
    <dgm:cxn modelId="{F3AEE21B-E5FE-4A22-9FD9-021ECC8DDADC}" srcId="{4D28B18B-5CDB-4D6B-9384-873562EE9FC9}" destId="{1FBFAC5D-1627-41DC-9878-051ACF83CA39}" srcOrd="0" destOrd="0" parTransId="{B62821C7-F1ED-42CA-BFB2-819E53F3B291}" sibTransId="{60326554-AEB5-430B-8DF8-03E3FD3C3CFA}"/>
    <dgm:cxn modelId="{69968120-9589-40C9-A677-6D568E215A6E}" type="presOf" srcId="{7E7F9F11-2DA5-49E3-A908-7EFCED97FCE6}" destId="{728F039D-D741-41E4-8229-ABC58192E4F0}" srcOrd="0" destOrd="0" presId="urn:diagrams.loki3.com/BracketList"/>
    <dgm:cxn modelId="{F52B3E67-B134-445B-8829-BFEC1E2F6E8A}" type="presOf" srcId="{981D52EA-D856-43B5-86C3-D2AD3B3F41AC}" destId="{B0F46C52-7C28-4170-83B9-98A2CFE32D71}" srcOrd="0" destOrd="0" presId="urn:diagrams.loki3.com/BracketList"/>
    <dgm:cxn modelId="{A4CFDC6D-5813-4634-B594-5DB83F647186}" srcId="{7E7F9F11-2DA5-49E3-A908-7EFCED97FCE6}" destId="{E7232279-977A-406E-9F0C-991C0F22D889}" srcOrd="0" destOrd="0" parTransId="{1A2407FA-1279-40FE-B31D-D0C43114099F}" sibTransId="{5C203F33-01F1-42A0-AB27-E59292C44D00}"/>
    <dgm:cxn modelId="{6B1E3053-4134-4E40-809C-BB480DA2B291}" type="presOf" srcId="{4D28B18B-5CDB-4D6B-9384-873562EE9FC9}" destId="{A93C8BEC-A332-494C-A106-AE98BAFE7BBB}" srcOrd="0" destOrd="0" presId="urn:diagrams.loki3.com/BracketList"/>
    <dgm:cxn modelId="{0A4D0A90-AEE7-46C4-A07B-D55DB5E9735B}" type="presOf" srcId="{E7232279-977A-406E-9F0C-991C0F22D889}" destId="{38F37C46-7EDE-44AD-AAC5-4E4C10512594}" srcOrd="0" destOrd="0" presId="urn:diagrams.loki3.com/BracketList"/>
    <dgm:cxn modelId="{B21BE896-8E20-496A-8085-ACF29C7C404A}" type="presOf" srcId="{268D0792-94A7-41A0-9ADB-3B1D52ACBE10}" destId="{B1460A7E-6A99-42C1-A708-7D60CB7FA3FC}" srcOrd="0" destOrd="0" presId="urn:diagrams.loki3.com/BracketList"/>
    <dgm:cxn modelId="{4A7492A0-E0B2-47CA-B945-06FB3AC74555}" type="presOf" srcId="{E48735E2-297A-475F-8D74-1927E0E4C33F}" destId="{FC25EC6F-310A-4EE3-B501-1DB13C015ED8}" srcOrd="0" destOrd="0" presId="urn:diagrams.loki3.com/BracketList"/>
    <dgm:cxn modelId="{7D9313B0-629F-4B22-9EED-4F808BF149D7}" srcId="{268D0792-94A7-41A0-9ADB-3B1D52ACBE10}" destId="{4D28B18B-5CDB-4D6B-9384-873562EE9FC9}" srcOrd="1" destOrd="0" parTransId="{3EF70290-B04C-4B1C-AD78-ABFC3D729FE7}" sibTransId="{16A71CFA-2E0B-4F07-9791-8D9D154D9FAB}"/>
    <dgm:cxn modelId="{A61A77D0-BB82-4AF7-BD29-CC66D0ECE8F9}" srcId="{981D52EA-D856-43B5-86C3-D2AD3B3F41AC}" destId="{E48735E2-297A-475F-8D74-1927E0E4C33F}" srcOrd="0" destOrd="0" parTransId="{7F66677D-B04A-49A0-868C-9E64B05CDF5F}" sibTransId="{F990F277-3A7C-40E7-A022-27C67B2E65C1}"/>
    <dgm:cxn modelId="{FBA167FC-02DC-4CDB-BCB6-9345AFB7A902}" srcId="{268D0792-94A7-41A0-9ADB-3B1D52ACBE10}" destId="{7E7F9F11-2DA5-49E3-A908-7EFCED97FCE6}" srcOrd="2" destOrd="0" parTransId="{10815C26-04FC-45BE-8887-089926EB0F76}" sibTransId="{53D40D17-253A-44EC-9977-28EE6585CD0E}"/>
    <dgm:cxn modelId="{E8608BFE-F6AF-45DF-AE66-C21258AD41A4}" type="presOf" srcId="{1FBFAC5D-1627-41DC-9878-051ACF83CA39}" destId="{292770DE-C169-4B1F-9A35-349BC49C14C0}" srcOrd="0" destOrd="0" presId="urn:diagrams.loki3.com/BracketList"/>
    <dgm:cxn modelId="{C21257F8-856C-4EDE-9160-112B3F5B6B3F}" type="presParOf" srcId="{B1460A7E-6A99-42C1-A708-7D60CB7FA3FC}" destId="{48805EFF-AE8C-4583-A130-910265F1F580}" srcOrd="0" destOrd="0" presId="urn:diagrams.loki3.com/BracketList"/>
    <dgm:cxn modelId="{C707FE77-FA07-4412-9CFE-12CEBC39ED15}" type="presParOf" srcId="{48805EFF-AE8C-4583-A130-910265F1F580}" destId="{B0F46C52-7C28-4170-83B9-98A2CFE32D71}" srcOrd="0" destOrd="0" presId="urn:diagrams.loki3.com/BracketList"/>
    <dgm:cxn modelId="{3A00BE92-3477-4288-9200-D06724EB70FF}" type="presParOf" srcId="{48805EFF-AE8C-4583-A130-910265F1F580}" destId="{25E01CE9-CEB5-4815-928C-2C077E40D13E}" srcOrd="1" destOrd="0" presId="urn:diagrams.loki3.com/BracketList"/>
    <dgm:cxn modelId="{93A4F9C5-1D3F-406A-B97A-B9710EEAE7F4}" type="presParOf" srcId="{48805EFF-AE8C-4583-A130-910265F1F580}" destId="{81EA2735-5E1A-4BE2-BA2F-98BEFACE6F29}" srcOrd="2" destOrd="0" presId="urn:diagrams.loki3.com/BracketList"/>
    <dgm:cxn modelId="{05491B09-54FE-44A2-BB6F-C057FB8C2F5A}" type="presParOf" srcId="{48805EFF-AE8C-4583-A130-910265F1F580}" destId="{FC25EC6F-310A-4EE3-B501-1DB13C015ED8}" srcOrd="3" destOrd="0" presId="urn:diagrams.loki3.com/BracketList"/>
    <dgm:cxn modelId="{0A26C468-832B-4368-B901-711B3234729B}" type="presParOf" srcId="{B1460A7E-6A99-42C1-A708-7D60CB7FA3FC}" destId="{2F3B3D60-D3CB-4AA8-9419-B182FD853332}" srcOrd="1" destOrd="0" presId="urn:diagrams.loki3.com/BracketList"/>
    <dgm:cxn modelId="{AB1B04D7-58F5-4061-8BAA-87C5DDF146A9}" type="presParOf" srcId="{B1460A7E-6A99-42C1-A708-7D60CB7FA3FC}" destId="{6774B5D8-E74C-4206-B706-7828D382202A}" srcOrd="2" destOrd="0" presId="urn:diagrams.loki3.com/BracketList"/>
    <dgm:cxn modelId="{3B46E4E1-D7EF-4FFF-B170-6CE727719213}" type="presParOf" srcId="{6774B5D8-E74C-4206-B706-7828D382202A}" destId="{A93C8BEC-A332-494C-A106-AE98BAFE7BBB}" srcOrd="0" destOrd="0" presId="urn:diagrams.loki3.com/BracketList"/>
    <dgm:cxn modelId="{DE3BFFF9-DF36-4BED-BF3B-4CEFA7407E72}" type="presParOf" srcId="{6774B5D8-E74C-4206-B706-7828D382202A}" destId="{FE825B99-6293-4BFA-9255-D5FE6087CF98}" srcOrd="1" destOrd="0" presId="urn:diagrams.loki3.com/BracketList"/>
    <dgm:cxn modelId="{DF16AFF2-B047-4B34-94EA-27AF9B3BFED3}" type="presParOf" srcId="{6774B5D8-E74C-4206-B706-7828D382202A}" destId="{7D2A964B-33F1-42CC-AA29-4E62DD9BEA6F}" srcOrd="2" destOrd="0" presId="urn:diagrams.loki3.com/BracketList"/>
    <dgm:cxn modelId="{C2B78F2F-446B-44E6-ABF5-5133ED436129}" type="presParOf" srcId="{6774B5D8-E74C-4206-B706-7828D382202A}" destId="{292770DE-C169-4B1F-9A35-349BC49C14C0}" srcOrd="3" destOrd="0" presId="urn:diagrams.loki3.com/BracketList"/>
    <dgm:cxn modelId="{5C90491A-38F0-4726-8894-8E6B607A8919}" type="presParOf" srcId="{B1460A7E-6A99-42C1-A708-7D60CB7FA3FC}" destId="{A25ACFF3-8B20-41AF-A1DB-D31304CAF6C4}" srcOrd="3" destOrd="0" presId="urn:diagrams.loki3.com/BracketList"/>
    <dgm:cxn modelId="{CB1A4AC2-703E-4941-A7D1-3716C4DDDEAD}" type="presParOf" srcId="{B1460A7E-6A99-42C1-A708-7D60CB7FA3FC}" destId="{B0DADD28-9937-440D-BF05-20C2E71F0E18}" srcOrd="4" destOrd="0" presId="urn:diagrams.loki3.com/BracketList"/>
    <dgm:cxn modelId="{EFE5642C-4480-4DE3-AF0E-623EA8975F9D}" type="presParOf" srcId="{B0DADD28-9937-440D-BF05-20C2E71F0E18}" destId="{728F039D-D741-41E4-8229-ABC58192E4F0}" srcOrd="0" destOrd="0" presId="urn:diagrams.loki3.com/BracketList"/>
    <dgm:cxn modelId="{D5AEE28F-14E8-4674-8D2D-BAC6F6D9E543}" type="presParOf" srcId="{B0DADD28-9937-440D-BF05-20C2E71F0E18}" destId="{B0DEBEE7-B058-4486-BD67-AC17C343BEFD}" srcOrd="1" destOrd="0" presId="urn:diagrams.loki3.com/BracketList"/>
    <dgm:cxn modelId="{747DEAF4-4D99-425A-8E86-DCA9FAED8DC9}" type="presParOf" srcId="{B0DADD28-9937-440D-BF05-20C2E71F0E18}" destId="{DE1D2E5D-0F90-456A-96E3-4546EA660BF8}" srcOrd="2" destOrd="0" presId="urn:diagrams.loki3.com/BracketList"/>
    <dgm:cxn modelId="{15D7CFAB-D13F-437E-BE30-A398D64E3845}" type="presParOf" srcId="{B0DADD28-9937-440D-BF05-20C2E71F0E18}" destId="{38F37C46-7EDE-44AD-AAC5-4E4C10512594}"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8BC3653-0F13-4E57-AF58-A2F9FBA8400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E97B83A-5884-4D3A-A94B-1F084786A8BF}">
      <dgm:prSet phldrT="[Text]" custT="1"/>
      <dgm:spPr>
        <a:solidFill>
          <a:schemeClr val="bg2">
            <a:lumMod val="50000"/>
          </a:schemeClr>
        </a:solidFill>
      </dgm:spPr>
      <dgm:t>
        <a:bodyPr/>
        <a:lstStyle/>
        <a:p>
          <a:r>
            <a:rPr lang="en-US" sz="1600" dirty="0"/>
            <a:t>Will my results be used in my next review?</a:t>
          </a:r>
        </a:p>
      </dgm:t>
    </dgm:pt>
    <dgm:pt modelId="{A01D1D2C-F733-4DA1-8B63-5B18914D63BA}" type="parTrans" cxnId="{9DD31A1C-B128-47A4-B23F-9FD8AB75B1BE}">
      <dgm:prSet/>
      <dgm:spPr/>
      <dgm:t>
        <a:bodyPr/>
        <a:lstStyle/>
        <a:p>
          <a:endParaRPr lang="en-US"/>
        </a:p>
      </dgm:t>
    </dgm:pt>
    <dgm:pt modelId="{CCE500B5-3F38-4730-BD4B-66788737DB40}" type="sibTrans" cxnId="{9DD31A1C-B128-47A4-B23F-9FD8AB75B1BE}">
      <dgm:prSet/>
      <dgm:spPr/>
      <dgm:t>
        <a:bodyPr/>
        <a:lstStyle/>
        <a:p>
          <a:endParaRPr lang="en-US"/>
        </a:p>
      </dgm:t>
    </dgm:pt>
    <dgm:pt modelId="{246AFD6F-F8CB-4660-AFD7-F431C6FB9AD1}">
      <dgm:prSet phldrT="[Text]" custT="1"/>
      <dgm:spPr/>
      <dgm:t>
        <a:bodyPr/>
        <a:lstStyle/>
        <a:p>
          <a:r>
            <a:rPr lang="en-US" sz="1400" dirty="0"/>
            <a:t>No. The results of your 360 feedback will be confidential and is intended for development purposed only.</a:t>
          </a:r>
        </a:p>
      </dgm:t>
    </dgm:pt>
    <dgm:pt modelId="{43CE1EF7-046C-45B6-B74E-D5D94C773793}" type="parTrans" cxnId="{62EC6A26-44F3-44D1-8B4D-F08BC40304D0}">
      <dgm:prSet/>
      <dgm:spPr/>
      <dgm:t>
        <a:bodyPr/>
        <a:lstStyle/>
        <a:p>
          <a:endParaRPr lang="en-US"/>
        </a:p>
      </dgm:t>
    </dgm:pt>
    <dgm:pt modelId="{38B7BE34-98DD-455A-8E30-EA1128979280}" type="sibTrans" cxnId="{62EC6A26-44F3-44D1-8B4D-F08BC40304D0}">
      <dgm:prSet/>
      <dgm:spPr/>
      <dgm:t>
        <a:bodyPr/>
        <a:lstStyle/>
        <a:p>
          <a:endParaRPr lang="en-US"/>
        </a:p>
      </dgm:t>
    </dgm:pt>
    <dgm:pt modelId="{13009B0E-5B94-415D-B8D7-DA66236303CE}">
      <dgm:prSet phldrT="[Text]" custT="1"/>
      <dgm:spPr>
        <a:solidFill>
          <a:schemeClr val="bg2">
            <a:lumMod val="50000"/>
          </a:schemeClr>
        </a:solidFill>
      </dgm:spPr>
      <dgm:t>
        <a:bodyPr/>
        <a:lstStyle/>
        <a:p>
          <a:r>
            <a:rPr lang="en-US" sz="1600" dirty="0"/>
            <a:t>Will my raters’ responses be anonymous?</a:t>
          </a:r>
        </a:p>
      </dgm:t>
    </dgm:pt>
    <dgm:pt modelId="{DE611371-105E-4E51-ACAD-A0321934E766}" type="parTrans" cxnId="{F323241F-4E59-49E2-93A5-A2782CE36119}">
      <dgm:prSet/>
      <dgm:spPr/>
      <dgm:t>
        <a:bodyPr/>
        <a:lstStyle/>
        <a:p>
          <a:endParaRPr lang="en-US"/>
        </a:p>
      </dgm:t>
    </dgm:pt>
    <dgm:pt modelId="{1295C82A-C359-4E6B-A149-D8B48738D62E}" type="sibTrans" cxnId="{F323241F-4E59-49E2-93A5-A2782CE36119}">
      <dgm:prSet/>
      <dgm:spPr/>
      <dgm:t>
        <a:bodyPr/>
        <a:lstStyle/>
        <a:p>
          <a:endParaRPr lang="en-US"/>
        </a:p>
      </dgm:t>
    </dgm:pt>
    <dgm:pt modelId="{7BB58D94-29FC-4878-825E-ADB1EDBD8CF6}">
      <dgm:prSet phldrT="[Text]" custT="1"/>
      <dgm:spPr>
        <a:solidFill>
          <a:schemeClr val="bg2">
            <a:lumMod val="50000"/>
          </a:schemeClr>
        </a:solidFill>
      </dgm:spPr>
      <dgm:t>
        <a:bodyPr/>
        <a:lstStyle/>
        <a:p>
          <a:r>
            <a:rPr lang="en-US" sz="1600" dirty="0"/>
            <a:t>Who will see my feedback report?</a:t>
          </a:r>
        </a:p>
      </dgm:t>
    </dgm:pt>
    <dgm:pt modelId="{BA425328-432D-4F8C-B794-2F297DBAE945}" type="parTrans" cxnId="{E9CF03D6-8470-439F-B2BE-DA1B30BA9B37}">
      <dgm:prSet/>
      <dgm:spPr/>
      <dgm:t>
        <a:bodyPr/>
        <a:lstStyle/>
        <a:p>
          <a:endParaRPr lang="en-US"/>
        </a:p>
      </dgm:t>
    </dgm:pt>
    <dgm:pt modelId="{D2C6A4AD-8A0E-4A47-933A-5A5297D79BE7}" type="sibTrans" cxnId="{E9CF03D6-8470-439F-B2BE-DA1B30BA9B37}">
      <dgm:prSet/>
      <dgm:spPr/>
      <dgm:t>
        <a:bodyPr/>
        <a:lstStyle/>
        <a:p>
          <a:endParaRPr lang="en-US"/>
        </a:p>
      </dgm:t>
    </dgm:pt>
    <dgm:pt modelId="{E910E87A-23F8-4ED1-BB75-1B441F6CA378}">
      <dgm:prSet custT="1"/>
      <dgm:spPr>
        <a:solidFill>
          <a:schemeClr val="bg2">
            <a:lumMod val="50000"/>
          </a:schemeClr>
        </a:solidFill>
      </dgm:spPr>
      <dgm:t>
        <a:bodyPr/>
        <a:lstStyle/>
        <a:p>
          <a:r>
            <a:rPr lang="en-US" sz="1600" dirty="0"/>
            <a:t>Why should I trust the results?</a:t>
          </a:r>
        </a:p>
      </dgm:t>
    </dgm:pt>
    <dgm:pt modelId="{4A665861-D3B2-4C1E-9CD0-7BB09A819A41}" type="parTrans" cxnId="{C7423A2A-6790-4A8B-A326-27EA89BAB4E7}">
      <dgm:prSet/>
      <dgm:spPr/>
      <dgm:t>
        <a:bodyPr/>
        <a:lstStyle/>
        <a:p>
          <a:endParaRPr lang="en-US"/>
        </a:p>
      </dgm:t>
    </dgm:pt>
    <dgm:pt modelId="{39AC8628-E633-455B-AC5B-7B456485437A}" type="sibTrans" cxnId="{C7423A2A-6790-4A8B-A326-27EA89BAB4E7}">
      <dgm:prSet/>
      <dgm:spPr/>
      <dgm:t>
        <a:bodyPr/>
        <a:lstStyle/>
        <a:p>
          <a:endParaRPr lang="en-US"/>
        </a:p>
      </dgm:t>
    </dgm:pt>
    <dgm:pt modelId="{62A7B27A-2DBC-467F-8B44-36FFB0B4FED4}">
      <dgm:prSet phldrT="[Text]" custT="1"/>
      <dgm:spPr/>
      <dgm:t>
        <a:bodyPr/>
        <a:lstStyle/>
        <a:p>
          <a:r>
            <a:rPr lang="en-US" sz="1400" dirty="0"/>
            <a:t>Your 360 feedback report will only be shared with you, your coach and/or select members of your HR department. The report will not be shared with your manager without your consent.</a:t>
          </a:r>
        </a:p>
      </dgm:t>
    </dgm:pt>
    <dgm:pt modelId="{DBD84519-D255-4951-816E-5A3524D6B5ED}" type="parTrans" cxnId="{B1AD9C58-AA21-42B3-8835-DB7B20080793}">
      <dgm:prSet/>
      <dgm:spPr/>
      <dgm:t>
        <a:bodyPr/>
        <a:lstStyle/>
        <a:p>
          <a:endParaRPr lang="en-US"/>
        </a:p>
      </dgm:t>
    </dgm:pt>
    <dgm:pt modelId="{A4D76607-BC41-42EC-94D0-53671FBAEB8D}" type="sibTrans" cxnId="{B1AD9C58-AA21-42B3-8835-DB7B20080793}">
      <dgm:prSet/>
      <dgm:spPr/>
      <dgm:t>
        <a:bodyPr/>
        <a:lstStyle/>
        <a:p>
          <a:endParaRPr lang="en-US"/>
        </a:p>
      </dgm:t>
    </dgm:pt>
    <dgm:pt modelId="{139D00E9-2493-4A9F-B1BD-4D335B1C3177}">
      <dgm:prSet phldrT="[Text]" custT="1"/>
      <dgm:spPr/>
      <dgm:t>
        <a:bodyPr/>
        <a:lstStyle/>
        <a:p>
          <a:r>
            <a:rPr lang="en-US" sz="1400" dirty="0"/>
            <a:t>Yes, with the exception of your Supervisor/Manager response, all other rater groups require a minimum return rate to be isolated in your report. If you have fewer than the minimum, rater groups will be combined </a:t>
          </a:r>
        </a:p>
      </dgm:t>
    </dgm:pt>
    <dgm:pt modelId="{A69F0D46-7354-425C-95D4-468F8D7DBB07}" type="parTrans" cxnId="{10CD9A2E-6CAE-4C4C-A403-4223A67BD510}">
      <dgm:prSet/>
      <dgm:spPr/>
      <dgm:t>
        <a:bodyPr/>
        <a:lstStyle/>
        <a:p>
          <a:endParaRPr lang="en-US"/>
        </a:p>
      </dgm:t>
    </dgm:pt>
    <dgm:pt modelId="{49FF3EB3-1382-48A4-8501-8CDB17070731}" type="sibTrans" cxnId="{10CD9A2E-6CAE-4C4C-A403-4223A67BD510}">
      <dgm:prSet/>
      <dgm:spPr/>
      <dgm:t>
        <a:bodyPr/>
        <a:lstStyle/>
        <a:p>
          <a:endParaRPr lang="en-US"/>
        </a:p>
      </dgm:t>
    </dgm:pt>
    <dgm:pt modelId="{C6852E85-B474-455E-9ACE-9EB3ADEE41B7}">
      <dgm:prSet custT="1"/>
      <dgm:spPr/>
      <dgm:t>
        <a:bodyPr/>
        <a:lstStyle/>
        <a:p>
          <a:r>
            <a:rPr lang="en-US" sz="1400" dirty="0"/>
            <a:t>The questions in your 360 are relevant to your role and maintain strict psychometric properties to ensure accurate results. In addition, your raters have been told that their responses are anonymous and that the results are purely for development, so they are strongly encouraged to answer candidly and honestly.  </a:t>
          </a:r>
        </a:p>
      </dgm:t>
    </dgm:pt>
    <dgm:pt modelId="{1A143416-12FE-46FD-ADDF-00F3B4626A0A}" type="parTrans" cxnId="{3415DDE8-CCDB-4EEB-AB17-9EB5342FD99F}">
      <dgm:prSet/>
      <dgm:spPr/>
      <dgm:t>
        <a:bodyPr/>
        <a:lstStyle/>
        <a:p>
          <a:endParaRPr lang="en-US"/>
        </a:p>
      </dgm:t>
    </dgm:pt>
    <dgm:pt modelId="{887C2FE9-1FB1-45FF-9A15-358E37563281}" type="sibTrans" cxnId="{3415DDE8-CCDB-4EEB-AB17-9EB5342FD99F}">
      <dgm:prSet/>
      <dgm:spPr/>
      <dgm:t>
        <a:bodyPr/>
        <a:lstStyle/>
        <a:p>
          <a:endParaRPr lang="en-US"/>
        </a:p>
      </dgm:t>
    </dgm:pt>
    <dgm:pt modelId="{18A44827-4484-4424-A66E-326B25F063DC}" type="pres">
      <dgm:prSet presAssocID="{38BC3653-0F13-4E57-AF58-A2F9FBA84006}" presName="linear" presStyleCnt="0">
        <dgm:presLayoutVars>
          <dgm:dir/>
          <dgm:animLvl val="lvl"/>
          <dgm:resizeHandles val="exact"/>
        </dgm:presLayoutVars>
      </dgm:prSet>
      <dgm:spPr/>
    </dgm:pt>
    <dgm:pt modelId="{95D80DC3-5B74-40E5-8EDE-FCEF043CFDE1}" type="pres">
      <dgm:prSet presAssocID="{7E97B83A-5884-4D3A-A94B-1F084786A8BF}" presName="parentLin" presStyleCnt="0"/>
      <dgm:spPr/>
    </dgm:pt>
    <dgm:pt modelId="{E7EA1907-B72F-46E4-AC1D-3DD273746B8F}" type="pres">
      <dgm:prSet presAssocID="{7E97B83A-5884-4D3A-A94B-1F084786A8BF}" presName="parentLeftMargin" presStyleLbl="node1" presStyleIdx="0" presStyleCnt="4"/>
      <dgm:spPr/>
    </dgm:pt>
    <dgm:pt modelId="{EF3EF1C2-73D4-43D6-BA88-C68D364705B7}" type="pres">
      <dgm:prSet presAssocID="{7E97B83A-5884-4D3A-A94B-1F084786A8BF}" presName="parentText" presStyleLbl="node1" presStyleIdx="0" presStyleCnt="4">
        <dgm:presLayoutVars>
          <dgm:chMax val="0"/>
          <dgm:bulletEnabled val="1"/>
        </dgm:presLayoutVars>
      </dgm:prSet>
      <dgm:spPr/>
    </dgm:pt>
    <dgm:pt modelId="{408F5274-AE17-40DF-BA98-36A8BA9E8174}" type="pres">
      <dgm:prSet presAssocID="{7E97B83A-5884-4D3A-A94B-1F084786A8BF}" presName="negativeSpace" presStyleCnt="0"/>
      <dgm:spPr/>
    </dgm:pt>
    <dgm:pt modelId="{09E12992-BB8C-47A7-A609-579BDFFBD273}" type="pres">
      <dgm:prSet presAssocID="{7E97B83A-5884-4D3A-A94B-1F084786A8BF}" presName="childText" presStyleLbl="conFgAcc1" presStyleIdx="0" presStyleCnt="4">
        <dgm:presLayoutVars>
          <dgm:bulletEnabled val="1"/>
        </dgm:presLayoutVars>
      </dgm:prSet>
      <dgm:spPr/>
    </dgm:pt>
    <dgm:pt modelId="{6AF96106-CEC7-4CE7-8B91-686B5822A567}" type="pres">
      <dgm:prSet presAssocID="{CCE500B5-3F38-4730-BD4B-66788737DB40}" presName="spaceBetweenRectangles" presStyleCnt="0"/>
      <dgm:spPr/>
    </dgm:pt>
    <dgm:pt modelId="{8AD7017B-92C8-4BE8-B49A-ED92B1835D4C}" type="pres">
      <dgm:prSet presAssocID="{7BB58D94-29FC-4878-825E-ADB1EDBD8CF6}" presName="parentLin" presStyleCnt="0"/>
      <dgm:spPr/>
    </dgm:pt>
    <dgm:pt modelId="{9934A702-CD41-4EE6-822F-629E5FA55D93}" type="pres">
      <dgm:prSet presAssocID="{7BB58D94-29FC-4878-825E-ADB1EDBD8CF6}" presName="parentLeftMargin" presStyleLbl="node1" presStyleIdx="0" presStyleCnt="4"/>
      <dgm:spPr/>
    </dgm:pt>
    <dgm:pt modelId="{6A251D88-589E-4E23-8DB5-A7C350484F17}" type="pres">
      <dgm:prSet presAssocID="{7BB58D94-29FC-4878-825E-ADB1EDBD8CF6}" presName="parentText" presStyleLbl="node1" presStyleIdx="1" presStyleCnt="4">
        <dgm:presLayoutVars>
          <dgm:chMax val="0"/>
          <dgm:bulletEnabled val="1"/>
        </dgm:presLayoutVars>
      </dgm:prSet>
      <dgm:spPr/>
    </dgm:pt>
    <dgm:pt modelId="{49FCBC4D-3586-4D08-87BF-2AF047C98A61}" type="pres">
      <dgm:prSet presAssocID="{7BB58D94-29FC-4878-825E-ADB1EDBD8CF6}" presName="negativeSpace" presStyleCnt="0"/>
      <dgm:spPr/>
    </dgm:pt>
    <dgm:pt modelId="{19F8A7DD-F057-4D9B-B232-54651F4B2D3F}" type="pres">
      <dgm:prSet presAssocID="{7BB58D94-29FC-4878-825E-ADB1EDBD8CF6}" presName="childText" presStyleLbl="conFgAcc1" presStyleIdx="1" presStyleCnt="4">
        <dgm:presLayoutVars>
          <dgm:bulletEnabled val="1"/>
        </dgm:presLayoutVars>
      </dgm:prSet>
      <dgm:spPr/>
    </dgm:pt>
    <dgm:pt modelId="{C8E28847-C59B-4464-BFF8-7B7BB0CCDA92}" type="pres">
      <dgm:prSet presAssocID="{D2C6A4AD-8A0E-4A47-933A-5A5297D79BE7}" presName="spaceBetweenRectangles" presStyleCnt="0"/>
      <dgm:spPr/>
    </dgm:pt>
    <dgm:pt modelId="{84AF1F3E-9540-4B2F-B9EE-5DD068ACF7F1}" type="pres">
      <dgm:prSet presAssocID="{13009B0E-5B94-415D-B8D7-DA66236303CE}" presName="parentLin" presStyleCnt="0"/>
      <dgm:spPr/>
    </dgm:pt>
    <dgm:pt modelId="{7C28E486-D7E8-4EC7-B433-044B0EAB909D}" type="pres">
      <dgm:prSet presAssocID="{13009B0E-5B94-415D-B8D7-DA66236303CE}" presName="parentLeftMargin" presStyleLbl="node1" presStyleIdx="1" presStyleCnt="4"/>
      <dgm:spPr/>
    </dgm:pt>
    <dgm:pt modelId="{4D1CA054-2C4A-4A1C-9098-6C08DFD48109}" type="pres">
      <dgm:prSet presAssocID="{13009B0E-5B94-415D-B8D7-DA66236303CE}" presName="parentText" presStyleLbl="node1" presStyleIdx="2" presStyleCnt="4">
        <dgm:presLayoutVars>
          <dgm:chMax val="0"/>
          <dgm:bulletEnabled val="1"/>
        </dgm:presLayoutVars>
      </dgm:prSet>
      <dgm:spPr/>
    </dgm:pt>
    <dgm:pt modelId="{7B459F47-44B3-4A67-9D56-C99F3A889A7C}" type="pres">
      <dgm:prSet presAssocID="{13009B0E-5B94-415D-B8D7-DA66236303CE}" presName="negativeSpace" presStyleCnt="0"/>
      <dgm:spPr/>
    </dgm:pt>
    <dgm:pt modelId="{3EB0B033-DFFC-4A4A-8EBD-76C02D48B71C}" type="pres">
      <dgm:prSet presAssocID="{13009B0E-5B94-415D-B8D7-DA66236303CE}" presName="childText" presStyleLbl="conFgAcc1" presStyleIdx="2" presStyleCnt="4">
        <dgm:presLayoutVars>
          <dgm:bulletEnabled val="1"/>
        </dgm:presLayoutVars>
      </dgm:prSet>
      <dgm:spPr/>
    </dgm:pt>
    <dgm:pt modelId="{DC89D1D2-CBB1-4CB7-8BB7-7CB956D6F4F2}" type="pres">
      <dgm:prSet presAssocID="{1295C82A-C359-4E6B-A149-D8B48738D62E}" presName="spaceBetweenRectangles" presStyleCnt="0"/>
      <dgm:spPr/>
    </dgm:pt>
    <dgm:pt modelId="{02C6549C-F32C-4B17-9A4F-9AF0882DF1E1}" type="pres">
      <dgm:prSet presAssocID="{E910E87A-23F8-4ED1-BB75-1B441F6CA378}" presName="parentLin" presStyleCnt="0"/>
      <dgm:spPr/>
    </dgm:pt>
    <dgm:pt modelId="{20FE1FEF-42B8-4260-8926-97E27EC936CC}" type="pres">
      <dgm:prSet presAssocID="{E910E87A-23F8-4ED1-BB75-1B441F6CA378}" presName="parentLeftMargin" presStyleLbl="node1" presStyleIdx="2" presStyleCnt="4"/>
      <dgm:spPr/>
    </dgm:pt>
    <dgm:pt modelId="{06778F71-C086-4B8C-B892-2B5E5EF1032C}" type="pres">
      <dgm:prSet presAssocID="{E910E87A-23F8-4ED1-BB75-1B441F6CA378}" presName="parentText" presStyleLbl="node1" presStyleIdx="3" presStyleCnt="4">
        <dgm:presLayoutVars>
          <dgm:chMax val="0"/>
          <dgm:bulletEnabled val="1"/>
        </dgm:presLayoutVars>
      </dgm:prSet>
      <dgm:spPr/>
    </dgm:pt>
    <dgm:pt modelId="{36432747-9C49-47F6-BB21-757DA1025DC4}" type="pres">
      <dgm:prSet presAssocID="{E910E87A-23F8-4ED1-BB75-1B441F6CA378}" presName="negativeSpace" presStyleCnt="0"/>
      <dgm:spPr/>
    </dgm:pt>
    <dgm:pt modelId="{FDDA9849-9E56-4202-B79F-C30A583869EE}" type="pres">
      <dgm:prSet presAssocID="{E910E87A-23F8-4ED1-BB75-1B441F6CA378}" presName="childText" presStyleLbl="conFgAcc1" presStyleIdx="3" presStyleCnt="4">
        <dgm:presLayoutVars>
          <dgm:bulletEnabled val="1"/>
        </dgm:presLayoutVars>
      </dgm:prSet>
      <dgm:spPr/>
    </dgm:pt>
  </dgm:ptLst>
  <dgm:cxnLst>
    <dgm:cxn modelId="{7B04A90D-3FAF-414E-9CC1-B909D5469D19}" type="presOf" srcId="{38BC3653-0F13-4E57-AF58-A2F9FBA84006}" destId="{18A44827-4484-4424-A66E-326B25F063DC}" srcOrd="0" destOrd="0" presId="urn:microsoft.com/office/officeart/2005/8/layout/list1"/>
    <dgm:cxn modelId="{427DFB11-C545-47CC-8EA0-F2D83E5D8832}" type="presOf" srcId="{62A7B27A-2DBC-467F-8B44-36FFB0B4FED4}" destId="{19F8A7DD-F057-4D9B-B232-54651F4B2D3F}" srcOrd="0" destOrd="0" presId="urn:microsoft.com/office/officeart/2005/8/layout/list1"/>
    <dgm:cxn modelId="{9DD31A1C-B128-47A4-B23F-9FD8AB75B1BE}" srcId="{38BC3653-0F13-4E57-AF58-A2F9FBA84006}" destId="{7E97B83A-5884-4D3A-A94B-1F084786A8BF}" srcOrd="0" destOrd="0" parTransId="{A01D1D2C-F733-4DA1-8B63-5B18914D63BA}" sibTransId="{CCE500B5-3F38-4730-BD4B-66788737DB40}"/>
    <dgm:cxn modelId="{F323241F-4E59-49E2-93A5-A2782CE36119}" srcId="{38BC3653-0F13-4E57-AF58-A2F9FBA84006}" destId="{13009B0E-5B94-415D-B8D7-DA66236303CE}" srcOrd="2" destOrd="0" parTransId="{DE611371-105E-4E51-ACAD-A0321934E766}" sibTransId="{1295C82A-C359-4E6B-A149-D8B48738D62E}"/>
    <dgm:cxn modelId="{62EC6A26-44F3-44D1-8B4D-F08BC40304D0}" srcId="{7E97B83A-5884-4D3A-A94B-1F084786A8BF}" destId="{246AFD6F-F8CB-4660-AFD7-F431C6FB9AD1}" srcOrd="0" destOrd="0" parTransId="{43CE1EF7-046C-45B6-B74E-D5D94C773793}" sibTransId="{38B7BE34-98DD-455A-8E30-EA1128979280}"/>
    <dgm:cxn modelId="{C7423A2A-6790-4A8B-A326-27EA89BAB4E7}" srcId="{38BC3653-0F13-4E57-AF58-A2F9FBA84006}" destId="{E910E87A-23F8-4ED1-BB75-1B441F6CA378}" srcOrd="3" destOrd="0" parTransId="{4A665861-D3B2-4C1E-9CD0-7BB09A819A41}" sibTransId="{39AC8628-E633-455B-AC5B-7B456485437A}"/>
    <dgm:cxn modelId="{10CD9A2E-6CAE-4C4C-A403-4223A67BD510}" srcId="{13009B0E-5B94-415D-B8D7-DA66236303CE}" destId="{139D00E9-2493-4A9F-B1BD-4D335B1C3177}" srcOrd="0" destOrd="0" parTransId="{A69F0D46-7354-425C-95D4-468F8D7DBB07}" sibTransId="{49FF3EB3-1382-48A4-8501-8CDB17070731}"/>
    <dgm:cxn modelId="{69246338-E976-41A7-B534-A0026278B736}" type="presOf" srcId="{7BB58D94-29FC-4878-825E-ADB1EDBD8CF6}" destId="{6A251D88-589E-4E23-8DB5-A7C350484F17}" srcOrd="1" destOrd="0" presId="urn:microsoft.com/office/officeart/2005/8/layout/list1"/>
    <dgm:cxn modelId="{B9C1B455-7995-47D5-A786-6766A5F24B55}" type="presOf" srcId="{13009B0E-5B94-415D-B8D7-DA66236303CE}" destId="{4D1CA054-2C4A-4A1C-9098-6C08DFD48109}" srcOrd="1" destOrd="0" presId="urn:microsoft.com/office/officeart/2005/8/layout/list1"/>
    <dgm:cxn modelId="{82AA2077-B653-4152-8E72-2FE48D0D8759}" type="presOf" srcId="{13009B0E-5B94-415D-B8D7-DA66236303CE}" destId="{7C28E486-D7E8-4EC7-B433-044B0EAB909D}" srcOrd="0" destOrd="0" presId="urn:microsoft.com/office/officeart/2005/8/layout/list1"/>
    <dgm:cxn modelId="{B1AD9C58-AA21-42B3-8835-DB7B20080793}" srcId="{7BB58D94-29FC-4878-825E-ADB1EDBD8CF6}" destId="{62A7B27A-2DBC-467F-8B44-36FFB0B4FED4}" srcOrd="0" destOrd="0" parTransId="{DBD84519-D255-4951-816E-5A3524D6B5ED}" sibTransId="{A4D76607-BC41-42EC-94D0-53671FBAEB8D}"/>
    <dgm:cxn modelId="{DC25527A-A1DB-48C4-B395-73F1CF031CBD}" type="presOf" srcId="{246AFD6F-F8CB-4660-AFD7-F431C6FB9AD1}" destId="{09E12992-BB8C-47A7-A609-579BDFFBD273}" srcOrd="0" destOrd="0" presId="urn:microsoft.com/office/officeart/2005/8/layout/list1"/>
    <dgm:cxn modelId="{2D2B6B85-4CEA-4281-9862-7D4D36E4ECB5}" type="presOf" srcId="{E910E87A-23F8-4ED1-BB75-1B441F6CA378}" destId="{06778F71-C086-4B8C-B892-2B5E5EF1032C}" srcOrd="1" destOrd="0" presId="urn:microsoft.com/office/officeart/2005/8/layout/list1"/>
    <dgm:cxn modelId="{DDB9AEA7-1B50-404C-8409-269440EB38EC}" type="presOf" srcId="{7BB58D94-29FC-4878-825E-ADB1EDBD8CF6}" destId="{9934A702-CD41-4EE6-822F-629E5FA55D93}" srcOrd="0" destOrd="0" presId="urn:microsoft.com/office/officeart/2005/8/layout/list1"/>
    <dgm:cxn modelId="{AE2132AD-EC28-46F1-A48F-21CD619C2F15}" type="presOf" srcId="{7E97B83A-5884-4D3A-A94B-1F084786A8BF}" destId="{EF3EF1C2-73D4-43D6-BA88-C68D364705B7}" srcOrd="1" destOrd="0" presId="urn:microsoft.com/office/officeart/2005/8/layout/list1"/>
    <dgm:cxn modelId="{2EA905C3-3AA4-4562-AA77-8492D5AD1970}" type="presOf" srcId="{E910E87A-23F8-4ED1-BB75-1B441F6CA378}" destId="{20FE1FEF-42B8-4260-8926-97E27EC936CC}" srcOrd="0" destOrd="0" presId="urn:microsoft.com/office/officeart/2005/8/layout/list1"/>
    <dgm:cxn modelId="{4BCD51C5-0F74-44FE-8A1D-13DCF62417A7}" type="presOf" srcId="{139D00E9-2493-4A9F-B1BD-4D335B1C3177}" destId="{3EB0B033-DFFC-4A4A-8EBD-76C02D48B71C}" srcOrd="0" destOrd="0" presId="urn:microsoft.com/office/officeart/2005/8/layout/list1"/>
    <dgm:cxn modelId="{8F9D28CC-9BCC-4CD9-9736-F402ECD97F7C}" type="presOf" srcId="{C6852E85-B474-455E-9ACE-9EB3ADEE41B7}" destId="{FDDA9849-9E56-4202-B79F-C30A583869EE}" srcOrd="0" destOrd="0" presId="urn:microsoft.com/office/officeart/2005/8/layout/list1"/>
    <dgm:cxn modelId="{E9CF03D6-8470-439F-B2BE-DA1B30BA9B37}" srcId="{38BC3653-0F13-4E57-AF58-A2F9FBA84006}" destId="{7BB58D94-29FC-4878-825E-ADB1EDBD8CF6}" srcOrd="1" destOrd="0" parTransId="{BA425328-432D-4F8C-B794-2F297DBAE945}" sibTransId="{D2C6A4AD-8A0E-4A47-933A-5A5297D79BE7}"/>
    <dgm:cxn modelId="{3E210BD9-5DC7-4E01-B607-8438698D45A7}" type="presOf" srcId="{7E97B83A-5884-4D3A-A94B-1F084786A8BF}" destId="{E7EA1907-B72F-46E4-AC1D-3DD273746B8F}" srcOrd="0" destOrd="0" presId="urn:microsoft.com/office/officeart/2005/8/layout/list1"/>
    <dgm:cxn modelId="{3415DDE8-CCDB-4EEB-AB17-9EB5342FD99F}" srcId="{E910E87A-23F8-4ED1-BB75-1B441F6CA378}" destId="{C6852E85-B474-455E-9ACE-9EB3ADEE41B7}" srcOrd="0" destOrd="0" parTransId="{1A143416-12FE-46FD-ADDF-00F3B4626A0A}" sibTransId="{887C2FE9-1FB1-45FF-9A15-358E37563281}"/>
    <dgm:cxn modelId="{86594C56-7AD6-4EB6-982B-D3A0BAF4574E}" type="presParOf" srcId="{18A44827-4484-4424-A66E-326B25F063DC}" destId="{95D80DC3-5B74-40E5-8EDE-FCEF043CFDE1}" srcOrd="0" destOrd="0" presId="urn:microsoft.com/office/officeart/2005/8/layout/list1"/>
    <dgm:cxn modelId="{30EEA6AE-EA25-4A15-ACB3-805E0B50F872}" type="presParOf" srcId="{95D80DC3-5B74-40E5-8EDE-FCEF043CFDE1}" destId="{E7EA1907-B72F-46E4-AC1D-3DD273746B8F}" srcOrd="0" destOrd="0" presId="urn:microsoft.com/office/officeart/2005/8/layout/list1"/>
    <dgm:cxn modelId="{A56C3416-8A00-40EC-BDE5-D6CAD3203039}" type="presParOf" srcId="{95D80DC3-5B74-40E5-8EDE-FCEF043CFDE1}" destId="{EF3EF1C2-73D4-43D6-BA88-C68D364705B7}" srcOrd="1" destOrd="0" presId="urn:microsoft.com/office/officeart/2005/8/layout/list1"/>
    <dgm:cxn modelId="{C1CB16FC-4532-44C3-9F9E-28EC28D984EA}" type="presParOf" srcId="{18A44827-4484-4424-A66E-326B25F063DC}" destId="{408F5274-AE17-40DF-BA98-36A8BA9E8174}" srcOrd="1" destOrd="0" presId="urn:microsoft.com/office/officeart/2005/8/layout/list1"/>
    <dgm:cxn modelId="{B80EDDA1-2A64-4B35-BBF8-5F3FD1450221}" type="presParOf" srcId="{18A44827-4484-4424-A66E-326B25F063DC}" destId="{09E12992-BB8C-47A7-A609-579BDFFBD273}" srcOrd="2" destOrd="0" presId="urn:microsoft.com/office/officeart/2005/8/layout/list1"/>
    <dgm:cxn modelId="{102820B3-656A-4307-B1E7-1EBBCA617616}" type="presParOf" srcId="{18A44827-4484-4424-A66E-326B25F063DC}" destId="{6AF96106-CEC7-4CE7-8B91-686B5822A567}" srcOrd="3" destOrd="0" presId="urn:microsoft.com/office/officeart/2005/8/layout/list1"/>
    <dgm:cxn modelId="{67CEAF76-1E8B-4661-B050-EFD7B0D0F57A}" type="presParOf" srcId="{18A44827-4484-4424-A66E-326B25F063DC}" destId="{8AD7017B-92C8-4BE8-B49A-ED92B1835D4C}" srcOrd="4" destOrd="0" presId="urn:microsoft.com/office/officeart/2005/8/layout/list1"/>
    <dgm:cxn modelId="{2F4B1479-CD7B-4514-8A67-F370A1BB7567}" type="presParOf" srcId="{8AD7017B-92C8-4BE8-B49A-ED92B1835D4C}" destId="{9934A702-CD41-4EE6-822F-629E5FA55D93}" srcOrd="0" destOrd="0" presId="urn:microsoft.com/office/officeart/2005/8/layout/list1"/>
    <dgm:cxn modelId="{7D8C7FD3-CBA9-4817-ACFE-85E081850B64}" type="presParOf" srcId="{8AD7017B-92C8-4BE8-B49A-ED92B1835D4C}" destId="{6A251D88-589E-4E23-8DB5-A7C350484F17}" srcOrd="1" destOrd="0" presId="urn:microsoft.com/office/officeart/2005/8/layout/list1"/>
    <dgm:cxn modelId="{F421E239-6420-497F-A0BA-2616699165EB}" type="presParOf" srcId="{18A44827-4484-4424-A66E-326B25F063DC}" destId="{49FCBC4D-3586-4D08-87BF-2AF047C98A61}" srcOrd="5" destOrd="0" presId="urn:microsoft.com/office/officeart/2005/8/layout/list1"/>
    <dgm:cxn modelId="{3104F2EE-44D4-4833-A7D5-5B74B004CE5B}" type="presParOf" srcId="{18A44827-4484-4424-A66E-326B25F063DC}" destId="{19F8A7DD-F057-4D9B-B232-54651F4B2D3F}" srcOrd="6" destOrd="0" presId="urn:microsoft.com/office/officeart/2005/8/layout/list1"/>
    <dgm:cxn modelId="{C44908BA-6CB1-4721-B9CA-69FAE4B8D0D9}" type="presParOf" srcId="{18A44827-4484-4424-A66E-326B25F063DC}" destId="{C8E28847-C59B-4464-BFF8-7B7BB0CCDA92}" srcOrd="7" destOrd="0" presId="urn:microsoft.com/office/officeart/2005/8/layout/list1"/>
    <dgm:cxn modelId="{BF712FC9-3CDA-4880-898D-FD662F8522DC}" type="presParOf" srcId="{18A44827-4484-4424-A66E-326B25F063DC}" destId="{84AF1F3E-9540-4B2F-B9EE-5DD068ACF7F1}" srcOrd="8" destOrd="0" presId="urn:microsoft.com/office/officeart/2005/8/layout/list1"/>
    <dgm:cxn modelId="{90552FEE-8F2B-4836-818A-ACAC366F3408}" type="presParOf" srcId="{84AF1F3E-9540-4B2F-B9EE-5DD068ACF7F1}" destId="{7C28E486-D7E8-4EC7-B433-044B0EAB909D}" srcOrd="0" destOrd="0" presId="urn:microsoft.com/office/officeart/2005/8/layout/list1"/>
    <dgm:cxn modelId="{546F7AAC-7AE0-4DC8-B337-544D3103816A}" type="presParOf" srcId="{84AF1F3E-9540-4B2F-B9EE-5DD068ACF7F1}" destId="{4D1CA054-2C4A-4A1C-9098-6C08DFD48109}" srcOrd="1" destOrd="0" presId="urn:microsoft.com/office/officeart/2005/8/layout/list1"/>
    <dgm:cxn modelId="{41E7F5A7-72C2-4B76-B960-D67326F95762}" type="presParOf" srcId="{18A44827-4484-4424-A66E-326B25F063DC}" destId="{7B459F47-44B3-4A67-9D56-C99F3A889A7C}" srcOrd="9" destOrd="0" presId="urn:microsoft.com/office/officeart/2005/8/layout/list1"/>
    <dgm:cxn modelId="{F36BF019-1B07-42F9-9187-ED79292DAD42}" type="presParOf" srcId="{18A44827-4484-4424-A66E-326B25F063DC}" destId="{3EB0B033-DFFC-4A4A-8EBD-76C02D48B71C}" srcOrd="10" destOrd="0" presId="urn:microsoft.com/office/officeart/2005/8/layout/list1"/>
    <dgm:cxn modelId="{7F6ACFBE-D5AC-4DDA-9808-DE82E297EB20}" type="presParOf" srcId="{18A44827-4484-4424-A66E-326B25F063DC}" destId="{DC89D1D2-CBB1-4CB7-8BB7-7CB956D6F4F2}" srcOrd="11" destOrd="0" presId="urn:microsoft.com/office/officeart/2005/8/layout/list1"/>
    <dgm:cxn modelId="{2B090820-92D1-4611-9B30-AD8F3D4DC16B}" type="presParOf" srcId="{18A44827-4484-4424-A66E-326B25F063DC}" destId="{02C6549C-F32C-4B17-9A4F-9AF0882DF1E1}" srcOrd="12" destOrd="0" presId="urn:microsoft.com/office/officeart/2005/8/layout/list1"/>
    <dgm:cxn modelId="{940EB6CB-C32E-45BF-8C04-E6FA3C74A3A7}" type="presParOf" srcId="{02C6549C-F32C-4B17-9A4F-9AF0882DF1E1}" destId="{20FE1FEF-42B8-4260-8926-97E27EC936CC}" srcOrd="0" destOrd="0" presId="urn:microsoft.com/office/officeart/2005/8/layout/list1"/>
    <dgm:cxn modelId="{312CC2D3-3C2C-44C5-A749-DF90CF21CF73}" type="presParOf" srcId="{02C6549C-F32C-4B17-9A4F-9AF0882DF1E1}" destId="{06778F71-C086-4B8C-B892-2B5E5EF1032C}" srcOrd="1" destOrd="0" presId="urn:microsoft.com/office/officeart/2005/8/layout/list1"/>
    <dgm:cxn modelId="{47A55522-EDB7-4C5C-82C2-BE196CA7042A}" type="presParOf" srcId="{18A44827-4484-4424-A66E-326B25F063DC}" destId="{36432747-9C49-47F6-BB21-757DA1025DC4}" srcOrd="13" destOrd="0" presId="urn:microsoft.com/office/officeart/2005/8/layout/list1"/>
    <dgm:cxn modelId="{4683D01D-13C6-4EC7-998A-35EA1629E4D9}" type="presParOf" srcId="{18A44827-4484-4424-A66E-326B25F063DC}" destId="{FDDA9849-9E56-4202-B79F-C30A583869EE}"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46A169-9104-49A4-A9E3-A923CBA612EA}" type="doc">
      <dgm:prSet loTypeId="urn:microsoft.com/office/officeart/2005/8/layout/radial6" loCatId="relationship" qsTypeId="urn:microsoft.com/office/officeart/2005/8/quickstyle/simple4" qsCatId="simple" csTypeId="urn:microsoft.com/office/officeart/2005/8/colors/colorful5" csCatId="colorful" phldr="1"/>
      <dgm:spPr/>
      <dgm:t>
        <a:bodyPr/>
        <a:lstStyle/>
        <a:p>
          <a:endParaRPr lang="en-US"/>
        </a:p>
      </dgm:t>
    </dgm:pt>
    <dgm:pt modelId="{20E0A27F-0AC9-4BBC-AA94-CECFF9D9EE20}">
      <dgm:prSet phldrT="[Text]"/>
      <dgm:spPr/>
      <dgm:t>
        <a:bodyPr/>
        <a:lstStyle/>
        <a:p>
          <a:r>
            <a:rPr lang="en-US" dirty="0"/>
            <a:t>Actionable Feedback</a:t>
          </a:r>
        </a:p>
      </dgm:t>
    </dgm:pt>
    <dgm:pt modelId="{72CF70EA-A8C8-478B-AD31-98DF06084CF2}" type="parTrans" cxnId="{A813D291-906B-4309-9D49-0BC266579BE8}">
      <dgm:prSet/>
      <dgm:spPr/>
      <dgm:t>
        <a:bodyPr/>
        <a:lstStyle/>
        <a:p>
          <a:endParaRPr lang="en-US"/>
        </a:p>
      </dgm:t>
    </dgm:pt>
    <dgm:pt modelId="{1A611B56-2003-44EB-8E2B-5E7F51EFD8CE}" type="sibTrans" cxnId="{A813D291-906B-4309-9D49-0BC266579BE8}">
      <dgm:prSet/>
      <dgm:spPr/>
      <dgm:t>
        <a:bodyPr/>
        <a:lstStyle/>
        <a:p>
          <a:endParaRPr lang="en-US"/>
        </a:p>
      </dgm:t>
    </dgm:pt>
    <dgm:pt modelId="{DEED8D99-0362-4B2C-8264-A4B449F1B8D9}">
      <dgm:prSet phldrT="[Text]"/>
      <dgm:spPr/>
      <dgm:t>
        <a:bodyPr/>
        <a:lstStyle/>
        <a:p>
          <a:r>
            <a:rPr lang="en-US" dirty="0"/>
            <a:t>Peers</a:t>
          </a:r>
        </a:p>
      </dgm:t>
    </dgm:pt>
    <dgm:pt modelId="{124E408B-F83B-4B7F-A1EF-20BCF00E3BD2}" type="parTrans" cxnId="{A4A3E858-4EBB-4F17-AA39-62CD1B14CB36}">
      <dgm:prSet/>
      <dgm:spPr/>
      <dgm:t>
        <a:bodyPr/>
        <a:lstStyle/>
        <a:p>
          <a:endParaRPr lang="en-US"/>
        </a:p>
      </dgm:t>
    </dgm:pt>
    <dgm:pt modelId="{9C8D3636-4ABA-468D-8330-E3E2A52741C0}" type="sibTrans" cxnId="{A4A3E858-4EBB-4F17-AA39-62CD1B14CB36}">
      <dgm:prSet/>
      <dgm:spPr/>
      <dgm:t>
        <a:bodyPr/>
        <a:lstStyle/>
        <a:p>
          <a:endParaRPr lang="en-US"/>
        </a:p>
      </dgm:t>
    </dgm:pt>
    <dgm:pt modelId="{C450F712-59BF-4D0E-B586-CB6F5BD538E9}">
      <dgm:prSet phldrT="[Text]"/>
      <dgm:spPr/>
      <dgm:t>
        <a:bodyPr/>
        <a:lstStyle/>
        <a:p>
          <a:r>
            <a:rPr lang="en-US" dirty="0"/>
            <a:t>Manager</a:t>
          </a:r>
        </a:p>
      </dgm:t>
    </dgm:pt>
    <dgm:pt modelId="{30BBEF8F-0B9F-4C9F-BE8D-2BCCC8B96409}" type="parTrans" cxnId="{ABE72E8C-3D4D-4B38-AC12-4D4768E76D0B}">
      <dgm:prSet/>
      <dgm:spPr/>
      <dgm:t>
        <a:bodyPr/>
        <a:lstStyle/>
        <a:p>
          <a:endParaRPr lang="en-US"/>
        </a:p>
      </dgm:t>
    </dgm:pt>
    <dgm:pt modelId="{A9E10ABE-35D4-4C78-9C56-1D8F5E463AE7}" type="sibTrans" cxnId="{ABE72E8C-3D4D-4B38-AC12-4D4768E76D0B}">
      <dgm:prSet/>
      <dgm:spPr/>
      <dgm:t>
        <a:bodyPr/>
        <a:lstStyle/>
        <a:p>
          <a:endParaRPr lang="en-US"/>
        </a:p>
      </dgm:t>
    </dgm:pt>
    <dgm:pt modelId="{44D0E0A2-9888-43E0-B056-D85DFEFE5C68}">
      <dgm:prSet phldrT="[Text]"/>
      <dgm:spPr/>
      <dgm:t>
        <a:bodyPr/>
        <a:lstStyle/>
        <a:p>
          <a:r>
            <a:rPr lang="en-US" dirty="0"/>
            <a:t>Others</a:t>
          </a:r>
        </a:p>
      </dgm:t>
    </dgm:pt>
    <dgm:pt modelId="{3B775606-3F8D-4864-B704-2DE715B267ED}" type="parTrans" cxnId="{2D7FD2D2-7D6B-49E6-96A3-5706E5586120}">
      <dgm:prSet/>
      <dgm:spPr/>
      <dgm:t>
        <a:bodyPr/>
        <a:lstStyle/>
        <a:p>
          <a:endParaRPr lang="en-US"/>
        </a:p>
      </dgm:t>
    </dgm:pt>
    <dgm:pt modelId="{CFDF276B-C040-4220-874A-4D6719038B7B}" type="sibTrans" cxnId="{2D7FD2D2-7D6B-49E6-96A3-5706E5586120}">
      <dgm:prSet/>
      <dgm:spPr/>
      <dgm:t>
        <a:bodyPr/>
        <a:lstStyle/>
        <a:p>
          <a:endParaRPr lang="en-US"/>
        </a:p>
      </dgm:t>
    </dgm:pt>
    <dgm:pt modelId="{E3BDE440-F005-4EAF-8425-60B8E05B3EE7}">
      <dgm:prSet phldrT="[Text]"/>
      <dgm:spPr/>
      <dgm:t>
        <a:bodyPr/>
        <a:lstStyle/>
        <a:p>
          <a:r>
            <a:rPr lang="en-US" dirty="0"/>
            <a:t>Direct Reports</a:t>
          </a:r>
        </a:p>
      </dgm:t>
    </dgm:pt>
    <dgm:pt modelId="{94D9F858-D914-46C6-A67B-0976F46359A6}" type="parTrans" cxnId="{56FA6815-9426-4425-9B74-46FB28A022CB}">
      <dgm:prSet/>
      <dgm:spPr/>
      <dgm:t>
        <a:bodyPr/>
        <a:lstStyle/>
        <a:p>
          <a:endParaRPr lang="en-US"/>
        </a:p>
      </dgm:t>
    </dgm:pt>
    <dgm:pt modelId="{BF5EADD1-74FE-4EAC-B186-75A29D47DDD9}" type="sibTrans" cxnId="{56FA6815-9426-4425-9B74-46FB28A022CB}">
      <dgm:prSet/>
      <dgm:spPr/>
      <dgm:t>
        <a:bodyPr/>
        <a:lstStyle/>
        <a:p>
          <a:endParaRPr lang="en-US"/>
        </a:p>
      </dgm:t>
    </dgm:pt>
    <dgm:pt modelId="{D1AEEF25-5F88-4DCA-99B8-A2F99FD4860F}" type="pres">
      <dgm:prSet presAssocID="{BE46A169-9104-49A4-A9E3-A923CBA612EA}" presName="Name0" presStyleCnt="0">
        <dgm:presLayoutVars>
          <dgm:chMax val="1"/>
          <dgm:dir/>
          <dgm:animLvl val="ctr"/>
          <dgm:resizeHandles val="exact"/>
        </dgm:presLayoutVars>
      </dgm:prSet>
      <dgm:spPr/>
    </dgm:pt>
    <dgm:pt modelId="{565B4B7E-2964-4C2C-8B37-B277B4244FCE}" type="pres">
      <dgm:prSet presAssocID="{20E0A27F-0AC9-4BBC-AA94-CECFF9D9EE20}" presName="centerShape" presStyleLbl="node0" presStyleIdx="0" presStyleCnt="1"/>
      <dgm:spPr/>
    </dgm:pt>
    <dgm:pt modelId="{845659E7-76C9-4066-8199-AA6ED44EE889}" type="pres">
      <dgm:prSet presAssocID="{DEED8D99-0362-4B2C-8264-A4B449F1B8D9}" presName="node" presStyleLbl="node1" presStyleIdx="0" presStyleCnt="4">
        <dgm:presLayoutVars>
          <dgm:bulletEnabled val="1"/>
        </dgm:presLayoutVars>
      </dgm:prSet>
      <dgm:spPr/>
    </dgm:pt>
    <dgm:pt modelId="{7BC84955-8E80-481F-8E3A-D02B90F2F38D}" type="pres">
      <dgm:prSet presAssocID="{DEED8D99-0362-4B2C-8264-A4B449F1B8D9}" presName="dummy" presStyleCnt="0"/>
      <dgm:spPr/>
    </dgm:pt>
    <dgm:pt modelId="{BE8E95F2-B9E0-4F99-9C27-0BB19E1DC298}" type="pres">
      <dgm:prSet presAssocID="{9C8D3636-4ABA-468D-8330-E3E2A52741C0}" presName="sibTrans" presStyleLbl="sibTrans2D1" presStyleIdx="0" presStyleCnt="4"/>
      <dgm:spPr/>
    </dgm:pt>
    <dgm:pt modelId="{846947D6-C7E4-4246-B5BA-C1BFC3421D5F}" type="pres">
      <dgm:prSet presAssocID="{C450F712-59BF-4D0E-B586-CB6F5BD538E9}" presName="node" presStyleLbl="node1" presStyleIdx="1" presStyleCnt="4">
        <dgm:presLayoutVars>
          <dgm:bulletEnabled val="1"/>
        </dgm:presLayoutVars>
      </dgm:prSet>
      <dgm:spPr/>
    </dgm:pt>
    <dgm:pt modelId="{85F9089C-5E91-4648-B275-FF1A1B7366A1}" type="pres">
      <dgm:prSet presAssocID="{C450F712-59BF-4D0E-B586-CB6F5BD538E9}" presName="dummy" presStyleCnt="0"/>
      <dgm:spPr/>
    </dgm:pt>
    <dgm:pt modelId="{8FF8B1FC-0289-499B-A39F-A8AB821E5D3D}" type="pres">
      <dgm:prSet presAssocID="{A9E10ABE-35D4-4C78-9C56-1D8F5E463AE7}" presName="sibTrans" presStyleLbl="sibTrans2D1" presStyleIdx="1" presStyleCnt="4"/>
      <dgm:spPr/>
    </dgm:pt>
    <dgm:pt modelId="{B6193227-E683-4CFB-A610-AFFC6D282E30}" type="pres">
      <dgm:prSet presAssocID="{44D0E0A2-9888-43E0-B056-D85DFEFE5C68}" presName="node" presStyleLbl="node1" presStyleIdx="2" presStyleCnt="4">
        <dgm:presLayoutVars>
          <dgm:bulletEnabled val="1"/>
        </dgm:presLayoutVars>
      </dgm:prSet>
      <dgm:spPr/>
    </dgm:pt>
    <dgm:pt modelId="{94E0FC33-C5F7-4B43-B013-95B8F39C6D2D}" type="pres">
      <dgm:prSet presAssocID="{44D0E0A2-9888-43E0-B056-D85DFEFE5C68}" presName="dummy" presStyleCnt="0"/>
      <dgm:spPr/>
    </dgm:pt>
    <dgm:pt modelId="{E8734898-0DAC-493C-B006-2A47F88CE90F}" type="pres">
      <dgm:prSet presAssocID="{CFDF276B-C040-4220-874A-4D6719038B7B}" presName="sibTrans" presStyleLbl="sibTrans2D1" presStyleIdx="2" presStyleCnt="4"/>
      <dgm:spPr/>
    </dgm:pt>
    <dgm:pt modelId="{ED193BEA-FE62-4E1D-B2E8-3FBF7951D6FC}" type="pres">
      <dgm:prSet presAssocID="{E3BDE440-F005-4EAF-8425-60B8E05B3EE7}" presName="node" presStyleLbl="node1" presStyleIdx="3" presStyleCnt="4">
        <dgm:presLayoutVars>
          <dgm:bulletEnabled val="1"/>
        </dgm:presLayoutVars>
      </dgm:prSet>
      <dgm:spPr/>
    </dgm:pt>
    <dgm:pt modelId="{D042108F-7731-491E-9C9E-E7C670800E30}" type="pres">
      <dgm:prSet presAssocID="{E3BDE440-F005-4EAF-8425-60B8E05B3EE7}" presName="dummy" presStyleCnt="0"/>
      <dgm:spPr/>
    </dgm:pt>
    <dgm:pt modelId="{8781F98F-485F-45EB-B02D-1B1528BB66FD}" type="pres">
      <dgm:prSet presAssocID="{BF5EADD1-74FE-4EAC-B186-75A29D47DDD9}" presName="sibTrans" presStyleLbl="sibTrans2D1" presStyleIdx="3" presStyleCnt="4"/>
      <dgm:spPr/>
    </dgm:pt>
  </dgm:ptLst>
  <dgm:cxnLst>
    <dgm:cxn modelId="{56FA6815-9426-4425-9B74-46FB28A022CB}" srcId="{20E0A27F-0AC9-4BBC-AA94-CECFF9D9EE20}" destId="{E3BDE440-F005-4EAF-8425-60B8E05B3EE7}" srcOrd="3" destOrd="0" parTransId="{94D9F858-D914-46C6-A67B-0976F46359A6}" sibTransId="{BF5EADD1-74FE-4EAC-B186-75A29D47DDD9}"/>
    <dgm:cxn modelId="{4A17772E-2D9F-494D-90CD-5C46365938E0}" type="presOf" srcId="{9C8D3636-4ABA-468D-8330-E3E2A52741C0}" destId="{BE8E95F2-B9E0-4F99-9C27-0BB19E1DC298}" srcOrd="0" destOrd="0" presId="urn:microsoft.com/office/officeart/2005/8/layout/radial6"/>
    <dgm:cxn modelId="{FC31D232-047F-41D7-8040-04A8F3863C22}" type="presOf" srcId="{E3BDE440-F005-4EAF-8425-60B8E05B3EE7}" destId="{ED193BEA-FE62-4E1D-B2E8-3FBF7951D6FC}" srcOrd="0" destOrd="0" presId="urn:microsoft.com/office/officeart/2005/8/layout/radial6"/>
    <dgm:cxn modelId="{33C2713E-43D3-47B2-9392-1D7E520C0453}" type="presOf" srcId="{BE46A169-9104-49A4-A9E3-A923CBA612EA}" destId="{D1AEEF25-5F88-4DCA-99B8-A2F99FD4860F}" srcOrd="0" destOrd="0" presId="urn:microsoft.com/office/officeart/2005/8/layout/radial6"/>
    <dgm:cxn modelId="{2D0E3D49-0B27-4FC3-8EC1-D61B090282F1}" type="presOf" srcId="{A9E10ABE-35D4-4C78-9C56-1D8F5E463AE7}" destId="{8FF8B1FC-0289-499B-A39F-A8AB821E5D3D}" srcOrd="0" destOrd="0" presId="urn:microsoft.com/office/officeart/2005/8/layout/radial6"/>
    <dgm:cxn modelId="{8D82FC4B-429B-4626-AC2D-550A2066FA92}" type="presOf" srcId="{44D0E0A2-9888-43E0-B056-D85DFEFE5C68}" destId="{B6193227-E683-4CFB-A610-AFFC6D282E30}" srcOrd="0" destOrd="0" presId="urn:microsoft.com/office/officeart/2005/8/layout/radial6"/>
    <dgm:cxn modelId="{304B3C51-76CE-4744-8C31-11F9817AE6DD}" type="presOf" srcId="{CFDF276B-C040-4220-874A-4D6719038B7B}" destId="{E8734898-0DAC-493C-B006-2A47F88CE90F}" srcOrd="0" destOrd="0" presId="urn:microsoft.com/office/officeart/2005/8/layout/radial6"/>
    <dgm:cxn modelId="{74A17B54-DDDA-45F8-A941-77F23CABBFDB}" type="presOf" srcId="{BF5EADD1-74FE-4EAC-B186-75A29D47DDD9}" destId="{8781F98F-485F-45EB-B02D-1B1528BB66FD}" srcOrd="0" destOrd="0" presId="urn:microsoft.com/office/officeart/2005/8/layout/radial6"/>
    <dgm:cxn modelId="{A4A3E858-4EBB-4F17-AA39-62CD1B14CB36}" srcId="{20E0A27F-0AC9-4BBC-AA94-CECFF9D9EE20}" destId="{DEED8D99-0362-4B2C-8264-A4B449F1B8D9}" srcOrd="0" destOrd="0" parTransId="{124E408B-F83B-4B7F-A1EF-20BCF00E3BD2}" sibTransId="{9C8D3636-4ABA-468D-8330-E3E2A52741C0}"/>
    <dgm:cxn modelId="{ABE72E8C-3D4D-4B38-AC12-4D4768E76D0B}" srcId="{20E0A27F-0AC9-4BBC-AA94-CECFF9D9EE20}" destId="{C450F712-59BF-4D0E-B586-CB6F5BD538E9}" srcOrd="1" destOrd="0" parTransId="{30BBEF8F-0B9F-4C9F-BE8D-2BCCC8B96409}" sibTransId="{A9E10ABE-35D4-4C78-9C56-1D8F5E463AE7}"/>
    <dgm:cxn modelId="{A813D291-906B-4309-9D49-0BC266579BE8}" srcId="{BE46A169-9104-49A4-A9E3-A923CBA612EA}" destId="{20E0A27F-0AC9-4BBC-AA94-CECFF9D9EE20}" srcOrd="0" destOrd="0" parTransId="{72CF70EA-A8C8-478B-AD31-98DF06084CF2}" sibTransId="{1A611B56-2003-44EB-8E2B-5E7F51EFD8CE}"/>
    <dgm:cxn modelId="{F5F81CCF-3A71-4129-9D5F-B4ABF15320E2}" type="presOf" srcId="{DEED8D99-0362-4B2C-8264-A4B449F1B8D9}" destId="{845659E7-76C9-4066-8199-AA6ED44EE889}" srcOrd="0" destOrd="0" presId="urn:microsoft.com/office/officeart/2005/8/layout/radial6"/>
    <dgm:cxn modelId="{2D7FD2D2-7D6B-49E6-96A3-5706E5586120}" srcId="{20E0A27F-0AC9-4BBC-AA94-CECFF9D9EE20}" destId="{44D0E0A2-9888-43E0-B056-D85DFEFE5C68}" srcOrd="2" destOrd="0" parTransId="{3B775606-3F8D-4864-B704-2DE715B267ED}" sibTransId="{CFDF276B-C040-4220-874A-4D6719038B7B}"/>
    <dgm:cxn modelId="{95ED4AE8-1A98-4350-BEFF-E05BB3DDD0DD}" type="presOf" srcId="{C450F712-59BF-4D0E-B586-CB6F5BD538E9}" destId="{846947D6-C7E4-4246-B5BA-C1BFC3421D5F}" srcOrd="0" destOrd="0" presId="urn:microsoft.com/office/officeart/2005/8/layout/radial6"/>
    <dgm:cxn modelId="{C56154F8-9DD7-4E20-9F00-797A8C513461}" type="presOf" srcId="{20E0A27F-0AC9-4BBC-AA94-CECFF9D9EE20}" destId="{565B4B7E-2964-4C2C-8B37-B277B4244FCE}" srcOrd="0" destOrd="0" presId="urn:microsoft.com/office/officeart/2005/8/layout/radial6"/>
    <dgm:cxn modelId="{24FE24EA-5B77-4C3D-B898-C6DE85AD1A7B}" type="presParOf" srcId="{D1AEEF25-5F88-4DCA-99B8-A2F99FD4860F}" destId="{565B4B7E-2964-4C2C-8B37-B277B4244FCE}" srcOrd="0" destOrd="0" presId="urn:microsoft.com/office/officeart/2005/8/layout/radial6"/>
    <dgm:cxn modelId="{DBCE2893-491A-4ED3-B667-0003990F7B2E}" type="presParOf" srcId="{D1AEEF25-5F88-4DCA-99B8-A2F99FD4860F}" destId="{845659E7-76C9-4066-8199-AA6ED44EE889}" srcOrd="1" destOrd="0" presId="urn:microsoft.com/office/officeart/2005/8/layout/radial6"/>
    <dgm:cxn modelId="{4A9C38DA-4F13-4448-8624-9CDB24A42911}" type="presParOf" srcId="{D1AEEF25-5F88-4DCA-99B8-A2F99FD4860F}" destId="{7BC84955-8E80-481F-8E3A-D02B90F2F38D}" srcOrd="2" destOrd="0" presId="urn:microsoft.com/office/officeart/2005/8/layout/radial6"/>
    <dgm:cxn modelId="{F8171FE9-6AD0-4F83-AAF3-55C588954CA3}" type="presParOf" srcId="{D1AEEF25-5F88-4DCA-99B8-A2F99FD4860F}" destId="{BE8E95F2-B9E0-4F99-9C27-0BB19E1DC298}" srcOrd="3" destOrd="0" presId="urn:microsoft.com/office/officeart/2005/8/layout/radial6"/>
    <dgm:cxn modelId="{881CDB93-0368-4862-A190-6D245A9F376C}" type="presParOf" srcId="{D1AEEF25-5F88-4DCA-99B8-A2F99FD4860F}" destId="{846947D6-C7E4-4246-B5BA-C1BFC3421D5F}" srcOrd="4" destOrd="0" presId="urn:microsoft.com/office/officeart/2005/8/layout/radial6"/>
    <dgm:cxn modelId="{BCA1B225-3EA9-4AF7-93D2-4F834144B0A1}" type="presParOf" srcId="{D1AEEF25-5F88-4DCA-99B8-A2F99FD4860F}" destId="{85F9089C-5E91-4648-B275-FF1A1B7366A1}" srcOrd="5" destOrd="0" presId="urn:microsoft.com/office/officeart/2005/8/layout/radial6"/>
    <dgm:cxn modelId="{823428BA-EF70-40EF-87A1-DF9296BA7AC5}" type="presParOf" srcId="{D1AEEF25-5F88-4DCA-99B8-A2F99FD4860F}" destId="{8FF8B1FC-0289-499B-A39F-A8AB821E5D3D}" srcOrd="6" destOrd="0" presId="urn:microsoft.com/office/officeart/2005/8/layout/radial6"/>
    <dgm:cxn modelId="{74763DC2-745D-4703-A0D5-A6B4D0882C6B}" type="presParOf" srcId="{D1AEEF25-5F88-4DCA-99B8-A2F99FD4860F}" destId="{B6193227-E683-4CFB-A610-AFFC6D282E30}" srcOrd="7" destOrd="0" presId="urn:microsoft.com/office/officeart/2005/8/layout/radial6"/>
    <dgm:cxn modelId="{854E2B1B-DF25-4BCD-8103-7F29FACC1A0C}" type="presParOf" srcId="{D1AEEF25-5F88-4DCA-99B8-A2F99FD4860F}" destId="{94E0FC33-C5F7-4B43-B013-95B8F39C6D2D}" srcOrd="8" destOrd="0" presId="urn:microsoft.com/office/officeart/2005/8/layout/radial6"/>
    <dgm:cxn modelId="{E4CFE1FC-7D38-4F4E-9DA8-A98DC3D99801}" type="presParOf" srcId="{D1AEEF25-5F88-4DCA-99B8-A2F99FD4860F}" destId="{E8734898-0DAC-493C-B006-2A47F88CE90F}" srcOrd="9" destOrd="0" presId="urn:microsoft.com/office/officeart/2005/8/layout/radial6"/>
    <dgm:cxn modelId="{0E3B0491-CAC3-4584-A8D9-382FF059C3FF}" type="presParOf" srcId="{D1AEEF25-5F88-4DCA-99B8-A2F99FD4860F}" destId="{ED193BEA-FE62-4E1D-B2E8-3FBF7951D6FC}" srcOrd="10" destOrd="0" presId="urn:microsoft.com/office/officeart/2005/8/layout/radial6"/>
    <dgm:cxn modelId="{BFEE0EED-4E0B-46EC-A3E5-917F4E121A93}" type="presParOf" srcId="{D1AEEF25-5F88-4DCA-99B8-A2F99FD4860F}" destId="{D042108F-7731-491E-9C9E-E7C670800E30}" srcOrd="11" destOrd="0" presId="urn:microsoft.com/office/officeart/2005/8/layout/radial6"/>
    <dgm:cxn modelId="{DA8667F0-C971-4906-B8E5-E17BC811D5A9}" type="presParOf" srcId="{D1AEEF25-5F88-4DCA-99B8-A2F99FD4860F}" destId="{8781F98F-485F-45EB-B02D-1B1528BB66FD}"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184A12-BBC5-472E-969B-8DFCB9A8B8D5}" type="doc">
      <dgm:prSet loTypeId="urn:microsoft.com/office/officeart/2005/8/layout/radial4" loCatId="relationship" qsTypeId="urn:microsoft.com/office/officeart/2005/8/quickstyle/simple1" qsCatId="simple" csTypeId="urn:microsoft.com/office/officeart/2005/8/colors/accent2_2" csCatId="accent2" phldr="1"/>
      <dgm:spPr/>
      <dgm:t>
        <a:bodyPr/>
        <a:lstStyle/>
        <a:p>
          <a:endParaRPr lang="en-US"/>
        </a:p>
      </dgm:t>
    </dgm:pt>
    <dgm:pt modelId="{9F114A3D-61C1-468F-B1AA-35724F1F6FA0}" type="pres">
      <dgm:prSet presAssocID="{EA184A12-BBC5-472E-969B-8DFCB9A8B8D5}" presName="cycle" presStyleCnt="0">
        <dgm:presLayoutVars>
          <dgm:chMax val="1"/>
          <dgm:dir/>
          <dgm:animLvl val="ctr"/>
          <dgm:resizeHandles val="exact"/>
        </dgm:presLayoutVars>
      </dgm:prSet>
      <dgm:spPr/>
    </dgm:pt>
  </dgm:ptLst>
  <dgm:cxnLst>
    <dgm:cxn modelId="{88404872-12B3-4994-B5DB-3B45861450EE}" type="presOf" srcId="{EA184A12-BBC5-472E-969B-8DFCB9A8B8D5}" destId="{9F114A3D-61C1-468F-B1AA-35724F1F6FA0}" srcOrd="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244987-A33D-4DB4-BC2D-49004A14BF1E}" type="doc">
      <dgm:prSet loTypeId="urn:microsoft.com/office/officeart/2005/8/layout/funnel1" loCatId="process" qsTypeId="urn:microsoft.com/office/officeart/2005/8/quickstyle/simple4" qsCatId="simple" csTypeId="urn:microsoft.com/office/officeart/2005/8/colors/colorful5" csCatId="colorful" phldr="1"/>
      <dgm:spPr/>
      <dgm:t>
        <a:bodyPr/>
        <a:lstStyle/>
        <a:p>
          <a:endParaRPr lang="en-US"/>
        </a:p>
      </dgm:t>
    </dgm:pt>
    <dgm:pt modelId="{9542C042-2ACC-4E6B-B100-8B6110EBDFFA}">
      <dgm:prSet phldrT="[Text]"/>
      <dgm:spPr/>
      <dgm:t>
        <a:bodyPr/>
        <a:lstStyle/>
        <a:p>
          <a:r>
            <a:rPr lang="en-US" dirty="0">
              <a:latin typeface="Lato" panose="020F0502020204030203" pitchFamily="34" charset="0"/>
            </a:rPr>
            <a:t>360 Feedback</a:t>
          </a:r>
        </a:p>
      </dgm:t>
    </dgm:pt>
    <dgm:pt modelId="{3FE0733C-8EB1-4CDB-8A6C-DB25BF33B2BB}" type="parTrans" cxnId="{0D6AEA26-81EA-46AF-9CD1-ECCEF47E9293}">
      <dgm:prSet/>
      <dgm:spPr/>
      <dgm:t>
        <a:bodyPr/>
        <a:lstStyle/>
        <a:p>
          <a:endParaRPr lang="en-US"/>
        </a:p>
      </dgm:t>
    </dgm:pt>
    <dgm:pt modelId="{BC82E243-A41C-4302-BD54-024EE2516879}" type="sibTrans" cxnId="{0D6AEA26-81EA-46AF-9CD1-ECCEF47E9293}">
      <dgm:prSet/>
      <dgm:spPr/>
      <dgm:t>
        <a:bodyPr/>
        <a:lstStyle/>
        <a:p>
          <a:endParaRPr lang="en-US"/>
        </a:p>
      </dgm:t>
    </dgm:pt>
    <dgm:pt modelId="{ACEBDDE8-C38C-4579-9F43-604BA06CE82D}">
      <dgm:prSet phldrT="[Text]"/>
      <dgm:spPr/>
      <dgm:t>
        <a:bodyPr/>
        <a:lstStyle/>
        <a:p>
          <a:r>
            <a:rPr lang="en-US" dirty="0">
              <a:latin typeface="Lato" panose="020F0502020204030203" pitchFamily="34" charset="0"/>
            </a:rPr>
            <a:t>Coaching</a:t>
          </a:r>
        </a:p>
      </dgm:t>
    </dgm:pt>
    <dgm:pt modelId="{9A58AA7F-DCE0-406C-8B7E-807760A89307}" type="parTrans" cxnId="{61C90372-A3FB-428C-BD2C-493E1787953D}">
      <dgm:prSet/>
      <dgm:spPr/>
      <dgm:t>
        <a:bodyPr/>
        <a:lstStyle/>
        <a:p>
          <a:endParaRPr lang="en-US"/>
        </a:p>
      </dgm:t>
    </dgm:pt>
    <dgm:pt modelId="{60A04947-23D8-4488-9C7E-9B52C93187E5}" type="sibTrans" cxnId="{61C90372-A3FB-428C-BD2C-493E1787953D}">
      <dgm:prSet/>
      <dgm:spPr/>
      <dgm:t>
        <a:bodyPr/>
        <a:lstStyle/>
        <a:p>
          <a:endParaRPr lang="en-US"/>
        </a:p>
      </dgm:t>
    </dgm:pt>
    <dgm:pt modelId="{B18A94CF-5002-4EA8-A0EC-76E92E9F3885}">
      <dgm:prSet phldrT="[Text]"/>
      <dgm:spPr/>
      <dgm:t>
        <a:bodyPr/>
        <a:lstStyle/>
        <a:p>
          <a:r>
            <a:rPr lang="en-US" dirty="0">
              <a:latin typeface="Lato" panose="020F0502020204030203" pitchFamily="34" charset="0"/>
            </a:rPr>
            <a:t>Development Plan</a:t>
          </a:r>
        </a:p>
      </dgm:t>
    </dgm:pt>
    <dgm:pt modelId="{9EFCFBC7-5873-40FF-967A-89D79CFBB9B6}" type="parTrans" cxnId="{917A3692-380E-4E70-B51D-0E5795D29B6E}">
      <dgm:prSet/>
      <dgm:spPr/>
      <dgm:t>
        <a:bodyPr/>
        <a:lstStyle/>
        <a:p>
          <a:endParaRPr lang="en-US"/>
        </a:p>
      </dgm:t>
    </dgm:pt>
    <dgm:pt modelId="{843A3C2B-495F-480F-A920-1F28128A5542}" type="sibTrans" cxnId="{917A3692-380E-4E70-B51D-0E5795D29B6E}">
      <dgm:prSet/>
      <dgm:spPr/>
      <dgm:t>
        <a:bodyPr/>
        <a:lstStyle/>
        <a:p>
          <a:endParaRPr lang="en-US"/>
        </a:p>
      </dgm:t>
    </dgm:pt>
    <dgm:pt modelId="{D08655B5-EC36-424C-8DFF-075062676114}">
      <dgm:prSet phldrT="[Text]" custT="1"/>
      <dgm:spPr/>
      <dgm:t>
        <a:bodyPr/>
        <a:lstStyle/>
        <a:p>
          <a:r>
            <a:rPr lang="en-US" sz="4000" b="1" dirty="0">
              <a:latin typeface="Open Sans Condensed" panose="020B0806030504020204" pitchFamily="34" charset="0"/>
              <a:ea typeface="Open Sans Condensed" panose="020B0806030504020204" pitchFamily="34" charset="0"/>
              <a:cs typeface="Open Sans Condensed" panose="020B0806030504020204" pitchFamily="34" charset="0"/>
            </a:rPr>
            <a:t>Insight. Focus. Action.</a:t>
          </a:r>
        </a:p>
      </dgm:t>
    </dgm:pt>
    <dgm:pt modelId="{99CCDF66-874A-442F-86F8-92B5977327D5}" type="parTrans" cxnId="{17679A07-A262-40C5-8B7A-F38C9BE7BE82}">
      <dgm:prSet/>
      <dgm:spPr/>
      <dgm:t>
        <a:bodyPr/>
        <a:lstStyle/>
        <a:p>
          <a:endParaRPr lang="en-US"/>
        </a:p>
      </dgm:t>
    </dgm:pt>
    <dgm:pt modelId="{33FD02CE-721E-4F63-BC26-E909BC5DA3AA}" type="sibTrans" cxnId="{17679A07-A262-40C5-8B7A-F38C9BE7BE82}">
      <dgm:prSet/>
      <dgm:spPr/>
      <dgm:t>
        <a:bodyPr/>
        <a:lstStyle/>
        <a:p>
          <a:endParaRPr lang="en-US"/>
        </a:p>
      </dgm:t>
    </dgm:pt>
    <dgm:pt modelId="{74482F41-01CA-4BC1-95B1-40BC5D390656}" type="pres">
      <dgm:prSet presAssocID="{C4244987-A33D-4DB4-BC2D-49004A14BF1E}" presName="Name0" presStyleCnt="0">
        <dgm:presLayoutVars>
          <dgm:chMax val="4"/>
          <dgm:resizeHandles val="exact"/>
        </dgm:presLayoutVars>
      </dgm:prSet>
      <dgm:spPr/>
    </dgm:pt>
    <dgm:pt modelId="{FBA6E106-63F2-452C-BDFC-09AA50F6372F}" type="pres">
      <dgm:prSet presAssocID="{C4244987-A33D-4DB4-BC2D-49004A14BF1E}" presName="ellipse" presStyleLbl="trBgShp" presStyleIdx="0" presStyleCnt="1"/>
      <dgm:spPr/>
    </dgm:pt>
    <dgm:pt modelId="{A61EDD99-72CD-40C4-BF94-BFD47D0D6C57}" type="pres">
      <dgm:prSet presAssocID="{C4244987-A33D-4DB4-BC2D-49004A14BF1E}" presName="arrow1" presStyleLbl="fgShp" presStyleIdx="0" presStyleCnt="1" custLinFactNeighborX="8943" custLinFactNeighborY="-21129"/>
      <dgm:spPr/>
    </dgm:pt>
    <dgm:pt modelId="{AF9563AB-AC05-4CBE-B177-F5AB9BF32913}" type="pres">
      <dgm:prSet presAssocID="{C4244987-A33D-4DB4-BC2D-49004A14BF1E}" presName="rectangle" presStyleLbl="revTx" presStyleIdx="0" presStyleCnt="1" custScaleX="135296" custLinFactNeighborX="1863" custLinFactNeighborY="28428">
        <dgm:presLayoutVars>
          <dgm:bulletEnabled val="1"/>
        </dgm:presLayoutVars>
      </dgm:prSet>
      <dgm:spPr/>
    </dgm:pt>
    <dgm:pt modelId="{18B95DC6-DB3F-420E-96DF-7943D67E9FE2}" type="pres">
      <dgm:prSet presAssocID="{ACEBDDE8-C38C-4579-9F43-604BA06CE82D}" presName="item1" presStyleLbl="node1" presStyleIdx="0" presStyleCnt="3" custLinFactNeighborX="-4975" custLinFactNeighborY="-8533">
        <dgm:presLayoutVars>
          <dgm:bulletEnabled val="1"/>
        </dgm:presLayoutVars>
      </dgm:prSet>
      <dgm:spPr/>
    </dgm:pt>
    <dgm:pt modelId="{504051A6-83EC-43B4-A08C-F37ACD783E16}" type="pres">
      <dgm:prSet presAssocID="{B18A94CF-5002-4EA8-A0EC-76E92E9F3885}" presName="item2" presStyleLbl="node1" presStyleIdx="1" presStyleCnt="3" custLinFactNeighborX="13375" custLinFactNeighborY="-7045">
        <dgm:presLayoutVars>
          <dgm:bulletEnabled val="1"/>
        </dgm:presLayoutVars>
      </dgm:prSet>
      <dgm:spPr/>
    </dgm:pt>
    <dgm:pt modelId="{2FF7C461-6560-4164-A462-9C464D0E3380}" type="pres">
      <dgm:prSet presAssocID="{D08655B5-EC36-424C-8DFF-075062676114}" presName="item3" presStyleLbl="node1" presStyleIdx="2" presStyleCnt="3">
        <dgm:presLayoutVars>
          <dgm:bulletEnabled val="1"/>
        </dgm:presLayoutVars>
      </dgm:prSet>
      <dgm:spPr/>
    </dgm:pt>
    <dgm:pt modelId="{22CF9A60-ECD4-4FF1-A244-8EBC37D35C39}" type="pres">
      <dgm:prSet presAssocID="{C4244987-A33D-4DB4-BC2D-49004A14BF1E}" presName="funnel" presStyleLbl="trAlignAcc1" presStyleIdx="0" presStyleCnt="1" custLinFactNeighborX="1597" custLinFactNeighborY="-4550"/>
      <dgm:spPr/>
    </dgm:pt>
  </dgm:ptLst>
  <dgm:cxnLst>
    <dgm:cxn modelId="{17679A07-A262-40C5-8B7A-F38C9BE7BE82}" srcId="{C4244987-A33D-4DB4-BC2D-49004A14BF1E}" destId="{D08655B5-EC36-424C-8DFF-075062676114}" srcOrd="3" destOrd="0" parTransId="{99CCDF66-874A-442F-86F8-92B5977327D5}" sibTransId="{33FD02CE-721E-4F63-BC26-E909BC5DA3AA}"/>
    <dgm:cxn modelId="{0D6AEA26-81EA-46AF-9CD1-ECCEF47E9293}" srcId="{C4244987-A33D-4DB4-BC2D-49004A14BF1E}" destId="{9542C042-2ACC-4E6B-B100-8B6110EBDFFA}" srcOrd="0" destOrd="0" parTransId="{3FE0733C-8EB1-4CDB-8A6C-DB25BF33B2BB}" sibTransId="{BC82E243-A41C-4302-BD54-024EE2516879}"/>
    <dgm:cxn modelId="{8B3F6641-4A41-4A77-B2D3-C8114F3BCF40}" type="presOf" srcId="{D08655B5-EC36-424C-8DFF-075062676114}" destId="{AF9563AB-AC05-4CBE-B177-F5AB9BF32913}" srcOrd="0" destOrd="0" presId="urn:microsoft.com/office/officeart/2005/8/layout/funnel1"/>
    <dgm:cxn modelId="{E0988E70-8869-4049-85CB-1FDA611B4009}" type="presOf" srcId="{ACEBDDE8-C38C-4579-9F43-604BA06CE82D}" destId="{504051A6-83EC-43B4-A08C-F37ACD783E16}" srcOrd="0" destOrd="0" presId="urn:microsoft.com/office/officeart/2005/8/layout/funnel1"/>
    <dgm:cxn modelId="{61C90372-A3FB-428C-BD2C-493E1787953D}" srcId="{C4244987-A33D-4DB4-BC2D-49004A14BF1E}" destId="{ACEBDDE8-C38C-4579-9F43-604BA06CE82D}" srcOrd="1" destOrd="0" parTransId="{9A58AA7F-DCE0-406C-8B7E-807760A89307}" sibTransId="{60A04947-23D8-4488-9C7E-9B52C93187E5}"/>
    <dgm:cxn modelId="{917A3692-380E-4E70-B51D-0E5795D29B6E}" srcId="{C4244987-A33D-4DB4-BC2D-49004A14BF1E}" destId="{B18A94CF-5002-4EA8-A0EC-76E92E9F3885}" srcOrd="2" destOrd="0" parTransId="{9EFCFBC7-5873-40FF-967A-89D79CFBB9B6}" sibTransId="{843A3C2B-495F-480F-A920-1F28128A5542}"/>
    <dgm:cxn modelId="{D32F419D-E854-41CC-A83C-69182A78419E}" type="presOf" srcId="{C4244987-A33D-4DB4-BC2D-49004A14BF1E}" destId="{74482F41-01CA-4BC1-95B1-40BC5D390656}" srcOrd="0" destOrd="0" presId="urn:microsoft.com/office/officeart/2005/8/layout/funnel1"/>
    <dgm:cxn modelId="{FA8039B6-4F43-4EE5-AE36-21F1AAD42FE3}" type="presOf" srcId="{B18A94CF-5002-4EA8-A0EC-76E92E9F3885}" destId="{18B95DC6-DB3F-420E-96DF-7943D67E9FE2}" srcOrd="0" destOrd="0" presId="urn:microsoft.com/office/officeart/2005/8/layout/funnel1"/>
    <dgm:cxn modelId="{1B674AD2-8FC0-40EB-BBED-114B5BA0571C}" type="presOf" srcId="{9542C042-2ACC-4E6B-B100-8B6110EBDFFA}" destId="{2FF7C461-6560-4164-A462-9C464D0E3380}" srcOrd="0" destOrd="0" presId="urn:microsoft.com/office/officeart/2005/8/layout/funnel1"/>
    <dgm:cxn modelId="{DBE88EDB-17D0-4B51-B7C0-D41B661A3106}" type="presParOf" srcId="{74482F41-01CA-4BC1-95B1-40BC5D390656}" destId="{FBA6E106-63F2-452C-BDFC-09AA50F6372F}" srcOrd="0" destOrd="0" presId="urn:microsoft.com/office/officeart/2005/8/layout/funnel1"/>
    <dgm:cxn modelId="{624BFD43-462B-4ABA-B573-6588F701EF50}" type="presParOf" srcId="{74482F41-01CA-4BC1-95B1-40BC5D390656}" destId="{A61EDD99-72CD-40C4-BF94-BFD47D0D6C57}" srcOrd="1" destOrd="0" presId="urn:microsoft.com/office/officeart/2005/8/layout/funnel1"/>
    <dgm:cxn modelId="{AE87447D-54A5-4EAB-8CA9-1B0ED026165E}" type="presParOf" srcId="{74482F41-01CA-4BC1-95B1-40BC5D390656}" destId="{AF9563AB-AC05-4CBE-B177-F5AB9BF32913}" srcOrd="2" destOrd="0" presId="urn:microsoft.com/office/officeart/2005/8/layout/funnel1"/>
    <dgm:cxn modelId="{4F8149D6-83B0-40DE-A131-4309D0EF6BE1}" type="presParOf" srcId="{74482F41-01CA-4BC1-95B1-40BC5D390656}" destId="{18B95DC6-DB3F-420E-96DF-7943D67E9FE2}" srcOrd="3" destOrd="0" presId="urn:microsoft.com/office/officeart/2005/8/layout/funnel1"/>
    <dgm:cxn modelId="{BEECEC30-5F85-4704-B7BC-4A76F061BEBB}" type="presParOf" srcId="{74482F41-01CA-4BC1-95B1-40BC5D390656}" destId="{504051A6-83EC-43B4-A08C-F37ACD783E16}" srcOrd="4" destOrd="0" presId="urn:microsoft.com/office/officeart/2005/8/layout/funnel1"/>
    <dgm:cxn modelId="{5B08D5B8-4AB8-4F11-92F2-A177ACEF6082}" type="presParOf" srcId="{74482F41-01CA-4BC1-95B1-40BC5D390656}" destId="{2FF7C461-6560-4164-A462-9C464D0E3380}" srcOrd="5" destOrd="0" presId="urn:microsoft.com/office/officeart/2005/8/layout/funnel1"/>
    <dgm:cxn modelId="{34BAD9DA-94E1-4D70-B528-A52A205C315C}" type="presParOf" srcId="{74482F41-01CA-4BC1-95B1-40BC5D390656}" destId="{22CF9A60-ECD4-4FF1-A244-8EBC37D35C39}" srcOrd="6" destOrd="0" presId="urn:microsoft.com/office/officeart/2005/8/layout/funne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6884DC-8F00-467C-B399-40945310B69D}" type="doc">
      <dgm:prSet loTypeId="urn:microsoft.com/office/officeart/2008/layout/VerticalCurvedList" loCatId="list" qsTypeId="urn:microsoft.com/office/officeart/2005/8/quickstyle/simple4" qsCatId="simple" csTypeId="urn:microsoft.com/office/officeart/2005/8/colors/colorful5" csCatId="colorful" phldr="1"/>
      <dgm:spPr/>
      <dgm:t>
        <a:bodyPr/>
        <a:lstStyle/>
        <a:p>
          <a:endParaRPr lang="en-US"/>
        </a:p>
      </dgm:t>
    </dgm:pt>
    <dgm:pt modelId="{2C6C80B5-BE5D-403D-864D-78B688A34C35}">
      <dgm:prSet phldrT="[Text]" custT="1"/>
      <dgm:spPr/>
      <dgm:t>
        <a:bodyPr/>
        <a:lstStyle/>
        <a:p>
          <a:r>
            <a:rPr lang="en-US" sz="1800" dirty="0">
              <a:latin typeface="Lato" panose="020F0502020204030203" pitchFamily="34" charset="0"/>
            </a:rPr>
            <a:t>Accurately measure skills and behaviors that directly impact success in your role</a:t>
          </a:r>
        </a:p>
      </dgm:t>
    </dgm:pt>
    <dgm:pt modelId="{510180F3-4B13-43AC-ABA9-8932CFB8D7ED}" type="parTrans" cxnId="{422433C9-4D07-4858-ADA4-1451AB839F40}">
      <dgm:prSet/>
      <dgm:spPr/>
      <dgm:t>
        <a:bodyPr/>
        <a:lstStyle/>
        <a:p>
          <a:endParaRPr lang="en-US"/>
        </a:p>
      </dgm:t>
    </dgm:pt>
    <dgm:pt modelId="{CA12F8D5-3779-4819-82B1-095B933F0C5A}" type="sibTrans" cxnId="{422433C9-4D07-4858-ADA4-1451AB839F40}">
      <dgm:prSet/>
      <dgm:spPr/>
      <dgm:t>
        <a:bodyPr/>
        <a:lstStyle/>
        <a:p>
          <a:endParaRPr lang="en-US" sz="2000"/>
        </a:p>
      </dgm:t>
    </dgm:pt>
    <dgm:pt modelId="{00093D0E-418C-42D1-B2B9-10308EDE404B}">
      <dgm:prSet phldrT="[Text]" custT="1"/>
      <dgm:spPr/>
      <dgm:t>
        <a:bodyPr/>
        <a:lstStyle/>
        <a:p>
          <a:r>
            <a:rPr lang="en-US" sz="1800" dirty="0">
              <a:latin typeface="Lato" panose="020F0502020204030203" pitchFamily="34" charset="0"/>
            </a:rPr>
            <a:t>Gain actionable insights from multiple sources</a:t>
          </a:r>
        </a:p>
      </dgm:t>
    </dgm:pt>
    <dgm:pt modelId="{DB693F5C-273F-4279-A5C4-76B7411C8ABB}" type="parTrans" cxnId="{F3A05404-5843-4218-A039-D716D8276968}">
      <dgm:prSet/>
      <dgm:spPr/>
      <dgm:t>
        <a:bodyPr/>
        <a:lstStyle/>
        <a:p>
          <a:endParaRPr lang="en-US"/>
        </a:p>
      </dgm:t>
    </dgm:pt>
    <dgm:pt modelId="{3C51A631-9702-4F8B-8DA2-7CA305A8040E}" type="sibTrans" cxnId="{F3A05404-5843-4218-A039-D716D8276968}">
      <dgm:prSet/>
      <dgm:spPr/>
      <dgm:t>
        <a:bodyPr/>
        <a:lstStyle/>
        <a:p>
          <a:endParaRPr lang="en-US"/>
        </a:p>
      </dgm:t>
    </dgm:pt>
    <dgm:pt modelId="{D6BED6A0-42BE-4875-8C1F-0F3A7D6E5676}">
      <dgm:prSet phldrT="[Text]" custT="1"/>
      <dgm:spPr/>
      <dgm:t>
        <a:bodyPr/>
        <a:lstStyle/>
        <a:p>
          <a:r>
            <a:rPr lang="en-US" sz="1800" dirty="0">
              <a:latin typeface="Lato" panose="020F0502020204030203" pitchFamily="34" charset="0"/>
            </a:rPr>
            <a:t>Make data driven decisions around where and how to focus your development and training</a:t>
          </a:r>
        </a:p>
      </dgm:t>
    </dgm:pt>
    <dgm:pt modelId="{81498C50-F642-4BC5-B074-16805004DDA6}" type="parTrans" cxnId="{D889CD01-4E79-4D07-A938-46E7DB9CF988}">
      <dgm:prSet/>
      <dgm:spPr/>
      <dgm:t>
        <a:bodyPr/>
        <a:lstStyle/>
        <a:p>
          <a:endParaRPr lang="en-US"/>
        </a:p>
      </dgm:t>
    </dgm:pt>
    <dgm:pt modelId="{079EBF32-D0BA-411A-80BA-9F79C0166F94}" type="sibTrans" cxnId="{D889CD01-4E79-4D07-A938-46E7DB9CF988}">
      <dgm:prSet/>
      <dgm:spPr/>
      <dgm:t>
        <a:bodyPr/>
        <a:lstStyle/>
        <a:p>
          <a:endParaRPr lang="en-US"/>
        </a:p>
      </dgm:t>
    </dgm:pt>
    <dgm:pt modelId="{9E9049F8-FEDF-4F16-BF6C-7CFE89CDAD5C}">
      <dgm:prSet phldrT="[Text]" custT="1"/>
      <dgm:spPr/>
      <dgm:t>
        <a:bodyPr/>
        <a:lstStyle/>
        <a:p>
          <a:r>
            <a:rPr lang="en-US" sz="1800" dirty="0">
              <a:latin typeface="Lato" panose="020F0502020204030203" pitchFamily="34" charset="0"/>
            </a:rPr>
            <a:t>Leverage an opportunity for professional development</a:t>
          </a:r>
        </a:p>
      </dgm:t>
    </dgm:pt>
    <dgm:pt modelId="{D9E4BB1C-0AC5-485A-9842-1C7FFA51ABEA}" type="parTrans" cxnId="{35187BDB-A423-4487-BE54-9C44A6774934}">
      <dgm:prSet/>
      <dgm:spPr/>
      <dgm:t>
        <a:bodyPr/>
        <a:lstStyle/>
        <a:p>
          <a:endParaRPr lang="en-US"/>
        </a:p>
      </dgm:t>
    </dgm:pt>
    <dgm:pt modelId="{17BEC866-8A0B-4EE8-97D5-9AE86B2B5CCE}" type="sibTrans" cxnId="{35187BDB-A423-4487-BE54-9C44A6774934}">
      <dgm:prSet/>
      <dgm:spPr/>
      <dgm:t>
        <a:bodyPr/>
        <a:lstStyle/>
        <a:p>
          <a:endParaRPr lang="en-US"/>
        </a:p>
      </dgm:t>
    </dgm:pt>
    <dgm:pt modelId="{EB0DC559-859E-4656-8BBD-9AADE1DBB979}" type="pres">
      <dgm:prSet presAssocID="{586884DC-8F00-467C-B399-40945310B69D}" presName="Name0" presStyleCnt="0">
        <dgm:presLayoutVars>
          <dgm:chMax val="7"/>
          <dgm:chPref val="7"/>
          <dgm:dir/>
        </dgm:presLayoutVars>
      </dgm:prSet>
      <dgm:spPr/>
    </dgm:pt>
    <dgm:pt modelId="{A323B9BA-103B-4C04-B022-7AACA2D52D07}" type="pres">
      <dgm:prSet presAssocID="{586884DC-8F00-467C-B399-40945310B69D}" presName="Name1" presStyleCnt="0"/>
      <dgm:spPr/>
    </dgm:pt>
    <dgm:pt modelId="{11CA0F53-244E-4E76-BCA3-743947780B08}" type="pres">
      <dgm:prSet presAssocID="{586884DC-8F00-467C-B399-40945310B69D}" presName="cycle" presStyleCnt="0"/>
      <dgm:spPr/>
    </dgm:pt>
    <dgm:pt modelId="{F6AA1440-9DD2-4C4C-85D7-49DAB1EBF4F6}" type="pres">
      <dgm:prSet presAssocID="{586884DC-8F00-467C-B399-40945310B69D}" presName="srcNode" presStyleLbl="node1" presStyleIdx="0" presStyleCnt="4"/>
      <dgm:spPr/>
    </dgm:pt>
    <dgm:pt modelId="{628E8944-8461-4F93-B355-070A9673A4CA}" type="pres">
      <dgm:prSet presAssocID="{586884DC-8F00-467C-B399-40945310B69D}" presName="conn" presStyleLbl="parChTrans1D2" presStyleIdx="0" presStyleCnt="1"/>
      <dgm:spPr/>
    </dgm:pt>
    <dgm:pt modelId="{2D8EC71D-D0AB-4D5F-BE78-FCC298C2A945}" type="pres">
      <dgm:prSet presAssocID="{586884DC-8F00-467C-B399-40945310B69D}" presName="extraNode" presStyleLbl="node1" presStyleIdx="0" presStyleCnt="4"/>
      <dgm:spPr/>
    </dgm:pt>
    <dgm:pt modelId="{107EC440-BE8F-474E-8C17-894375F108BA}" type="pres">
      <dgm:prSet presAssocID="{586884DC-8F00-467C-B399-40945310B69D}" presName="dstNode" presStyleLbl="node1" presStyleIdx="0" presStyleCnt="4"/>
      <dgm:spPr/>
    </dgm:pt>
    <dgm:pt modelId="{3EC7C015-C876-4568-AE7E-D16AB71B03F3}" type="pres">
      <dgm:prSet presAssocID="{2C6C80B5-BE5D-403D-864D-78B688A34C35}" presName="text_1" presStyleLbl="node1" presStyleIdx="0" presStyleCnt="4">
        <dgm:presLayoutVars>
          <dgm:bulletEnabled val="1"/>
        </dgm:presLayoutVars>
      </dgm:prSet>
      <dgm:spPr/>
    </dgm:pt>
    <dgm:pt modelId="{1DF1C713-8372-4CCC-A7A4-817993F90DED}" type="pres">
      <dgm:prSet presAssocID="{2C6C80B5-BE5D-403D-864D-78B688A34C35}" presName="accent_1" presStyleCnt="0"/>
      <dgm:spPr/>
    </dgm:pt>
    <dgm:pt modelId="{7D373849-3878-4B08-91BD-7071203BCA9D}" type="pres">
      <dgm:prSet presAssocID="{2C6C80B5-BE5D-403D-864D-78B688A34C35}" presName="accentRepeatNode" presStyleLbl="solidFgAcc1" presStyleIdx="0" presStyleCnt="4"/>
      <dgm:spPr/>
    </dgm:pt>
    <dgm:pt modelId="{29B2FD9D-AB58-4BEE-BB35-81089610AB7F}" type="pres">
      <dgm:prSet presAssocID="{00093D0E-418C-42D1-B2B9-10308EDE404B}" presName="text_2" presStyleLbl="node1" presStyleIdx="1" presStyleCnt="4" custLinFactNeighborX="22393" custLinFactNeighborY="-929">
        <dgm:presLayoutVars>
          <dgm:bulletEnabled val="1"/>
        </dgm:presLayoutVars>
      </dgm:prSet>
      <dgm:spPr/>
    </dgm:pt>
    <dgm:pt modelId="{6187EB4E-C573-4FD5-9DBC-7697318C2388}" type="pres">
      <dgm:prSet presAssocID="{00093D0E-418C-42D1-B2B9-10308EDE404B}" presName="accent_2" presStyleCnt="0"/>
      <dgm:spPr/>
    </dgm:pt>
    <dgm:pt modelId="{20A41E1F-4DFC-446A-B1AD-22066107B97F}" type="pres">
      <dgm:prSet presAssocID="{00093D0E-418C-42D1-B2B9-10308EDE404B}" presName="accentRepeatNode" presStyleLbl="solidFgAcc1" presStyleIdx="1" presStyleCnt="4"/>
      <dgm:spPr/>
    </dgm:pt>
    <dgm:pt modelId="{4528972C-E937-443C-921E-B0893FFE13FF}" type="pres">
      <dgm:prSet presAssocID="{D6BED6A0-42BE-4875-8C1F-0F3A7D6E5676}" presName="text_3" presStyleLbl="node1" presStyleIdx="2" presStyleCnt="4">
        <dgm:presLayoutVars>
          <dgm:bulletEnabled val="1"/>
        </dgm:presLayoutVars>
      </dgm:prSet>
      <dgm:spPr/>
    </dgm:pt>
    <dgm:pt modelId="{F9A91CA5-BD25-4FB9-A21F-7C24A7D2316C}" type="pres">
      <dgm:prSet presAssocID="{D6BED6A0-42BE-4875-8C1F-0F3A7D6E5676}" presName="accent_3" presStyleCnt="0"/>
      <dgm:spPr/>
    </dgm:pt>
    <dgm:pt modelId="{8F711D9C-D324-45A2-A340-5E78FF9750C0}" type="pres">
      <dgm:prSet presAssocID="{D6BED6A0-42BE-4875-8C1F-0F3A7D6E5676}" presName="accentRepeatNode" presStyleLbl="solidFgAcc1" presStyleIdx="2" presStyleCnt="4"/>
      <dgm:spPr/>
    </dgm:pt>
    <dgm:pt modelId="{CDE82237-04FE-4E20-8C3B-189853CD3496}" type="pres">
      <dgm:prSet presAssocID="{9E9049F8-FEDF-4F16-BF6C-7CFE89CDAD5C}" presName="text_4" presStyleLbl="node1" presStyleIdx="3" presStyleCnt="4">
        <dgm:presLayoutVars>
          <dgm:bulletEnabled val="1"/>
        </dgm:presLayoutVars>
      </dgm:prSet>
      <dgm:spPr/>
    </dgm:pt>
    <dgm:pt modelId="{F820831B-0696-438D-8B8F-DE511455DA15}" type="pres">
      <dgm:prSet presAssocID="{9E9049F8-FEDF-4F16-BF6C-7CFE89CDAD5C}" presName="accent_4" presStyleCnt="0"/>
      <dgm:spPr/>
    </dgm:pt>
    <dgm:pt modelId="{FB2E6CC0-9B29-4D22-BA67-D2E7109A7E4D}" type="pres">
      <dgm:prSet presAssocID="{9E9049F8-FEDF-4F16-BF6C-7CFE89CDAD5C}" presName="accentRepeatNode" presStyleLbl="solidFgAcc1" presStyleIdx="3" presStyleCnt="4"/>
      <dgm:spPr/>
    </dgm:pt>
  </dgm:ptLst>
  <dgm:cxnLst>
    <dgm:cxn modelId="{D889CD01-4E79-4D07-A938-46E7DB9CF988}" srcId="{586884DC-8F00-467C-B399-40945310B69D}" destId="{D6BED6A0-42BE-4875-8C1F-0F3A7D6E5676}" srcOrd="2" destOrd="0" parTransId="{81498C50-F642-4BC5-B074-16805004DDA6}" sibTransId="{079EBF32-D0BA-411A-80BA-9F79C0166F94}"/>
    <dgm:cxn modelId="{F3A05404-5843-4218-A039-D716D8276968}" srcId="{586884DC-8F00-467C-B399-40945310B69D}" destId="{00093D0E-418C-42D1-B2B9-10308EDE404B}" srcOrd="1" destOrd="0" parTransId="{DB693F5C-273F-4279-A5C4-76B7411C8ABB}" sibTransId="{3C51A631-9702-4F8B-8DA2-7CA305A8040E}"/>
    <dgm:cxn modelId="{DFB6C26B-E3A0-49DA-8F55-91580854CA32}" type="presOf" srcId="{CA12F8D5-3779-4819-82B1-095B933F0C5A}" destId="{628E8944-8461-4F93-B355-070A9673A4CA}" srcOrd="0" destOrd="0" presId="urn:microsoft.com/office/officeart/2008/layout/VerticalCurvedList"/>
    <dgm:cxn modelId="{1758DB4B-DDC7-451F-BB21-05F860A66854}" type="presOf" srcId="{2C6C80B5-BE5D-403D-864D-78B688A34C35}" destId="{3EC7C015-C876-4568-AE7E-D16AB71B03F3}" srcOrd="0" destOrd="0" presId="urn:microsoft.com/office/officeart/2008/layout/VerticalCurvedList"/>
    <dgm:cxn modelId="{F82C0B96-E4B3-487E-A8DD-3D3311B60293}" type="presOf" srcId="{00093D0E-418C-42D1-B2B9-10308EDE404B}" destId="{29B2FD9D-AB58-4BEE-BB35-81089610AB7F}" srcOrd="0" destOrd="0" presId="urn:microsoft.com/office/officeart/2008/layout/VerticalCurvedList"/>
    <dgm:cxn modelId="{3C8E5CB4-5298-4568-B2D2-E40CCA5F3B55}" type="presOf" srcId="{9E9049F8-FEDF-4F16-BF6C-7CFE89CDAD5C}" destId="{CDE82237-04FE-4E20-8C3B-189853CD3496}" srcOrd="0" destOrd="0" presId="urn:microsoft.com/office/officeart/2008/layout/VerticalCurvedList"/>
    <dgm:cxn modelId="{422433C9-4D07-4858-ADA4-1451AB839F40}" srcId="{586884DC-8F00-467C-B399-40945310B69D}" destId="{2C6C80B5-BE5D-403D-864D-78B688A34C35}" srcOrd="0" destOrd="0" parTransId="{510180F3-4B13-43AC-ABA9-8932CFB8D7ED}" sibTransId="{CA12F8D5-3779-4819-82B1-095B933F0C5A}"/>
    <dgm:cxn modelId="{35187BDB-A423-4487-BE54-9C44A6774934}" srcId="{586884DC-8F00-467C-B399-40945310B69D}" destId="{9E9049F8-FEDF-4F16-BF6C-7CFE89CDAD5C}" srcOrd="3" destOrd="0" parTransId="{D9E4BB1C-0AC5-485A-9842-1C7FFA51ABEA}" sibTransId="{17BEC866-8A0B-4EE8-97D5-9AE86B2B5CCE}"/>
    <dgm:cxn modelId="{D94DBDE7-7E88-4AA3-ADBB-41577FF4F118}" type="presOf" srcId="{D6BED6A0-42BE-4875-8C1F-0F3A7D6E5676}" destId="{4528972C-E937-443C-921E-B0893FFE13FF}" srcOrd="0" destOrd="0" presId="urn:microsoft.com/office/officeart/2008/layout/VerticalCurvedList"/>
    <dgm:cxn modelId="{3BD6CCF6-82AE-4901-AD01-759932E29B2C}" type="presOf" srcId="{586884DC-8F00-467C-B399-40945310B69D}" destId="{EB0DC559-859E-4656-8BBD-9AADE1DBB979}" srcOrd="0" destOrd="0" presId="urn:microsoft.com/office/officeart/2008/layout/VerticalCurvedList"/>
    <dgm:cxn modelId="{15C63543-0876-4598-BE4A-29529A487F16}" type="presParOf" srcId="{EB0DC559-859E-4656-8BBD-9AADE1DBB979}" destId="{A323B9BA-103B-4C04-B022-7AACA2D52D07}" srcOrd="0" destOrd="0" presId="urn:microsoft.com/office/officeart/2008/layout/VerticalCurvedList"/>
    <dgm:cxn modelId="{9E735A76-6EB3-4E11-A0A8-7AE0FD36512F}" type="presParOf" srcId="{A323B9BA-103B-4C04-B022-7AACA2D52D07}" destId="{11CA0F53-244E-4E76-BCA3-743947780B08}" srcOrd="0" destOrd="0" presId="urn:microsoft.com/office/officeart/2008/layout/VerticalCurvedList"/>
    <dgm:cxn modelId="{899E3988-C6FA-41F7-828F-84502F20B77D}" type="presParOf" srcId="{11CA0F53-244E-4E76-BCA3-743947780B08}" destId="{F6AA1440-9DD2-4C4C-85D7-49DAB1EBF4F6}" srcOrd="0" destOrd="0" presId="urn:microsoft.com/office/officeart/2008/layout/VerticalCurvedList"/>
    <dgm:cxn modelId="{464ECFB4-C5C7-441E-A91A-DD8AA5C88E0A}" type="presParOf" srcId="{11CA0F53-244E-4E76-BCA3-743947780B08}" destId="{628E8944-8461-4F93-B355-070A9673A4CA}" srcOrd="1" destOrd="0" presId="urn:microsoft.com/office/officeart/2008/layout/VerticalCurvedList"/>
    <dgm:cxn modelId="{0297EC92-E078-49D5-B835-581CD28D01A7}" type="presParOf" srcId="{11CA0F53-244E-4E76-BCA3-743947780B08}" destId="{2D8EC71D-D0AB-4D5F-BE78-FCC298C2A945}" srcOrd="2" destOrd="0" presId="urn:microsoft.com/office/officeart/2008/layout/VerticalCurvedList"/>
    <dgm:cxn modelId="{0F0C216B-7E09-4ECA-B52B-564C0AF8A63D}" type="presParOf" srcId="{11CA0F53-244E-4E76-BCA3-743947780B08}" destId="{107EC440-BE8F-474E-8C17-894375F108BA}" srcOrd="3" destOrd="0" presId="urn:microsoft.com/office/officeart/2008/layout/VerticalCurvedList"/>
    <dgm:cxn modelId="{4EA579E8-1DA4-4CD7-9AB8-2C8F45534096}" type="presParOf" srcId="{A323B9BA-103B-4C04-B022-7AACA2D52D07}" destId="{3EC7C015-C876-4568-AE7E-D16AB71B03F3}" srcOrd="1" destOrd="0" presId="urn:microsoft.com/office/officeart/2008/layout/VerticalCurvedList"/>
    <dgm:cxn modelId="{84011BDF-8694-4714-9A50-B9E01B6F4BBE}" type="presParOf" srcId="{A323B9BA-103B-4C04-B022-7AACA2D52D07}" destId="{1DF1C713-8372-4CCC-A7A4-817993F90DED}" srcOrd="2" destOrd="0" presId="urn:microsoft.com/office/officeart/2008/layout/VerticalCurvedList"/>
    <dgm:cxn modelId="{49BE2C9B-119B-42CF-AA69-A0033ABA79D3}" type="presParOf" srcId="{1DF1C713-8372-4CCC-A7A4-817993F90DED}" destId="{7D373849-3878-4B08-91BD-7071203BCA9D}" srcOrd="0" destOrd="0" presId="urn:microsoft.com/office/officeart/2008/layout/VerticalCurvedList"/>
    <dgm:cxn modelId="{CFD832B8-DE54-45EF-96CF-BE07D2C967A8}" type="presParOf" srcId="{A323B9BA-103B-4C04-B022-7AACA2D52D07}" destId="{29B2FD9D-AB58-4BEE-BB35-81089610AB7F}" srcOrd="3" destOrd="0" presId="urn:microsoft.com/office/officeart/2008/layout/VerticalCurvedList"/>
    <dgm:cxn modelId="{1020CFDE-BE71-4987-A876-F91A8D409E05}" type="presParOf" srcId="{A323B9BA-103B-4C04-B022-7AACA2D52D07}" destId="{6187EB4E-C573-4FD5-9DBC-7697318C2388}" srcOrd="4" destOrd="0" presId="urn:microsoft.com/office/officeart/2008/layout/VerticalCurvedList"/>
    <dgm:cxn modelId="{395F5EDC-1352-4AF7-8A76-4184257CC900}" type="presParOf" srcId="{6187EB4E-C573-4FD5-9DBC-7697318C2388}" destId="{20A41E1F-4DFC-446A-B1AD-22066107B97F}" srcOrd="0" destOrd="0" presId="urn:microsoft.com/office/officeart/2008/layout/VerticalCurvedList"/>
    <dgm:cxn modelId="{B2895357-DB0B-43EC-8234-7BD65244719A}" type="presParOf" srcId="{A323B9BA-103B-4C04-B022-7AACA2D52D07}" destId="{4528972C-E937-443C-921E-B0893FFE13FF}" srcOrd="5" destOrd="0" presId="urn:microsoft.com/office/officeart/2008/layout/VerticalCurvedList"/>
    <dgm:cxn modelId="{98AD443A-053A-48AE-86C8-34587AD64790}" type="presParOf" srcId="{A323B9BA-103B-4C04-B022-7AACA2D52D07}" destId="{F9A91CA5-BD25-4FB9-A21F-7C24A7D2316C}" srcOrd="6" destOrd="0" presId="urn:microsoft.com/office/officeart/2008/layout/VerticalCurvedList"/>
    <dgm:cxn modelId="{E5FE5823-C607-40B4-A7B8-98F4D418AE34}" type="presParOf" srcId="{F9A91CA5-BD25-4FB9-A21F-7C24A7D2316C}" destId="{8F711D9C-D324-45A2-A340-5E78FF9750C0}" srcOrd="0" destOrd="0" presId="urn:microsoft.com/office/officeart/2008/layout/VerticalCurvedList"/>
    <dgm:cxn modelId="{10187C85-DD5C-400D-B8BD-FF84576F56DE}" type="presParOf" srcId="{A323B9BA-103B-4C04-B022-7AACA2D52D07}" destId="{CDE82237-04FE-4E20-8C3B-189853CD3496}" srcOrd="7" destOrd="0" presId="urn:microsoft.com/office/officeart/2008/layout/VerticalCurvedList"/>
    <dgm:cxn modelId="{BF87DD05-852E-4BAC-B12B-4753C7AE8738}" type="presParOf" srcId="{A323B9BA-103B-4C04-B022-7AACA2D52D07}" destId="{F820831B-0696-438D-8B8F-DE511455DA15}" srcOrd="8" destOrd="0" presId="urn:microsoft.com/office/officeart/2008/layout/VerticalCurvedList"/>
    <dgm:cxn modelId="{D3B8FBA7-BBB7-4746-9DDA-FD625648608A}" type="presParOf" srcId="{F820831B-0696-438D-8B8F-DE511455DA15}" destId="{FB2E6CC0-9B29-4D22-BA67-D2E7109A7E4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0518728-7588-423D-AB8F-5BE19298AF42}" type="doc">
      <dgm:prSet loTypeId="urn:microsoft.com/office/officeart/2005/8/layout/matrix2" loCatId="matrix" qsTypeId="urn:microsoft.com/office/officeart/2005/8/quickstyle/simple4" qsCatId="simple" csTypeId="urn:microsoft.com/office/officeart/2005/8/colors/colorful5" csCatId="colorful" phldr="1"/>
      <dgm:spPr/>
      <dgm:t>
        <a:bodyPr/>
        <a:lstStyle/>
        <a:p>
          <a:endParaRPr lang="en-US"/>
        </a:p>
      </dgm:t>
    </dgm:pt>
    <dgm:pt modelId="{A490503F-D2C7-4F33-80C9-B763E6E9E15C}">
      <dgm:prSet phldrT="[Text]"/>
      <dgm:spPr/>
      <dgm:t>
        <a:bodyPr/>
        <a:lstStyle/>
        <a:p>
          <a:r>
            <a:rPr lang="en-US" dirty="0"/>
            <a:t>Unrealized Strength</a:t>
          </a:r>
        </a:p>
      </dgm:t>
    </dgm:pt>
    <dgm:pt modelId="{86E32453-1012-4026-9AAF-8E8C87125DC7}" type="parTrans" cxnId="{052CF882-2833-4765-9C89-D705A7D35326}">
      <dgm:prSet/>
      <dgm:spPr/>
      <dgm:t>
        <a:bodyPr/>
        <a:lstStyle/>
        <a:p>
          <a:endParaRPr lang="en-US"/>
        </a:p>
      </dgm:t>
    </dgm:pt>
    <dgm:pt modelId="{D91533F5-D0EC-471C-9A12-8D81C0CD008A}" type="sibTrans" cxnId="{052CF882-2833-4765-9C89-D705A7D35326}">
      <dgm:prSet/>
      <dgm:spPr/>
      <dgm:t>
        <a:bodyPr/>
        <a:lstStyle/>
        <a:p>
          <a:endParaRPr lang="en-US"/>
        </a:p>
      </dgm:t>
    </dgm:pt>
    <dgm:pt modelId="{731A2D3B-A259-43F6-99DC-0E549E400B0B}">
      <dgm:prSet phldrT="[Text]"/>
      <dgm:spPr/>
      <dgm:t>
        <a:bodyPr/>
        <a:lstStyle/>
        <a:p>
          <a:r>
            <a:rPr lang="en-US" dirty="0"/>
            <a:t>Visible Strength</a:t>
          </a:r>
        </a:p>
      </dgm:t>
    </dgm:pt>
    <dgm:pt modelId="{1025B5C0-138E-4846-9F27-230C0EE3E7E1}" type="parTrans" cxnId="{1B79A311-2F8F-4199-954B-2E94CE13E7CB}">
      <dgm:prSet/>
      <dgm:spPr/>
      <dgm:t>
        <a:bodyPr/>
        <a:lstStyle/>
        <a:p>
          <a:endParaRPr lang="en-US"/>
        </a:p>
      </dgm:t>
    </dgm:pt>
    <dgm:pt modelId="{BB88C5CC-8D14-48C8-B95B-313C73741AC2}" type="sibTrans" cxnId="{1B79A311-2F8F-4199-954B-2E94CE13E7CB}">
      <dgm:prSet/>
      <dgm:spPr/>
      <dgm:t>
        <a:bodyPr/>
        <a:lstStyle/>
        <a:p>
          <a:endParaRPr lang="en-US"/>
        </a:p>
      </dgm:t>
    </dgm:pt>
    <dgm:pt modelId="{BAEEB486-858F-488A-BA8F-352294455270}">
      <dgm:prSet phldrT="[Text]"/>
      <dgm:spPr/>
      <dgm:t>
        <a:bodyPr/>
        <a:lstStyle/>
        <a:p>
          <a:r>
            <a:rPr lang="en-US" dirty="0"/>
            <a:t>Soft Spot</a:t>
          </a:r>
        </a:p>
      </dgm:t>
    </dgm:pt>
    <dgm:pt modelId="{465B1DB0-C7F1-4163-A2CE-B66A9BEBD7F1}" type="parTrans" cxnId="{2687280B-930F-4E6D-8E44-B3409BF7E2F0}">
      <dgm:prSet/>
      <dgm:spPr/>
      <dgm:t>
        <a:bodyPr/>
        <a:lstStyle/>
        <a:p>
          <a:endParaRPr lang="en-US"/>
        </a:p>
      </dgm:t>
    </dgm:pt>
    <dgm:pt modelId="{9EA70831-E56D-4AA7-9646-4AE47CA27955}" type="sibTrans" cxnId="{2687280B-930F-4E6D-8E44-B3409BF7E2F0}">
      <dgm:prSet/>
      <dgm:spPr/>
      <dgm:t>
        <a:bodyPr/>
        <a:lstStyle/>
        <a:p>
          <a:endParaRPr lang="en-US"/>
        </a:p>
      </dgm:t>
    </dgm:pt>
    <dgm:pt modelId="{FE8EB646-B958-4F77-BDC1-12CB634F0F44}">
      <dgm:prSet phldrT="[Text]"/>
      <dgm:spPr/>
      <dgm:t>
        <a:bodyPr/>
        <a:lstStyle/>
        <a:p>
          <a:r>
            <a:rPr lang="en-US" dirty="0"/>
            <a:t>Blind Spot</a:t>
          </a:r>
        </a:p>
      </dgm:t>
    </dgm:pt>
    <dgm:pt modelId="{4E14F9AB-922D-4C17-854A-9EBE7881CDFE}" type="parTrans" cxnId="{5B494181-3752-4DF4-A5DE-BE728B018311}">
      <dgm:prSet/>
      <dgm:spPr/>
      <dgm:t>
        <a:bodyPr/>
        <a:lstStyle/>
        <a:p>
          <a:endParaRPr lang="en-US"/>
        </a:p>
      </dgm:t>
    </dgm:pt>
    <dgm:pt modelId="{E7363833-4141-4F6C-95E9-F9A7F2C3B14A}" type="sibTrans" cxnId="{5B494181-3752-4DF4-A5DE-BE728B018311}">
      <dgm:prSet/>
      <dgm:spPr/>
      <dgm:t>
        <a:bodyPr/>
        <a:lstStyle/>
        <a:p>
          <a:endParaRPr lang="en-US"/>
        </a:p>
      </dgm:t>
    </dgm:pt>
    <dgm:pt modelId="{159E8BB5-5478-4839-BE23-0D0BCD9E3B1F}" type="pres">
      <dgm:prSet presAssocID="{90518728-7588-423D-AB8F-5BE19298AF42}" presName="matrix" presStyleCnt="0">
        <dgm:presLayoutVars>
          <dgm:chMax val="1"/>
          <dgm:dir/>
          <dgm:resizeHandles val="exact"/>
        </dgm:presLayoutVars>
      </dgm:prSet>
      <dgm:spPr/>
    </dgm:pt>
    <dgm:pt modelId="{11BDAAFB-AA34-4B29-A1E4-BE4BAD6A7DC9}" type="pres">
      <dgm:prSet presAssocID="{90518728-7588-423D-AB8F-5BE19298AF42}" presName="axisShape" presStyleLbl="bgShp" presStyleIdx="0" presStyleCnt="1"/>
      <dgm:spPr/>
    </dgm:pt>
    <dgm:pt modelId="{6DAC8697-830F-4FC9-9126-6C921C03C967}" type="pres">
      <dgm:prSet presAssocID="{90518728-7588-423D-AB8F-5BE19298AF42}" presName="rect1" presStyleLbl="node1" presStyleIdx="0" presStyleCnt="4">
        <dgm:presLayoutVars>
          <dgm:chMax val="0"/>
          <dgm:chPref val="0"/>
          <dgm:bulletEnabled val="1"/>
        </dgm:presLayoutVars>
      </dgm:prSet>
      <dgm:spPr/>
    </dgm:pt>
    <dgm:pt modelId="{A416E650-BCA6-4CD5-8302-264E2B32431C}" type="pres">
      <dgm:prSet presAssocID="{90518728-7588-423D-AB8F-5BE19298AF42}" presName="rect2" presStyleLbl="node1" presStyleIdx="1" presStyleCnt="4">
        <dgm:presLayoutVars>
          <dgm:chMax val="0"/>
          <dgm:chPref val="0"/>
          <dgm:bulletEnabled val="1"/>
        </dgm:presLayoutVars>
      </dgm:prSet>
      <dgm:spPr/>
    </dgm:pt>
    <dgm:pt modelId="{1BD06349-2743-40A2-A658-99342935C112}" type="pres">
      <dgm:prSet presAssocID="{90518728-7588-423D-AB8F-5BE19298AF42}" presName="rect3" presStyleLbl="node1" presStyleIdx="2" presStyleCnt="4">
        <dgm:presLayoutVars>
          <dgm:chMax val="0"/>
          <dgm:chPref val="0"/>
          <dgm:bulletEnabled val="1"/>
        </dgm:presLayoutVars>
      </dgm:prSet>
      <dgm:spPr/>
    </dgm:pt>
    <dgm:pt modelId="{A904C673-D1F9-4209-B0F6-15CF8C3A059C}" type="pres">
      <dgm:prSet presAssocID="{90518728-7588-423D-AB8F-5BE19298AF42}" presName="rect4" presStyleLbl="node1" presStyleIdx="3" presStyleCnt="4">
        <dgm:presLayoutVars>
          <dgm:chMax val="0"/>
          <dgm:chPref val="0"/>
          <dgm:bulletEnabled val="1"/>
        </dgm:presLayoutVars>
      </dgm:prSet>
      <dgm:spPr/>
    </dgm:pt>
  </dgm:ptLst>
  <dgm:cxnLst>
    <dgm:cxn modelId="{A576EC05-B70F-4131-932A-B159308FFF86}" type="presOf" srcId="{A490503F-D2C7-4F33-80C9-B763E6E9E15C}" destId="{6DAC8697-830F-4FC9-9126-6C921C03C967}" srcOrd="0" destOrd="0" presId="urn:microsoft.com/office/officeart/2005/8/layout/matrix2"/>
    <dgm:cxn modelId="{2687280B-930F-4E6D-8E44-B3409BF7E2F0}" srcId="{90518728-7588-423D-AB8F-5BE19298AF42}" destId="{BAEEB486-858F-488A-BA8F-352294455270}" srcOrd="2" destOrd="0" parTransId="{465B1DB0-C7F1-4163-A2CE-B66A9BEBD7F1}" sibTransId="{9EA70831-E56D-4AA7-9646-4AE47CA27955}"/>
    <dgm:cxn modelId="{1B79A311-2F8F-4199-954B-2E94CE13E7CB}" srcId="{90518728-7588-423D-AB8F-5BE19298AF42}" destId="{731A2D3B-A259-43F6-99DC-0E549E400B0B}" srcOrd="1" destOrd="0" parTransId="{1025B5C0-138E-4846-9F27-230C0EE3E7E1}" sibTransId="{BB88C5CC-8D14-48C8-B95B-313C73741AC2}"/>
    <dgm:cxn modelId="{FA9CA75F-AE83-45AE-8264-70AA0968D8B0}" type="presOf" srcId="{90518728-7588-423D-AB8F-5BE19298AF42}" destId="{159E8BB5-5478-4839-BE23-0D0BCD9E3B1F}" srcOrd="0" destOrd="0" presId="urn:microsoft.com/office/officeart/2005/8/layout/matrix2"/>
    <dgm:cxn modelId="{5B494181-3752-4DF4-A5DE-BE728B018311}" srcId="{90518728-7588-423D-AB8F-5BE19298AF42}" destId="{FE8EB646-B958-4F77-BDC1-12CB634F0F44}" srcOrd="3" destOrd="0" parTransId="{4E14F9AB-922D-4C17-854A-9EBE7881CDFE}" sibTransId="{E7363833-4141-4F6C-95E9-F9A7F2C3B14A}"/>
    <dgm:cxn modelId="{052CF882-2833-4765-9C89-D705A7D35326}" srcId="{90518728-7588-423D-AB8F-5BE19298AF42}" destId="{A490503F-D2C7-4F33-80C9-B763E6E9E15C}" srcOrd="0" destOrd="0" parTransId="{86E32453-1012-4026-9AAF-8E8C87125DC7}" sibTransId="{D91533F5-D0EC-471C-9A12-8D81C0CD008A}"/>
    <dgm:cxn modelId="{8C42EF85-7066-4D85-94A2-BD6580E772C7}" type="presOf" srcId="{731A2D3B-A259-43F6-99DC-0E549E400B0B}" destId="{A416E650-BCA6-4CD5-8302-264E2B32431C}" srcOrd="0" destOrd="0" presId="urn:microsoft.com/office/officeart/2005/8/layout/matrix2"/>
    <dgm:cxn modelId="{DFDDE8E8-9C10-4241-B54B-5306F5BF811F}" type="presOf" srcId="{FE8EB646-B958-4F77-BDC1-12CB634F0F44}" destId="{A904C673-D1F9-4209-B0F6-15CF8C3A059C}" srcOrd="0" destOrd="0" presId="urn:microsoft.com/office/officeart/2005/8/layout/matrix2"/>
    <dgm:cxn modelId="{C17CD6F5-FB3A-40D3-95B3-AE366376B1D1}" type="presOf" srcId="{BAEEB486-858F-488A-BA8F-352294455270}" destId="{1BD06349-2743-40A2-A658-99342935C112}" srcOrd="0" destOrd="0" presId="urn:microsoft.com/office/officeart/2005/8/layout/matrix2"/>
    <dgm:cxn modelId="{D761B34C-65ED-40E6-87BF-FBD0ACD9C700}" type="presParOf" srcId="{159E8BB5-5478-4839-BE23-0D0BCD9E3B1F}" destId="{11BDAAFB-AA34-4B29-A1E4-BE4BAD6A7DC9}" srcOrd="0" destOrd="0" presId="urn:microsoft.com/office/officeart/2005/8/layout/matrix2"/>
    <dgm:cxn modelId="{561EB217-802D-4473-8F84-3DBA97892732}" type="presParOf" srcId="{159E8BB5-5478-4839-BE23-0D0BCD9E3B1F}" destId="{6DAC8697-830F-4FC9-9126-6C921C03C967}" srcOrd="1" destOrd="0" presId="urn:microsoft.com/office/officeart/2005/8/layout/matrix2"/>
    <dgm:cxn modelId="{296BB04F-0AA1-40EA-AF34-366D7E965749}" type="presParOf" srcId="{159E8BB5-5478-4839-BE23-0D0BCD9E3B1F}" destId="{A416E650-BCA6-4CD5-8302-264E2B32431C}" srcOrd="2" destOrd="0" presId="urn:microsoft.com/office/officeart/2005/8/layout/matrix2"/>
    <dgm:cxn modelId="{54BE3755-738D-4552-8D44-15AB5720E582}" type="presParOf" srcId="{159E8BB5-5478-4839-BE23-0D0BCD9E3B1F}" destId="{1BD06349-2743-40A2-A658-99342935C112}" srcOrd="3" destOrd="0" presId="urn:microsoft.com/office/officeart/2005/8/layout/matrix2"/>
    <dgm:cxn modelId="{15C88386-D96E-4493-B4BC-231E7AC678ED}" type="presParOf" srcId="{159E8BB5-5478-4839-BE23-0D0BCD9E3B1F}" destId="{A904C673-D1F9-4209-B0F6-15CF8C3A059C}"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670062-4471-4C91-A38D-31100BCA9E72}" type="doc">
      <dgm:prSet loTypeId="urn:microsoft.com/office/officeart/2005/8/layout/vProcess5" loCatId="process" qsTypeId="urn:microsoft.com/office/officeart/2005/8/quickstyle/simple4" qsCatId="simple" csTypeId="urn:microsoft.com/office/officeart/2005/8/colors/colorful5" csCatId="colorful" phldr="1"/>
      <dgm:spPr/>
      <dgm:t>
        <a:bodyPr/>
        <a:lstStyle/>
        <a:p>
          <a:endParaRPr lang="en-US"/>
        </a:p>
      </dgm:t>
    </dgm:pt>
    <dgm:pt modelId="{E3F47D25-A8AD-4B0F-87E0-5C42061C7B23}">
      <dgm:prSet phldrT="[Text]"/>
      <dgm:spPr>
        <a:solidFill>
          <a:schemeClr val="bg2">
            <a:lumMod val="50000"/>
          </a:schemeClr>
        </a:solidFill>
      </dgm:spPr>
      <dgm:t>
        <a:bodyPr/>
        <a:lstStyle/>
        <a:p>
          <a:r>
            <a:rPr lang="en-US" sz="2000" u="sng" dirty="0"/>
            <a:t>Setup</a:t>
          </a:r>
        </a:p>
      </dgm:t>
    </dgm:pt>
    <dgm:pt modelId="{BD67B2B8-1317-4B2B-A470-2FA8BE059126}" type="parTrans" cxnId="{56D161C9-92A0-4D8B-ABD3-71265E7CE579}">
      <dgm:prSet/>
      <dgm:spPr/>
      <dgm:t>
        <a:bodyPr/>
        <a:lstStyle/>
        <a:p>
          <a:endParaRPr lang="en-US"/>
        </a:p>
      </dgm:t>
    </dgm:pt>
    <dgm:pt modelId="{AB26270E-4DB3-4424-90AE-BA4093725FA4}" type="sibTrans" cxnId="{56D161C9-92A0-4D8B-ABD3-71265E7CE579}">
      <dgm:prSet/>
      <dgm:spPr>
        <a:solidFill>
          <a:srgbClr val="92D050">
            <a:alpha val="90000"/>
          </a:srgbClr>
        </a:solidFill>
      </dgm:spPr>
      <dgm:t>
        <a:bodyPr/>
        <a:lstStyle/>
        <a:p>
          <a:endParaRPr lang="en-US" dirty="0"/>
        </a:p>
      </dgm:t>
    </dgm:pt>
    <dgm:pt modelId="{D1FD60A8-5A55-46C2-A4CA-A988E580854B}">
      <dgm:prSet phldrT="[Text]"/>
      <dgm:spPr>
        <a:solidFill>
          <a:schemeClr val="bg2">
            <a:lumMod val="50000"/>
          </a:schemeClr>
        </a:solidFill>
      </dgm:spPr>
      <dgm:t>
        <a:bodyPr/>
        <a:lstStyle/>
        <a:p>
          <a:r>
            <a:rPr lang="en-US" sz="2000" u="sng" dirty="0"/>
            <a:t>Gathering Feedback</a:t>
          </a:r>
        </a:p>
      </dgm:t>
    </dgm:pt>
    <dgm:pt modelId="{65153F6E-6500-42D2-B9B0-FAF23E8F032F}" type="parTrans" cxnId="{49284C39-934A-49E9-B2BD-6CD9A3B5A33E}">
      <dgm:prSet/>
      <dgm:spPr/>
      <dgm:t>
        <a:bodyPr/>
        <a:lstStyle/>
        <a:p>
          <a:endParaRPr lang="en-US"/>
        </a:p>
      </dgm:t>
    </dgm:pt>
    <dgm:pt modelId="{F1CE89FC-6F82-494E-BBDC-0C9432F0F46A}" type="sibTrans" cxnId="{49284C39-934A-49E9-B2BD-6CD9A3B5A33E}">
      <dgm:prSet/>
      <dgm:spPr>
        <a:solidFill>
          <a:srgbClr val="92D050">
            <a:alpha val="90000"/>
          </a:srgbClr>
        </a:solidFill>
      </dgm:spPr>
      <dgm:t>
        <a:bodyPr/>
        <a:lstStyle/>
        <a:p>
          <a:endParaRPr lang="en-US" dirty="0"/>
        </a:p>
      </dgm:t>
    </dgm:pt>
    <dgm:pt modelId="{878E6379-92CD-45F4-852B-0F173064D253}">
      <dgm:prSet phldrT="[Text]"/>
      <dgm:spPr>
        <a:solidFill>
          <a:schemeClr val="bg2">
            <a:lumMod val="50000"/>
          </a:schemeClr>
        </a:solidFill>
      </dgm:spPr>
      <dgm:t>
        <a:bodyPr/>
        <a:lstStyle/>
        <a:p>
          <a:r>
            <a:rPr lang="en-US" sz="2000" u="sng" dirty="0"/>
            <a:t>Leveraging Results</a:t>
          </a:r>
        </a:p>
      </dgm:t>
    </dgm:pt>
    <dgm:pt modelId="{D0D6C90B-A4FC-4999-8EE3-280AC000DD9B}" type="parTrans" cxnId="{1C76CF5D-F227-4080-9C66-178D023EB678}">
      <dgm:prSet/>
      <dgm:spPr/>
      <dgm:t>
        <a:bodyPr/>
        <a:lstStyle/>
        <a:p>
          <a:endParaRPr lang="en-US"/>
        </a:p>
      </dgm:t>
    </dgm:pt>
    <dgm:pt modelId="{33BF284E-A2BC-4202-A425-2E1BEA91E03F}" type="sibTrans" cxnId="{1C76CF5D-F227-4080-9C66-178D023EB678}">
      <dgm:prSet/>
      <dgm:spPr/>
      <dgm:t>
        <a:bodyPr/>
        <a:lstStyle/>
        <a:p>
          <a:endParaRPr lang="en-US"/>
        </a:p>
      </dgm:t>
    </dgm:pt>
    <dgm:pt modelId="{CDA5AA8F-2DFC-4BF7-8963-E61A35A9424F}">
      <dgm:prSet phldrT="[Text]" custT="1"/>
      <dgm:spPr>
        <a:solidFill>
          <a:schemeClr val="bg2">
            <a:lumMod val="50000"/>
          </a:schemeClr>
        </a:solidFill>
      </dgm:spPr>
      <dgm:t>
        <a:bodyPr/>
        <a:lstStyle/>
        <a:p>
          <a:r>
            <a:rPr lang="en-US" sz="1400" dirty="0"/>
            <a:t>You will receive an invite email from </a:t>
          </a:r>
          <a:r>
            <a:rPr lang="en-US" sz="1400" dirty="0">
              <a:latin typeface="Lato" panose="020F0502020204030203" pitchFamily="34" charset="0"/>
            </a:rPr>
            <a:t>TruScore</a:t>
          </a:r>
          <a:endParaRPr lang="en-US" sz="1400" dirty="0"/>
        </a:p>
      </dgm:t>
    </dgm:pt>
    <dgm:pt modelId="{F38387B1-1956-4813-97A0-AD493C698C0D}" type="parTrans" cxnId="{281F9A4B-274C-44A0-A6AB-71DDC621D1D8}">
      <dgm:prSet/>
      <dgm:spPr/>
      <dgm:t>
        <a:bodyPr/>
        <a:lstStyle/>
        <a:p>
          <a:endParaRPr lang="en-US"/>
        </a:p>
      </dgm:t>
    </dgm:pt>
    <dgm:pt modelId="{F2D4A41E-D9C5-442D-AE8D-C7D5E8A09855}" type="sibTrans" cxnId="{281F9A4B-274C-44A0-A6AB-71DDC621D1D8}">
      <dgm:prSet/>
      <dgm:spPr/>
      <dgm:t>
        <a:bodyPr/>
        <a:lstStyle/>
        <a:p>
          <a:endParaRPr lang="en-US"/>
        </a:p>
      </dgm:t>
    </dgm:pt>
    <dgm:pt modelId="{C052F5F6-6F67-45A2-A91A-4297E3DBA2EA}">
      <dgm:prSet phldrT="[Text]" custT="1"/>
      <dgm:spPr>
        <a:solidFill>
          <a:schemeClr val="bg2">
            <a:lumMod val="50000"/>
          </a:schemeClr>
        </a:solidFill>
      </dgm:spPr>
      <dgm:t>
        <a:bodyPr/>
        <a:lstStyle/>
        <a:p>
          <a:r>
            <a:rPr lang="en-US" sz="1400" dirty="0"/>
            <a:t>Complete self survey</a:t>
          </a:r>
        </a:p>
      </dgm:t>
    </dgm:pt>
    <dgm:pt modelId="{51A5CD5B-A795-487B-8FA0-33F17EE53AFD}" type="parTrans" cxnId="{044C00BA-37D5-4AC5-8656-F34171B432A8}">
      <dgm:prSet/>
      <dgm:spPr/>
      <dgm:t>
        <a:bodyPr/>
        <a:lstStyle/>
        <a:p>
          <a:endParaRPr lang="en-US"/>
        </a:p>
      </dgm:t>
    </dgm:pt>
    <dgm:pt modelId="{280947D3-9280-4FCD-91D3-ADB9C4B9C8D9}" type="sibTrans" cxnId="{044C00BA-37D5-4AC5-8656-F34171B432A8}">
      <dgm:prSet/>
      <dgm:spPr/>
      <dgm:t>
        <a:bodyPr/>
        <a:lstStyle/>
        <a:p>
          <a:endParaRPr lang="en-US"/>
        </a:p>
      </dgm:t>
    </dgm:pt>
    <dgm:pt modelId="{46D64A31-DE80-454D-A07D-D1C1673480D4}">
      <dgm:prSet phldrT="[Text]" custT="1"/>
      <dgm:spPr>
        <a:solidFill>
          <a:schemeClr val="bg2">
            <a:lumMod val="50000"/>
          </a:schemeClr>
        </a:solidFill>
      </dgm:spPr>
      <dgm:t>
        <a:bodyPr/>
        <a:lstStyle/>
        <a:p>
          <a:r>
            <a:rPr lang="en-US" sz="1400" dirty="0"/>
            <a:t>Raters receive secure link to complete the assessment</a:t>
          </a:r>
        </a:p>
      </dgm:t>
    </dgm:pt>
    <dgm:pt modelId="{920F1334-B388-4AED-B340-ADDC7679C706}" type="parTrans" cxnId="{5A0B3CF2-497A-4EE7-9DF3-0D5DB75D35A2}">
      <dgm:prSet/>
      <dgm:spPr/>
      <dgm:t>
        <a:bodyPr/>
        <a:lstStyle/>
        <a:p>
          <a:endParaRPr lang="en-US"/>
        </a:p>
      </dgm:t>
    </dgm:pt>
    <dgm:pt modelId="{86096FD1-5500-486F-B8CD-C3331FC72E90}" type="sibTrans" cxnId="{5A0B3CF2-497A-4EE7-9DF3-0D5DB75D35A2}">
      <dgm:prSet/>
      <dgm:spPr/>
      <dgm:t>
        <a:bodyPr/>
        <a:lstStyle/>
        <a:p>
          <a:endParaRPr lang="en-US"/>
        </a:p>
      </dgm:t>
    </dgm:pt>
    <dgm:pt modelId="{38C70C9A-4BE7-41D1-8093-10D89C8538E9}">
      <dgm:prSet phldrT="[Text]" custT="1"/>
      <dgm:spPr>
        <a:solidFill>
          <a:schemeClr val="bg2">
            <a:lumMod val="50000"/>
          </a:schemeClr>
        </a:solidFill>
      </dgm:spPr>
      <dgm:t>
        <a:bodyPr/>
        <a:lstStyle/>
        <a:p>
          <a:r>
            <a:rPr lang="en-US" sz="1400" dirty="0"/>
            <a:t>You will receive your feedback report &amp; coaching session</a:t>
          </a:r>
        </a:p>
      </dgm:t>
    </dgm:pt>
    <dgm:pt modelId="{F278A9BF-F534-4769-88B8-1A5446C0C843}" type="parTrans" cxnId="{401F152E-468E-45BF-910F-45FBE6F478F3}">
      <dgm:prSet/>
      <dgm:spPr/>
      <dgm:t>
        <a:bodyPr/>
        <a:lstStyle/>
        <a:p>
          <a:endParaRPr lang="en-US"/>
        </a:p>
      </dgm:t>
    </dgm:pt>
    <dgm:pt modelId="{E1BD166A-7981-405F-B7E4-54FD0B8621D2}" type="sibTrans" cxnId="{401F152E-468E-45BF-910F-45FBE6F478F3}">
      <dgm:prSet/>
      <dgm:spPr/>
      <dgm:t>
        <a:bodyPr/>
        <a:lstStyle/>
        <a:p>
          <a:endParaRPr lang="en-US"/>
        </a:p>
      </dgm:t>
    </dgm:pt>
    <dgm:pt modelId="{17BC0D69-ABDE-471F-8C00-4024B9F8CCE0}">
      <dgm:prSet phldrT="[Text]" custT="1"/>
      <dgm:spPr>
        <a:solidFill>
          <a:schemeClr val="bg2">
            <a:lumMod val="50000"/>
          </a:schemeClr>
        </a:solidFill>
      </dgm:spPr>
      <dgm:t>
        <a:bodyPr/>
        <a:lstStyle/>
        <a:p>
          <a:r>
            <a:rPr lang="en-US" sz="1400" dirty="0"/>
            <a:t>Create an actionable development plan</a:t>
          </a:r>
        </a:p>
      </dgm:t>
    </dgm:pt>
    <dgm:pt modelId="{3DE5B294-1237-450F-AAB4-4E616C0146BD}" type="parTrans" cxnId="{FC618F8F-36EC-414C-9CB9-81CB4C115684}">
      <dgm:prSet/>
      <dgm:spPr/>
      <dgm:t>
        <a:bodyPr/>
        <a:lstStyle/>
        <a:p>
          <a:endParaRPr lang="en-US"/>
        </a:p>
      </dgm:t>
    </dgm:pt>
    <dgm:pt modelId="{D19A0D96-D6AF-4C6C-BC0E-1AAF5EA49008}" type="sibTrans" cxnId="{FC618F8F-36EC-414C-9CB9-81CB4C115684}">
      <dgm:prSet/>
      <dgm:spPr/>
      <dgm:t>
        <a:bodyPr/>
        <a:lstStyle/>
        <a:p>
          <a:endParaRPr lang="en-US"/>
        </a:p>
      </dgm:t>
    </dgm:pt>
    <dgm:pt modelId="{5CBC1416-62D0-4E30-B6F5-14DA0A667207}">
      <dgm:prSet phldrT="[Text]" custT="1"/>
      <dgm:spPr>
        <a:solidFill>
          <a:schemeClr val="bg2">
            <a:lumMod val="50000"/>
          </a:schemeClr>
        </a:solidFill>
      </dgm:spPr>
      <dgm:t>
        <a:bodyPr/>
        <a:lstStyle/>
        <a:p>
          <a:r>
            <a:rPr lang="en-US" sz="1400" dirty="0"/>
            <a:t>Follow up with raters and manager to communicate what you will focus on</a:t>
          </a:r>
        </a:p>
      </dgm:t>
    </dgm:pt>
    <dgm:pt modelId="{FA564855-10A7-4684-AE6F-43EE1B551286}" type="parTrans" cxnId="{148A9305-6FD2-492E-A394-A95C08ACED09}">
      <dgm:prSet/>
      <dgm:spPr/>
      <dgm:t>
        <a:bodyPr/>
        <a:lstStyle/>
        <a:p>
          <a:endParaRPr lang="en-US"/>
        </a:p>
      </dgm:t>
    </dgm:pt>
    <dgm:pt modelId="{FE29C62C-156E-41B2-AC47-58B32493FEFB}" type="sibTrans" cxnId="{148A9305-6FD2-492E-A394-A95C08ACED09}">
      <dgm:prSet/>
      <dgm:spPr/>
      <dgm:t>
        <a:bodyPr/>
        <a:lstStyle/>
        <a:p>
          <a:endParaRPr lang="en-US"/>
        </a:p>
      </dgm:t>
    </dgm:pt>
    <dgm:pt modelId="{98E316E7-1EC7-42AF-BADB-D57CFD2FF404}">
      <dgm:prSet phldrT="[Text]" custT="1"/>
      <dgm:spPr>
        <a:solidFill>
          <a:schemeClr val="bg2">
            <a:lumMod val="50000"/>
          </a:schemeClr>
        </a:solidFill>
      </dgm:spPr>
      <dgm:t>
        <a:bodyPr/>
        <a:lstStyle/>
        <a:p>
          <a:r>
            <a:rPr lang="en-US" sz="1400" dirty="0"/>
            <a:t>From the email, follow the link to your Portal, where you will invite raters and complete your self assessment</a:t>
          </a:r>
        </a:p>
      </dgm:t>
    </dgm:pt>
    <dgm:pt modelId="{EB602C7F-16A3-4CAA-AFB1-276306CFD9DD}" type="parTrans" cxnId="{96629CF8-9C33-48CA-9823-074CAD206D46}">
      <dgm:prSet/>
      <dgm:spPr/>
      <dgm:t>
        <a:bodyPr/>
        <a:lstStyle/>
        <a:p>
          <a:endParaRPr lang="en-US"/>
        </a:p>
      </dgm:t>
    </dgm:pt>
    <dgm:pt modelId="{CFBB9F42-6555-4554-9B4F-6E3CF7210744}" type="sibTrans" cxnId="{96629CF8-9C33-48CA-9823-074CAD206D46}">
      <dgm:prSet/>
      <dgm:spPr/>
      <dgm:t>
        <a:bodyPr/>
        <a:lstStyle/>
        <a:p>
          <a:endParaRPr lang="en-US"/>
        </a:p>
      </dgm:t>
    </dgm:pt>
    <dgm:pt modelId="{BC2C9E17-9BB6-4B01-B4DE-519CA0875ACE}">
      <dgm:prSet phldrT="[Text]" custT="1"/>
      <dgm:spPr>
        <a:solidFill>
          <a:schemeClr val="bg2">
            <a:lumMod val="50000"/>
          </a:schemeClr>
        </a:solidFill>
      </dgm:spPr>
      <dgm:t>
        <a:bodyPr/>
        <a:lstStyle/>
        <a:p>
          <a:r>
            <a:rPr lang="en-US" sz="1400" dirty="0"/>
            <a:t>Automated reminders go to raters who have not finished the survey</a:t>
          </a:r>
        </a:p>
      </dgm:t>
    </dgm:pt>
    <dgm:pt modelId="{EAFF0F09-7ABE-4639-B97A-D4760A774EF5}" type="parTrans" cxnId="{9CDED4F8-6351-4154-A6F9-57568055F63B}">
      <dgm:prSet/>
      <dgm:spPr/>
      <dgm:t>
        <a:bodyPr/>
        <a:lstStyle/>
        <a:p>
          <a:endParaRPr lang="en-US"/>
        </a:p>
      </dgm:t>
    </dgm:pt>
    <dgm:pt modelId="{8A94CEE4-A26B-4BFF-9070-EA87B0A92B7C}" type="sibTrans" cxnId="{9CDED4F8-6351-4154-A6F9-57568055F63B}">
      <dgm:prSet/>
      <dgm:spPr/>
      <dgm:t>
        <a:bodyPr/>
        <a:lstStyle/>
        <a:p>
          <a:endParaRPr lang="en-US"/>
        </a:p>
      </dgm:t>
    </dgm:pt>
    <dgm:pt modelId="{2E2A37D2-D682-470D-98DD-43BDDE01F2B1}" type="pres">
      <dgm:prSet presAssocID="{77670062-4471-4C91-A38D-31100BCA9E72}" presName="outerComposite" presStyleCnt="0">
        <dgm:presLayoutVars>
          <dgm:chMax val="5"/>
          <dgm:dir/>
          <dgm:resizeHandles val="exact"/>
        </dgm:presLayoutVars>
      </dgm:prSet>
      <dgm:spPr/>
    </dgm:pt>
    <dgm:pt modelId="{954E27FE-97B0-40F7-8D52-937AA72C4F3A}" type="pres">
      <dgm:prSet presAssocID="{77670062-4471-4C91-A38D-31100BCA9E72}" presName="dummyMaxCanvas" presStyleCnt="0">
        <dgm:presLayoutVars/>
      </dgm:prSet>
      <dgm:spPr/>
    </dgm:pt>
    <dgm:pt modelId="{225038EC-2777-4199-BCB9-04BB02974CAF}" type="pres">
      <dgm:prSet presAssocID="{77670062-4471-4C91-A38D-31100BCA9E72}" presName="ThreeNodes_1" presStyleLbl="node1" presStyleIdx="0" presStyleCnt="3">
        <dgm:presLayoutVars>
          <dgm:bulletEnabled val="1"/>
        </dgm:presLayoutVars>
      </dgm:prSet>
      <dgm:spPr/>
    </dgm:pt>
    <dgm:pt modelId="{0BF2C8E5-40E0-4178-A46B-12E209E6C112}" type="pres">
      <dgm:prSet presAssocID="{77670062-4471-4C91-A38D-31100BCA9E72}" presName="ThreeNodes_2" presStyleLbl="node1" presStyleIdx="1" presStyleCnt="3">
        <dgm:presLayoutVars>
          <dgm:bulletEnabled val="1"/>
        </dgm:presLayoutVars>
      </dgm:prSet>
      <dgm:spPr/>
    </dgm:pt>
    <dgm:pt modelId="{2480C92E-1A18-4AA0-8CE7-2E65108D4826}" type="pres">
      <dgm:prSet presAssocID="{77670062-4471-4C91-A38D-31100BCA9E72}" presName="ThreeNodes_3" presStyleLbl="node1" presStyleIdx="2" presStyleCnt="3">
        <dgm:presLayoutVars>
          <dgm:bulletEnabled val="1"/>
        </dgm:presLayoutVars>
      </dgm:prSet>
      <dgm:spPr/>
    </dgm:pt>
    <dgm:pt modelId="{308F3FD6-2659-4D89-BDA5-1143539A097D}" type="pres">
      <dgm:prSet presAssocID="{77670062-4471-4C91-A38D-31100BCA9E72}" presName="ThreeConn_1-2" presStyleLbl="fgAccFollowNode1" presStyleIdx="0" presStyleCnt="2">
        <dgm:presLayoutVars>
          <dgm:bulletEnabled val="1"/>
        </dgm:presLayoutVars>
      </dgm:prSet>
      <dgm:spPr/>
    </dgm:pt>
    <dgm:pt modelId="{E3284A7A-8393-4B2E-865C-DABFC0752CDF}" type="pres">
      <dgm:prSet presAssocID="{77670062-4471-4C91-A38D-31100BCA9E72}" presName="ThreeConn_2-3" presStyleLbl="fgAccFollowNode1" presStyleIdx="1" presStyleCnt="2">
        <dgm:presLayoutVars>
          <dgm:bulletEnabled val="1"/>
        </dgm:presLayoutVars>
      </dgm:prSet>
      <dgm:spPr/>
    </dgm:pt>
    <dgm:pt modelId="{C6A8A42F-60B8-43EF-AD94-A8EF5F77EBAB}" type="pres">
      <dgm:prSet presAssocID="{77670062-4471-4C91-A38D-31100BCA9E72}" presName="ThreeNodes_1_text" presStyleLbl="node1" presStyleIdx="2" presStyleCnt="3">
        <dgm:presLayoutVars>
          <dgm:bulletEnabled val="1"/>
        </dgm:presLayoutVars>
      </dgm:prSet>
      <dgm:spPr/>
    </dgm:pt>
    <dgm:pt modelId="{ABF0092E-D55D-4C0D-97A5-B502A36BC510}" type="pres">
      <dgm:prSet presAssocID="{77670062-4471-4C91-A38D-31100BCA9E72}" presName="ThreeNodes_2_text" presStyleLbl="node1" presStyleIdx="2" presStyleCnt="3">
        <dgm:presLayoutVars>
          <dgm:bulletEnabled val="1"/>
        </dgm:presLayoutVars>
      </dgm:prSet>
      <dgm:spPr/>
    </dgm:pt>
    <dgm:pt modelId="{B04D3B4E-6914-45B1-A315-F5346EE30E27}" type="pres">
      <dgm:prSet presAssocID="{77670062-4471-4C91-A38D-31100BCA9E72}" presName="ThreeNodes_3_text" presStyleLbl="node1" presStyleIdx="2" presStyleCnt="3">
        <dgm:presLayoutVars>
          <dgm:bulletEnabled val="1"/>
        </dgm:presLayoutVars>
      </dgm:prSet>
      <dgm:spPr/>
    </dgm:pt>
  </dgm:ptLst>
  <dgm:cxnLst>
    <dgm:cxn modelId="{148A9305-6FD2-492E-A394-A95C08ACED09}" srcId="{878E6379-92CD-45F4-852B-0F173064D253}" destId="{5CBC1416-62D0-4E30-B6F5-14DA0A667207}" srcOrd="2" destOrd="0" parTransId="{FA564855-10A7-4684-AE6F-43EE1B551286}" sibTransId="{FE29C62C-156E-41B2-AC47-58B32493FEFB}"/>
    <dgm:cxn modelId="{58500F08-FC9C-4CD8-85FD-7F634FA1B620}" type="presOf" srcId="{F1CE89FC-6F82-494E-BBDC-0C9432F0F46A}" destId="{E3284A7A-8393-4B2E-865C-DABFC0752CDF}" srcOrd="0" destOrd="0" presId="urn:microsoft.com/office/officeart/2005/8/layout/vProcess5"/>
    <dgm:cxn modelId="{A1256F0B-E03E-4B6C-ACDC-E9B705D70E5D}" type="presOf" srcId="{5CBC1416-62D0-4E30-B6F5-14DA0A667207}" destId="{2480C92E-1A18-4AA0-8CE7-2E65108D4826}" srcOrd="0" destOrd="3" presId="urn:microsoft.com/office/officeart/2005/8/layout/vProcess5"/>
    <dgm:cxn modelId="{06AB400E-B07A-4787-BC8B-9E6F8B4E4B89}" type="presOf" srcId="{CDA5AA8F-2DFC-4BF7-8963-E61A35A9424F}" destId="{225038EC-2777-4199-BCB9-04BB02974CAF}" srcOrd="0" destOrd="1" presId="urn:microsoft.com/office/officeart/2005/8/layout/vProcess5"/>
    <dgm:cxn modelId="{C11DF412-15A1-4BA8-9EA9-35AF5C4A3146}" type="presOf" srcId="{BC2C9E17-9BB6-4B01-B4DE-519CA0875ACE}" destId="{0BF2C8E5-40E0-4178-A46B-12E209E6C112}" srcOrd="0" destOrd="3" presId="urn:microsoft.com/office/officeart/2005/8/layout/vProcess5"/>
    <dgm:cxn modelId="{B4F4E719-5CC6-4786-A3CD-B24E25C8E9E2}" type="presOf" srcId="{878E6379-92CD-45F4-852B-0F173064D253}" destId="{B04D3B4E-6914-45B1-A315-F5346EE30E27}" srcOrd="1" destOrd="0" presId="urn:microsoft.com/office/officeart/2005/8/layout/vProcess5"/>
    <dgm:cxn modelId="{6E0A4F1D-9CDC-4003-ADA3-1A8F1E21A48F}" type="presOf" srcId="{38C70C9A-4BE7-41D1-8093-10D89C8538E9}" destId="{B04D3B4E-6914-45B1-A315-F5346EE30E27}" srcOrd="1" destOrd="1" presId="urn:microsoft.com/office/officeart/2005/8/layout/vProcess5"/>
    <dgm:cxn modelId="{401F152E-468E-45BF-910F-45FBE6F478F3}" srcId="{878E6379-92CD-45F4-852B-0F173064D253}" destId="{38C70C9A-4BE7-41D1-8093-10D89C8538E9}" srcOrd="0" destOrd="0" parTransId="{F278A9BF-F534-4769-88B8-1A5446C0C843}" sibTransId="{E1BD166A-7981-405F-B7E4-54FD0B8621D2}"/>
    <dgm:cxn modelId="{49284C39-934A-49E9-B2BD-6CD9A3B5A33E}" srcId="{77670062-4471-4C91-A38D-31100BCA9E72}" destId="{D1FD60A8-5A55-46C2-A4CA-A988E580854B}" srcOrd="1" destOrd="0" parTransId="{65153F6E-6500-42D2-B9B0-FAF23E8F032F}" sibTransId="{F1CE89FC-6F82-494E-BBDC-0C9432F0F46A}"/>
    <dgm:cxn modelId="{04EC575D-FAD1-49CE-BB0B-F84382397019}" type="presOf" srcId="{E3F47D25-A8AD-4B0F-87E0-5C42061C7B23}" destId="{225038EC-2777-4199-BCB9-04BB02974CAF}" srcOrd="0" destOrd="0" presId="urn:microsoft.com/office/officeart/2005/8/layout/vProcess5"/>
    <dgm:cxn modelId="{1C76CF5D-F227-4080-9C66-178D023EB678}" srcId="{77670062-4471-4C91-A38D-31100BCA9E72}" destId="{878E6379-92CD-45F4-852B-0F173064D253}" srcOrd="2" destOrd="0" parTransId="{D0D6C90B-A4FC-4999-8EE3-280AC000DD9B}" sibTransId="{33BF284E-A2BC-4202-A425-2E1BEA91E03F}"/>
    <dgm:cxn modelId="{7A681E45-38D6-48D1-A659-C6BE5698BB26}" type="presOf" srcId="{38C70C9A-4BE7-41D1-8093-10D89C8538E9}" destId="{2480C92E-1A18-4AA0-8CE7-2E65108D4826}" srcOrd="0" destOrd="1" presId="urn:microsoft.com/office/officeart/2005/8/layout/vProcess5"/>
    <dgm:cxn modelId="{281F9A4B-274C-44A0-A6AB-71DDC621D1D8}" srcId="{E3F47D25-A8AD-4B0F-87E0-5C42061C7B23}" destId="{CDA5AA8F-2DFC-4BF7-8963-E61A35A9424F}" srcOrd="0" destOrd="0" parTransId="{F38387B1-1956-4813-97A0-AD493C698C0D}" sibTransId="{F2D4A41E-D9C5-442D-AE8D-C7D5E8A09855}"/>
    <dgm:cxn modelId="{7EE2624E-7D36-4D9C-8727-3C983765F36B}" type="presOf" srcId="{BC2C9E17-9BB6-4B01-B4DE-519CA0875ACE}" destId="{ABF0092E-D55D-4C0D-97A5-B502A36BC510}" srcOrd="1" destOrd="3" presId="urn:microsoft.com/office/officeart/2005/8/layout/vProcess5"/>
    <dgm:cxn modelId="{4F09E654-3695-4AF6-9C12-03C69833D028}" type="presOf" srcId="{77670062-4471-4C91-A38D-31100BCA9E72}" destId="{2E2A37D2-D682-470D-98DD-43BDDE01F2B1}" srcOrd="0" destOrd="0" presId="urn:microsoft.com/office/officeart/2005/8/layout/vProcess5"/>
    <dgm:cxn modelId="{E9ED6856-8636-4B7A-BAB3-2F73A5C0C4F3}" type="presOf" srcId="{878E6379-92CD-45F4-852B-0F173064D253}" destId="{2480C92E-1A18-4AA0-8CE7-2E65108D4826}" srcOrd="0" destOrd="0" presId="urn:microsoft.com/office/officeart/2005/8/layout/vProcess5"/>
    <dgm:cxn modelId="{57026281-01B7-4F6D-B5E0-65EFDCFA0269}" type="presOf" srcId="{98E316E7-1EC7-42AF-BADB-D57CFD2FF404}" destId="{C6A8A42F-60B8-43EF-AD94-A8EF5F77EBAB}" srcOrd="1" destOrd="2" presId="urn:microsoft.com/office/officeart/2005/8/layout/vProcess5"/>
    <dgm:cxn modelId="{313F268C-D8D5-45C4-824D-039468816C9A}" type="presOf" srcId="{CDA5AA8F-2DFC-4BF7-8963-E61A35A9424F}" destId="{C6A8A42F-60B8-43EF-AD94-A8EF5F77EBAB}" srcOrd="1" destOrd="1" presId="urn:microsoft.com/office/officeart/2005/8/layout/vProcess5"/>
    <dgm:cxn modelId="{B936098E-C34C-4E86-8B91-F2737094B3C1}" type="presOf" srcId="{D1FD60A8-5A55-46C2-A4CA-A988E580854B}" destId="{0BF2C8E5-40E0-4178-A46B-12E209E6C112}" srcOrd="0" destOrd="0" presId="urn:microsoft.com/office/officeart/2005/8/layout/vProcess5"/>
    <dgm:cxn modelId="{FC618F8F-36EC-414C-9CB9-81CB4C115684}" srcId="{878E6379-92CD-45F4-852B-0F173064D253}" destId="{17BC0D69-ABDE-471F-8C00-4024B9F8CCE0}" srcOrd="1" destOrd="0" parTransId="{3DE5B294-1237-450F-AAB4-4E616C0146BD}" sibTransId="{D19A0D96-D6AF-4C6C-BC0E-1AAF5EA49008}"/>
    <dgm:cxn modelId="{0E808E92-1DA1-4986-840B-23210C8BD78D}" type="presOf" srcId="{46D64A31-DE80-454D-A07D-D1C1673480D4}" destId="{ABF0092E-D55D-4C0D-97A5-B502A36BC510}" srcOrd="1" destOrd="2" presId="urn:microsoft.com/office/officeart/2005/8/layout/vProcess5"/>
    <dgm:cxn modelId="{7D15899C-6D2B-49B9-8A0F-37B5717875C7}" type="presOf" srcId="{98E316E7-1EC7-42AF-BADB-D57CFD2FF404}" destId="{225038EC-2777-4199-BCB9-04BB02974CAF}" srcOrd="0" destOrd="2" presId="urn:microsoft.com/office/officeart/2005/8/layout/vProcess5"/>
    <dgm:cxn modelId="{A2F50BB2-35B0-4E04-B9BA-F525F7CC2FBA}" type="presOf" srcId="{C052F5F6-6F67-45A2-A91A-4297E3DBA2EA}" destId="{ABF0092E-D55D-4C0D-97A5-B502A36BC510}" srcOrd="1" destOrd="1" presId="urn:microsoft.com/office/officeart/2005/8/layout/vProcess5"/>
    <dgm:cxn modelId="{A9B472B2-0C7F-4353-9275-14561FC5CC9E}" type="presOf" srcId="{E3F47D25-A8AD-4B0F-87E0-5C42061C7B23}" destId="{C6A8A42F-60B8-43EF-AD94-A8EF5F77EBAB}" srcOrd="1" destOrd="0" presId="urn:microsoft.com/office/officeart/2005/8/layout/vProcess5"/>
    <dgm:cxn modelId="{8DA53AB8-B4EF-4794-BAD7-B6D7AE02F9AA}" type="presOf" srcId="{5CBC1416-62D0-4E30-B6F5-14DA0A667207}" destId="{B04D3B4E-6914-45B1-A315-F5346EE30E27}" srcOrd="1" destOrd="3" presId="urn:microsoft.com/office/officeart/2005/8/layout/vProcess5"/>
    <dgm:cxn modelId="{044C00BA-37D5-4AC5-8656-F34171B432A8}" srcId="{D1FD60A8-5A55-46C2-A4CA-A988E580854B}" destId="{C052F5F6-6F67-45A2-A91A-4297E3DBA2EA}" srcOrd="0" destOrd="0" parTransId="{51A5CD5B-A795-487B-8FA0-33F17EE53AFD}" sibTransId="{280947D3-9280-4FCD-91D3-ADB9C4B9C8D9}"/>
    <dgm:cxn modelId="{1A3332BD-207E-4E16-87BD-A56F6A52BB9A}" type="presOf" srcId="{D1FD60A8-5A55-46C2-A4CA-A988E580854B}" destId="{ABF0092E-D55D-4C0D-97A5-B502A36BC510}" srcOrd="1" destOrd="0" presId="urn:microsoft.com/office/officeart/2005/8/layout/vProcess5"/>
    <dgm:cxn modelId="{56D161C9-92A0-4D8B-ABD3-71265E7CE579}" srcId="{77670062-4471-4C91-A38D-31100BCA9E72}" destId="{E3F47D25-A8AD-4B0F-87E0-5C42061C7B23}" srcOrd="0" destOrd="0" parTransId="{BD67B2B8-1317-4B2B-A470-2FA8BE059126}" sibTransId="{AB26270E-4DB3-4424-90AE-BA4093725FA4}"/>
    <dgm:cxn modelId="{E6603EE9-C205-468A-9DC8-10245B7517B3}" type="presOf" srcId="{C052F5F6-6F67-45A2-A91A-4297E3DBA2EA}" destId="{0BF2C8E5-40E0-4178-A46B-12E209E6C112}" srcOrd="0" destOrd="1" presId="urn:microsoft.com/office/officeart/2005/8/layout/vProcess5"/>
    <dgm:cxn modelId="{189D79F1-B487-46DD-A753-F84AA9CA1FEA}" type="presOf" srcId="{AB26270E-4DB3-4424-90AE-BA4093725FA4}" destId="{308F3FD6-2659-4D89-BDA5-1143539A097D}" srcOrd="0" destOrd="0" presId="urn:microsoft.com/office/officeart/2005/8/layout/vProcess5"/>
    <dgm:cxn modelId="{5A0B3CF2-497A-4EE7-9DF3-0D5DB75D35A2}" srcId="{D1FD60A8-5A55-46C2-A4CA-A988E580854B}" destId="{46D64A31-DE80-454D-A07D-D1C1673480D4}" srcOrd="1" destOrd="0" parTransId="{920F1334-B388-4AED-B340-ADDC7679C706}" sibTransId="{86096FD1-5500-486F-B8CD-C3331FC72E90}"/>
    <dgm:cxn modelId="{96629CF8-9C33-48CA-9823-074CAD206D46}" srcId="{E3F47D25-A8AD-4B0F-87E0-5C42061C7B23}" destId="{98E316E7-1EC7-42AF-BADB-D57CFD2FF404}" srcOrd="1" destOrd="0" parTransId="{EB602C7F-16A3-4CAA-AFB1-276306CFD9DD}" sibTransId="{CFBB9F42-6555-4554-9B4F-6E3CF7210744}"/>
    <dgm:cxn modelId="{9CDED4F8-6351-4154-A6F9-57568055F63B}" srcId="{D1FD60A8-5A55-46C2-A4CA-A988E580854B}" destId="{BC2C9E17-9BB6-4B01-B4DE-519CA0875ACE}" srcOrd="2" destOrd="0" parTransId="{EAFF0F09-7ABE-4639-B97A-D4760A774EF5}" sibTransId="{8A94CEE4-A26B-4BFF-9070-EA87B0A92B7C}"/>
    <dgm:cxn modelId="{02E9F0F8-401E-452B-842A-D5185B8FA1F2}" type="presOf" srcId="{17BC0D69-ABDE-471F-8C00-4024B9F8CCE0}" destId="{2480C92E-1A18-4AA0-8CE7-2E65108D4826}" srcOrd="0" destOrd="2" presId="urn:microsoft.com/office/officeart/2005/8/layout/vProcess5"/>
    <dgm:cxn modelId="{6C07B4FA-4C47-4DF3-9937-E98E21676F99}" type="presOf" srcId="{17BC0D69-ABDE-471F-8C00-4024B9F8CCE0}" destId="{B04D3B4E-6914-45B1-A315-F5346EE30E27}" srcOrd="1" destOrd="2" presId="urn:microsoft.com/office/officeart/2005/8/layout/vProcess5"/>
    <dgm:cxn modelId="{C8CF05FE-9301-463C-9BAA-C0E02458ABC5}" type="presOf" srcId="{46D64A31-DE80-454D-A07D-D1C1673480D4}" destId="{0BF2C8E5-40E0-4178-A46B-12E209E6C112}" srcOrd="0" destOrd="2" presId="urn:microsoft.com/office/officeart/2005/8/layout/vProcess5"/>
    <dgm:cxn modelId="{61D84149-7ECF-443E-9BC0-EB9A906B1236}" type="presParOf" srcId="{2E2A37D2-D682-470D-98DD-43BDDE01F2B1}" destId="{954E27FE-97B0-40F7-8D52-937AA72C4F3A}" srcOrd="0" destOrd="0" presId="urn:microsoft.com/office/officeart/2005/8/layout/vProcess5"/>
    <dgm:cxn modelId="{FA1E4247-0E7E-4782-A9B0-CD9179565A5E}" type="presParOf" srcId="{2E2A37D2-D682-470D-98DD-43BDDE01F2B1}" destId="{225038EC-2777-4199-BCB9-04BB02974CAF}" srcOrd="1" destOrd="0" presId="urn:microsoft.com/office/officeart/2005/8/layout/vProcess5"/>
    <dgm:cxn modelId="{8B04CBB0-2453-4F5C-BF24-780A1CD24A35}" type="presParOf" srcId="{2E2A37D2-D682-470D-98DD-43BDDE01F2B1}" destId="{0BF2C8E5-40E0-4178-A46B-12E209E6C112}" srcOrd="2" destOrd="0" presId="urn:microsoft.com/office/officeart/2005/8/layout/vProcess5"/>
    <dgm:cxn modelId="{62427D9C-98FE-43B6-A021-DF17D4DC884B}" type="presParOf" srcId="{2E2A37D2-D682-470D-98DD-43BDDE01F2B1}" destId="{2480C92E-1A18-4AA0-8CE7-2E65108D4826}" srcOrd="3" destOrd="0" presId="urn:microsoft.com/office/officeart/2005/8/layout/vProcess5"/>
    <dgm:cxn modelId="{9016648D-BBAB-47FF-B5BB-FD7DCD932343}" type="presParOf" srcId="{2E2A37D2-D682-470D-98DD-43BDDE01F2B1}" destId="{308F3FD6-2659-4D89-BDA5-1143539A097D}" srcOrd="4" destOrd="0" presId="urn:microsoft.com/office/officeart/2005/8/layout/vProcess5"/>
    <dgm:cxn modelId="{92D1175E-EBF7-4B04-A2B8-5914BEAA2726}" type="presParOf" srcId="{2E2A37D2-D682-470D-98DD-43BDDE01F2B1}" destId="{E3284A7A-8393-4B2E-865C-DABFC0752CDF}" srcOrd="5" destOrd="0" presId="urn:microsoft.com/office/officeart/2005/8/layout/vProcess5"/>
    <dgm:cxn modelId="{62E44D06-BAC6-4A0C-A45B-76BF2BBC225F}" type="presParOf" srcId="{2E2A37D2-D682-470D-98DD-43BDDE01F2B1}" destId="{C6A8A42F-60B8-43EF-AD94-A8EF5F77EBAB}" srcOrd="6" destOrd="0" presId="urn:microsoft.com/office/officeart/2005/8/layout/vProcess5"/>
    <dgm:cxn modelId="{4B475BE8-BF73-4D32-B813-8196704C9282}" type="presParOf" srcId="{2E2A37D2-D682-470D-98DD-43BDDE01F2B1}" destId="{ABF0092E-D55D-4C0D-97A5-B502A36BC510}" srcOrd="7" destOrd="0" presId="urn:microsoft.com/office/officeart/2005/8/layout/vProcess5"/>
    <dgm:cxn modelId="{AA9B0F4E-0F0B-47A8-864E-850BE77BF2F3}" type="presParOf" srcId="{2E2A37D2-D682-470D-98DD-43BDDE01F2B1}" destId="{B04D3B4E-6914-45B1-A315-F5346EE30E27}"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25E09FF-8498-482B-8332-AA50F195A87B}" type="doc">
      <dgm:prSet loTypeId="urn:microsoft.com/office/officeart/2005/8/layout/process4" loCatId="list" qsTypeId="urn:microsoft.com/office/officeart/2005/8/quickstyle/simple4" qsCatId="simple" csTypeId="urn:microsoft.com/office/officeart/2005/8/colors/colorful4" csCatId="colorful" phldr="1"/>
      <dgm:spPr/>
      <dgm:t>
        <a:bodyPr/>
        <a:lstStyle/>
        <a:p>
          <a:endParaRPr lang="en-US"/>
        </a:p>
      </dgm:t>
    </dgm:pt>
    <dgm:pt modelId="{04F4E882-6184-4F6C-B9D9-EA736180709E}">
      <dgm:prSet phldrT="[Text]" custT="1"/>
      <dgm:spPr/>
      <dgm:t>
        <a:bodyPr/>
        <a:lstStyle/>
        <a:p>
          <a:r>
            <a:rPr lang="en-US" sz="1600" dirty="0"/>
            <a:t>Selecting your raters and preparing them</a:t>
          </a:r>
        </a:p>
      </dgm:t>
    </dgm:pt>
    <dgm:pt modelId="{070F73D1-D8D1-4E9D-AFDB-440EC3D3BE8D}" type="parTrans" cxnId="{460D4A6A-ED64-4BA2-BF09-D5629E69F48A}">
      <dgm:prSet/>
      <dgm:spPr/>
      <dgm:t>
        <a:bodyPr/>
        <a:lstStyle/>
        <a:p>
          <a:endParaRPr lang="en-US"/>
        </a:p>
      </dgm:t>
    </dgm:pt>
    <dgm:pt modelId="{1FBB58E0-CD2A-479C-8929-CABAD97B9317}" type="sibTrans" cxnId="{460D4A6A-ED64-4BA2-BF09-D5629E69F48A}">
      <dgm:prSet/>
      <dgm:spPr/>
      <dgm:t>
        <a:bodyPr/>
        <a:lstStyle/>
        <a:p>
          <a:endParaRPr lang="en-US" sz="2000"/>
        </a:p>
      </dgm:t>
    </dgm:pt>
    <dgm:pt modelId="{91D3B298-BC8F-4BA3-9C33-E9FA49587C95}">
      <dgm:prSet phldrT="[Text]" custT="1"/>
      <dgm:spPr/>
      <dgm:t>
        <a:bodyPr/>
        <a:lstStyle/>
        <a:p>
          <a:r>
            <a:rPr lang="en-US" sz="1600" dirty="0"/>
            <a:t>Logging into your portal, completing self survey and inviting your raters</a:t>
          </a:r>
        </a:p>
      </dgm:t>
    </dgm:pt>
    <dgm:pt modelId="{192B29C6-FE4A-4860-B8FD-657A19DD8244}" type="parTrans" cxnId="{709E23AF-4A21-4B8E-934B-0B4153F4C7A6}">
      <dgm:prSet/>
      <dgm:spPr/>
      <dgm:t>
        <a:bodyPr/>
        <a:lstStyle/>
        <a:p>
          <a:endParaRPr lang="en-US"/>
        </a:p>
      </dgm:t>
    </dgm:pt>
    <dgm:pt modelId="{17207075-AA20-4401-9D32-D43DD258A500}" type="sibTrans" cxnId="{709E23AF-4A21-4B8E-934B-0B4153F4C7A6}">
      <dgm:prSet/>
      <dgm:spPr/>
      <dgm:t>
        <a:bodyPr/>
        <a:lstStyle/>
        <a:p>
          <a:endParaRPr lang="en-US"/>
        </a:p>
      </dgm:t>
    </dgm:pt>
    <dgm:pt modelId="{3B86D3AF-DFF3-461F-AF56-BFD5CF48461B}">
      <dgm:prSet phldrT="[Text]" custT="1"/>
      <dgm:spPr/>
      <dgm:t>
        <a:bodyPr/>
        <a:lstStyle/>
        <a:p>
          <a:r>
            <a:rPr lang="en-US" sz="1600" dirty="0"/>
            <a:t>Attending a feedback workshop or coaching session (if applicable)</a:t>
          </a:r>
        </a:p>
      </dgm:t>
    </dgm:pt>
    <dgm:pt modelId="{A290E31B-F4F2-4457-A37C-FF9B5DEBC5C4}" type="parTrans" cxnId="{8D956326-A73B-4F80-BC2F-50C12B49097B}">
      <dgm:prSet/>
      <dgm:spPr/>
      <dgm:t>
        <a:bodyPr/>
        <a:lstStyle/>
        <a:p>
          <a:endParaRPr lang="en-US"/>
        </a:p>
      </dgm:t>
    </dgm:pt>
    <dgm:pt modelId="{CC9487FA-32CD-48D3-A51F-8FD2FFDD7C3A}" type="sibTrans" cxnId="{8D956326-A73B-4F80-BC2F-50C12B49097B}">
      <dgm:prSet/>
      <dgm:spPr/>
      <dgm:t>
        <a:bodyPr/>
        <a:lstStyle/>
        <a:p>
          <a:endParaRPr lang="en-US"/>
        </a:p>
      </dgm:t>
    </dgm:pt>
    <dgm:pt modelId="{69518670-8246-4BDF-8628-75B3E3D8CB08}">
      <dgm:prSet phldrT="[Text]" custT="1"/>
      <dgm:spPr/>
      <dgm:t>
        <a:bodyPr/>
        <a:lstStyle/>
        <a:p>
          <a:r>
            <a:rPr lang="en-US" sz="1600" dirty="0"/>
            <a:t>Creating a development plan and sharing action items with your manager</a:t>
          </a:r>
        </a:p>
      </dgm:t>
    </dgm:pt>
    <dgm:pt modelId="{E7B978CF-B66C-4525-B63E-25C6E5C8846A}" type="parTrans" cxnId="{6C662BEC-6518-4E3A-90C5-2182369FEC77}">
      <dgm:prSet/>
      <dgm:spPr/>
      <dgm:t>
        <a:bodyPr/>
        <a:lstStyle/>
        <a:p>
          <a:endParaRPr lang="en-US"/>
        </a:p>
      </dgm:t>
    </dgm:pt>
    <dgm:pt modelId="{7AAD40E2-15CE-4FE7-BE97-879211A97314}" type="sibTrans" cxnId="{6C662BEC-6518-4E3A-90C5-2182369FEC77}">
      <dgm:prSet/>
      <dgm:spPr/>
      <dgm:t>
        <a:bodyPr/>
        <a:lstStyle/>
        <a:p>
          <a:endParaRPr lang="en-US"/>
        </a:p>
      </dgm:t>
    </dgm:pt>
    <dgm:pt modelId="{1EB5B3D9-F293-4624-BE4D-D1F6BBD93FD4}">
      <dgm:prSet phldrT="[Text]" custT="1"/>
      <dgm:spPr/>
      <dgm:t>
        <a:bodyPr/>
        <a:lstStyle/>
        <a:p>
          <a:r>
            <a:rPr lang="en-US" sz="1600" dirty="0"/>
            <a:t>Thanking your raters and sharing your action plan</a:t>
          </a:r>
        </a:p>
      </dgm:t>
    </dgm:pt>
    <dgm:pt modelId="{B58BF502-17B5-4B97-B681-F657787B2A1B}" type="parTrans" cxnId="{51CC1E97-0D00-486A-9B6C-B20F093A676B}">
      <dgm:prSet/>
      <dgm:spPr/>
      <dgm:t>
        <a:bodyPr/>
        <a:lstStyle/>
        <a:p>
          <a:endParaRPr lang="en-US"/>
        </a:p>
      </dgm:t>
    </dgm:pt>
    <dgm:pt modelId="{45710CAA-B3F8-4CDF-BA67-0833A3AA36A4}" type="sibTrans" cxnId="{51CC1E97-0D00-486A-9B6C-B20F093A676B}">
      <dgm:prSet/>
      <dgm:spPr/>
      <dgm:t>
        <a:bodyPr/>
        <a:lstStyle/>
        <a:p>
          <a:endParaRPr lang="en-US"/>
        </a:p>
      </dgm:t>
    </dgm:pt>
    <dgm:pt modelId="{4E0AD0D4-7EE3-4DF2-844C-7EBA0CA6D950}" type="pres">
      <dgm:prSet presAssocID="{B25E09FF-8498-482B-8332-AA50F195A87B}" presName="Name0" presStyleCnt="0">
        <dgm:presLayoutVars>
          <dgm:dir/>
          <dgm:animLvl val="lvl"/>
          <dgm:resizeHandles val="exact"/>
        </dgm:presLayoutVars>
      </dgm:prSet>
      <dgm:spPr/>
    </dgm:pt>
    <dgm:pt modelId="{D603A68E-5E02-4B9A-BDF0-9A4291E5CD18}" type="pres">
      <dgm:prSet presAssocID="{1EB5B3D9-F293-4624-BE4D-D1F6BBD93FD4}" presName="boxAndChildren" presStyleCnt="0"/>
      <dgm:spPr/>
    </dgm:pt>
    <dgm:pt modelId="{A2C1E490-CF21-4BE8-BEB2-39CD8D65D9A5}" type="pres">
      <dgm:prSet presAssocID="{1EB5B3D9-F293-4624-BE4D-D1F6BBD93FD4}" presName="parentTextBox" presStyleLbl="node1" presStyleIdx="0" presStyleCnt="5"/>
      <dgm:spPr/>
    </dgm:pt>
    <dgm:pt modelId="{22B95F0F-C7A3-4DF8-9E50-E1142092B9D6}" type="pres">
      <dgm:prSet presAssocID="{7AAD40E2-15CE-4FE7-BE97-879211A97314}" presName="sp" presStyleCnt="0"/>
      <dgm:spPr/>
    </dgm:pt>
    <dgm:pt modelId="{2DD9649E-8A80-40EA-8774-095216484FB4}" type="pres">
      <dgm:prSet presAssocID="{69518670-8246-4BDF-8628-75B3E3D8CB08}" presName="arrowAndChildren" presStyleCnt="0"/>
      <dgm:spPr/>
    </dgm:pt>
    <dgm:pt modelId="{65E6514A-C31F-43E2-B6A6-424699129F5A}" type="pres">
      <dgm:prSet presAssocID="{69518670-8246-4BDF-8628-75B3E3D8CB08}" presName="parentTextArrow" presStyleLbl="node1" presStyleIdx="1" presStyleCnt="5"/>
      <dgm:spPr/>
    </dgm:pt>
    <dgm:pt modelId="{47942BC4-D252-47FA-8603-8E6133ECF864}" type="pres">
      <dgm:prSet presAssocID="{CC9487FA-32CD-48D3-A51F-8FD2FFDD7C3A}" presName="sp" presStyleCnt="0"/>
      <dgm:spPr/>
    </dgm:pt>
    <dgm:pt modelId="{78D6A0CF-F485-40DE-8846-AF1FE2778135}" type="pres">
      <dgm:prSet presAssocID="{3B86D3AF-DFF3-461F-AF56-BFD5CF48461B}" presName="arrowAndChildren" presStyleCnt="0"/>
      <dgm:spPr/>
    </dgm:pt>
    <dgm:pt modelId="{ACFEF01E-12EB-4239-A5B5-A08A38CFECEA}" type="pres">
      <dgm:prSet presAssocID="{3B86D3AF-DFF3-461F-AF56-BFD5CF48461B}" presName="parentTextArrow" presStyleLbl="node1" presStyleIdx="2" presStyleCnt="5"/>
      <dgm:spPr/>
    </dgm:pt>
    <dgm:pt modelId="{17EE8890-1583-4B28-8E1B-7D5A33001A6D}" type="pres">
      <dgm:prSet presAssocID="{17207075-AA20-4401-9D32-D43DD258A500}" presName="sp" presStyleCnt="0"/>
      <dgm:spPr/>
    </dgm:pt>
    <dgm:pt modelId="{C6A12228-FAF7-4012-AF95-ECD62C32105E}" type="pres">
      <dgm:prSet presAssocID="{91D3B298-BC8F-4BA3-9C33-E9FA49587C95}" presName="arrowAndChildren" presStyleCnt="0"/>
      <dgm:spPr/>
    </dgm:pt>
    <dgm:pt modelId="{2863C5BC-FC73-4E79-9451-CD9C15D6B8A3}" type="pres">
      <dgm:prSet presAssocID="{91D3B298-BC8F-4BA3-9C33-E9FA49587C95}" presName="parentTextArrow" presStyleLbl="node1" presStyleIdx="3" presStyleCnt="5"/>
      <dgm:spPr/>
    </dgm:pt>
    <dgm:pt modelId="{E3F7BDC0-A1FF-4BE7-B3D3-B1D3B769763B}" type="pres">
      <dgm:prSet presAssocID="{1FBB58E0-CD2A-479C-8929-CABAD97B9317}" presName="sp" presStyleCnt="0"/>
      <dgm:spPr/>
    </dgm:pt>
    <dgm:pt modelId="{DF91146E-39F9-493E-A613-19B5A784E957}" type="pres">
      <dgm:prSet presAssocID="{04F4E882-6184-4F6C-B9D9-EA736180709E}" presName="arrowAndChildren" presStyleCnt="0"/>
      <dgm:spPr/>
    </dgm:pt>
    <dgm:pt modelId="{9863AEA5-4E66-41E2-8182-D5295DD46886}" type="pres">
      <dgm:prSet presAssocID="{04F4E882-6184-4F6C-B9D9-EA736180709E}" presName="parentTextArrow" presStyleLbl="node1" presStyleIdx="4" presStyleCnt="5"/>
      <dgm:spPr/>
    </dgm:pt>
  </dgm:ptLst>
  <dgm:cxnLst>
    <dgm:cxn modelId="{8D956326-A73B-4F80-BC2F-50C12B49097B}" srcId="{B25E09FF-8498-482B-8332-AA50F195A87B}" destId="{3B86D3AF-DFF3-461F-AF56-BFD5CF48461B}" srcOrd="2" destOrd="0" parTransId="{A290E31B-F4F2-4457-A37C-FF9B5DEBC5C4}" sibTransId="{CC9487FA-32CD-48D3-A51F-8FD2FFDD7C3A}"/>
    <dgm:cxn modelId="{0CA68B37-0084-41C9-A2EB-7BD8209BDFD7}" type="presOf" srcId="{91D3B298-BC8F-4BA3-9C33-E9FA49587C95}" destId="{2863C5BC-FC73-4E79-9451-CD9C15D6B8A3}" srcOrd="0" destOrd="0" presId="urn:microsoft.com/office/officeart/2005/8/layout/process4"/>
    <dgm:cxn modelId="{460D4A6A-ED64-4BA2-BF09-D5629E69F48A}" srcId="{B25E09FF-8498-482B-8332-AA50F195A87B}" destId="{04F4E882-6184-4F6C-B9D9-EA736180709E}" srcOrd="0" destOrd="0" parTransId="{070F73D1-D8D1-4E9D-AFDB-440EC3D3BE8D}" sibTransId="{1FBB58E0-CD2A-479C-8929-CABAD97B9317}"/>
    <dgm:cxn modelId="{2547D750-9C9D-43D1-ADD5-D68DFD5595E9}" type="presOf" srcId="{B25E09FF-8498-482B-8332-AA50F195A87B}" destId="{4E0AD0D4-7EE3-4DF2-844C-7EBA0CA6D950}" srcOrd="0" destOrd="0" presId="urn:microsoft.com/office/officeart/2005/8/layout/process4"/>
    <dgm:cxn modelId="{51CC1E97-0D00-486A-9B6C-B20F093A676B}" srcId="{B25E09FF-8498-482B-8332-AA50F195A87B}" destId="{1EB5B3D9-F293-4624-BE4D-D1F6BBD93FD4}" srcOrd="4" destOrd="0" parTransId="{B58BF502-17B5-4B97-B681-F657787B2A1B}" sibTransId="{45710CAA-B3F8-4CDF-BA67-0833A3AA36A4}"/>
    <dgm:cxn modelId="{2AD4F19C-95D9-4001-B77A-DD9FE1B7A65A}" type="presOf" srcId="{1EB5B3D9-F293-4624-BE4D-D1F6BBD93FD4}" destId="{A2C1E490-CF21-4BE8-BEB2-39CD8D65D9A5}" srcOrd="0" destOrd="0" presId="urn:microsoft.com/office/officeart/2005/8/layout/process4"/>
    <dgm:cxn modelId="{709E23AF-4A21-4B8E-934B-0B4153F4C7A6}" srcId="{B25E09FF-8498-482B-8332-AA50F195A87B}" destId="{91D3B298-BC8F-4BA3-9C33-E9FA49587C95}" srcOrd="1" destOrd="0" parTransId="{192B29C6-FE4A-4860-B8FD-657A19DD8244}" sibTransId="{17207075-AA20-4401-9D32-D43DD258A500}"/>
    <dgm:cxn modelId="{2BBF07E3-80F4-497B-8D1A-E2F5D48D89E9}" type="presOf" srcId="{04F4E882-6184-4F6C-B9D9-EA736180709E}" destId="{9863AEA5-4E66-41E2-8182-D5295DD46886}" srcOrd="0" destOrd="0" presId="urn:microsoft.com/office/officeart/2005/8/layout/process4"/>
    <dgm:cxn modelId="{12571BE3-EC93-492B-BB5E-E9DA3EB45961}" type="presOf" srcId="{3B86D3AF-DFF3-461F-AF56-BFD5CF48461B}" destId="{ACFEF01E-12EB-4239-A5B5-A08A38CFECEA}" srcOrd="0" destOrd="0" presId="urn:microsoft.com/office/officeart/2005/8/layout/process4"/>
    <dgm:cxn modelId="{6C662BEC-6518-4E3A-90C5-2182369FEC77}" srcId="{B25E09FF-8498-482B-8332-AA50F195A87B}" destId="{69518670-8246-4BDF-8628-75B3E3D8CB08}" srcOrd="3" destOrd="0" parTransId="{E7B978CF-B66C-4525-B63E-25C6E5C8846A}" sibTransId="{7AAD40E2-15CE-4FE7-BE97-879211A97314}"/>
    <dgm:cxn modelId="{4DE497FD-FA37-4600-B3FF-ACF78B4DDF96}" type="presOf" srcId="{69518670-8246-4BDF-8628-75B3E3D8CB08}" destId="{65E6514A-C31F-43E2-B6A6-424699129F5A}" srcOrd="0" destOrd="0" presId="urn:microsoft.com/office/officeart/2005/8/layout/process4"/>
    <dgm:cxn modelId="{B600EE02-7B9A-4E06-A869-5A72EE2DD13A}" type="presParOf" srcId="{4E0AD0D4-7EE3-4DF2-844C-7EBA0CA6D950}" destId="{D603A68E-5E02-4B9A-BDF0-9A4291E5CD18}" srcOrd="0" destOrd="0" presId="urn:microsoft.com/office/officeart/2005/8/layout/process4"/>
    <dgm:cxn modelId="{1B8F7120-A9D1-46BA-8998-433C0DF123CE}" type="presParOf" srcId="{D603A68E-5E02-4B9A-BDF0-9A4291E5CD18}" destId="{A2C1E490-CF21-4BE8-BEB2-39CD8D65D9A5}" srcOrd="0" destOrd="0" presId="urn:microsoft.com/office/officeart/2005/8/layout/process4"/>
    <dgm:cxn modelId="{A0E6F3D0-B42A-4743-9D1E-9A584C46ADB3}" type="presParOf" srcId="{4E0AD0D4-7EE3-4DF2-844C-7EBA0CA6D950}" destId="{22B95F0F-C7A3-4DF8-9E50-E1142092B9D6}" srcOrd="1" destOrd="0" presId="urn:microsoft.com/office/officeart/2005/8/layout/process4"/>
    <dgm:cxn modelId="{CDE02ABC-9D17-44F2-9F7F-622861BB0F7D}" type="presParOf" srcId="{4E0AD0D4-7EE3-4DF2-844C-7EBA0CA6D950}" destId="{2DD9649E-8A80-40EA-8774-095216484FB4}" srcOrd="2" destOrd="0" presId="urn:microsoft.com/office/officeart/2005/8/layout/process4"/>
    <dgm:cxn modelId="{D874EB60-7C91-469B-AA0A-46729E55A7AE}" type="presParOf" srcId="{2DD9649E-8A80-40EA-8774-095216484FB4}" destId="{65E6514A-C31F-43E2-B6A6-424699129F5A}" srcOrd="0" destOrd="0" presId="urn:microsoft.com/office/officeart/2005/8/layout/process4"/>
    <dgm:cxn modelId="{AC85DAE1-2CA3-4D95-A669-327A9A77CDA8}" type="presParOf" srcId="{4E0AD0D4-7EE3-4DF2-844C-7EBA0CA6D950}" destId="{47942BC4-D252-47FA-8603-8E6133ECF864}" srcOrd="3" destOrd="0" presId="urn:microsoft.com/office/officeart/2005/8/layout/process4"/>
    <dgm:cxn modelId="{AD8E03A1-FBD5-40DA-A47C-2774C834C13A}" type="presParOf" srcId="{4E0AD0D4-7EE3-4DF2-844C-7EBA0CA6D950}" destId="{78D6A0CF-F485-40DE-8846-AF1FE2778135}" srcOrd="4" destOrd="0" presId="urn:microsoft.com/office/officeart/2005/8/layout/process4"/>
    <dgm:cxn modelId="{BAC1BDCD-DAE5-4877-B62D-24BA29AE8023}" type="presParOf" srcId="{78D6A0CF-F485-40DE-8846-AF1FE2778135}" destId="{ACFEF01E-12EB-4239-A5B5-A08A38CFECEA}" srcOrd="0" destOrd="0" presId="urn:microsoft.com/office/officeart/2005/8/layout/process4"/>
    <dgm:cxn modelId="{491A1BE1-1BB4-434E-B48A-00886B87FD04}" type="presParOf" srcId="{4E0AD0D4-7EE3-4DF2-844C-7EBA0CA6D950}" destId="{17EE8890-1583-4B28-8E1B-7D5A33001A6D}" srcOrd="5" destOrd="0" presId="urn:microsoft.com/office/officeart/2005/8/layout/process4"/>
    <dgm:cxn modelId="{CB45675B-81F4-4D9C-B4A1-F060128A7BBC}" type="presParOf" srcId="{4E0AD0D4-7EE3-4DF2-844C-7EBA0CA6D950}" destId="{C6A12228-FAF7-4012-AF95-ECD62C32105E}" srcOrd="6" destOrd="0" presId="urn:microsoft.com/office/officeart/2005/8/layout/process4"/>
    <dgm:cxn modelId="{9A065738-349D-4E31-87CE-ABB99BB1308E}" type="presParOf" srcId="{C6A12228-FAF7-4012-AF95-ECD62C32105E}" destId="{2863C5BC-FC73-4E79-9451-CD9C15D6B8A3}" srcOrd="0" destOrd="0" presId="urn:microsoft.com/office/officeart/2005/8/layout/process4"/>
    <dgm:cxn modelId="{D460CAA4-D888-4495-8B73-86CC1F3513E1}" type="presParOf" srcId="{4E0AD0D4-7EE3-4DF2-844C-7EBA0CA6D950}" destId="{E3F7BDC0-A1FF-4BE7-B3D3-B1D3B769763B}" srcOrd="7" destOrd="0" presId="urn:microsoft.com/office/officeart/2005/8/layout/process4"/>
    <dgm:cxn modelId="{35E857F9-22E0-4114-8C46-94CA1296175F}" type="presParOf" srcId="{4E0AD0D4-7EE3-4DF2-844C-7EBA0CA6D950}" destId="{DF91146E-39F9-493E-A613-19B5A784E957}" srcOrd="8" destOrd="0" presId="urn:microsoft.com/office/officeart/2005/8/layout/process4"/>
    <dgm:cxn modelId="{FA27514B-0D6F-439C-BBB3-B1F43428717B}" type="presParOf" srcId="{DF91146E-39F9-493E-A613-19B5A784E957}" destId="{9863AEA5-4E66-41E2-8182-D5295DD4688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78430AB-1DCD-4C51-91AC-D4D63198BDF3}" type="doc">
      <dgm:prSet loTypeId="urn:microsoft.com/office/officeart/2005/8/layout/list1" loCatId="list" qsTypeId="urn:microsoft.com/office/officeart/2005/8/quickstyle/simple4" qsCatId="simple" csTypeId="urn:microsoft.com/office/officeart/2005/8/colors/colorful5" csCatId="colorful" phldr="1"/>
      <dgm:spPr/>
      <dgm:t>
        <a:bodyPr/>
        <a:lstStyle/>
        <a:p>
          <a:endParaRPr lang="en-US"/>
        </a:p>
      </dgm:t>
    </dgm:pt>
    <dgm:pt modelId="{EEE01294-CE73-47D9-83EC-E2820F3DBC6F}">
      <dgm:prSet phldrT="[Text]" custT="1"/>
      <dgm:spPr/>
      <dgm:t>
        <a:bodyPr/>
        <a:lstStyle/>
        <a:p>
          <a:r>
            <a:rPr lang="en-US" sz="1800"/>
            <a:t>Who Are Your Raters</a:t>
          </a:r>
          <a:endParaRPr lang="en-US" sz="1800" dirty="0"/>
        </a:p>
      </dgm:t>
    </dgm:pt>
    <dgm:pt modelId="{5084211C-121A-4F53-81C1-1911AD153D4C}" type="parTrans" cxnId="{83B32E64-A23F-4F14-ABBF-42E5C1D9DE15}">
      <dgm:prSet/>
      <dgm:spPr/>
      <dgm:t>
        <a:bodyPr/>
        <a:lstStyle/>
        <a:p>
          <a:endParaRPr lang="en-US" sz="2000"/>
        </a:p>
      </dgm:t>
    </dgm:pt>
    <dgm:pt modelId="{F13989F5-355A-4EE8-BC70-1D0220980C95}" type="sibTrans" cxnId="{83B32E64-A23F-4F14-ABBF-42E5C1D9DE15}">
      <dgm:prSet/>
      <dgm:spPr/>
      <dgm:t>
        <a:bodyPr/>
        <a:lstStyle/>
        <a:p>
          <a:endParaRPr lang="en-US" sz="2000"/>
        </a:p>
      </dgm:t>
    </dgm:pt>
    <dgm:pt modelId="{AF92DC94-9B57-47FB-B4A2-B0ED5184AC36}">
      <dgm:prSet phldrT="[Text]" custT="1"/>
      <dgm:spPr/>
      <dgm:t>
        <a:bodyPr/>
        <a:lstStyle/>
        <a:p>
          <a:r>
            <a:rPr lang="en-US" sz="1800"/>
            <a:t>Selection Criteria</a:t>
          </a:r>
          <a:endParaRPr lang="en-US" sz="1800" dirty="0"/>
        </a:p>
      </dgm:t>
    </dgm:pt>
    <dgm:pt modelId="{239BE47F-77F8-4ADB-A1F6-BCD558310B25}" type="parTrans" cxnId="{E9A96D75-4309-4687-911B-A38BB826C57D}">
      <dgm:prSet/>
      <dgm:spPr/>
      <dgm:t>
        <a:bodyPr/>
        <a:lstStyle/>
        <a:p>
          <a:endParaRPr lang="en-US" sz="2000"/>
        </a:p>
      </dgm:t>
    </dgm:pt>
    <dgm:pt modelId="{AF1466AB-78E8-4BBF-BF49-B35907567D81}" type="sibTrans" cxnId="{E9A96D75-4309-4687-911B-A38BB826C57D}">
      <dgm:prSet/>
      <dgm:spPr/>
      <dgm:t>
        <a:bodyPr/>
        <a:lstStyle/>
        <a:p>
          <a:endParaRPr lang="en-US" sz="2000"/>
        </a:p>
      </dgm:t>
    </dgm:pt>
    <dgm:pt modelId="{E4709FBD-C5AD-4A69-9EFA-3EE8864B3171}">
      <dgm:prSet phldrT="[Text]" custT="1"/>
      <dgm:spPr/>
      <dgm:t>
        <a:bodyPr/>
        <a:lstStyle/>
        <a:p>
          <a:r>
            <a:rPr lang="en-US" sz="1800"/>
            <a:t>Things to Consider</a:t>
          </a:r>
          <a:endParaRPr lang="en-US" sz="1800" dirty="0"/>
        </a:p>
      </dgm:t>
    </dgm:pt>
    <dgm:pt modelId="{AE3B4B06-8EE1-4713-8625-11BE1E7DE3FC}" type="parTrans" cxnId="{2968FF41-14A0-45E8-B335-279ADF6154B3}">
      <dgm:prSet/>
      <dgm:spPr/>
      <dgm:t>
        <a:bodyPr/>
        <a:lstStyle/>
        <a:p>
          <a:endParaRPr lang="en-US" sz="2000"/>
        </a:p>
      </dgm:t>
    </dgm:pt>
    <dgm:pt modelId="{DE1371DE-6631-4F3A-8019-660336A5181B}" type="sibTrans" cxnId="{2968FF41-14A0-45E8-B335-279ADF6154B3}">
      <dgm:prSet/>
      <dgm:spPr/>
      <dgm:t>
        <a:bodyPr/>
        <a:lstStyle/>
        <a:p>
          <a:endParaRPr lang="en-US" sz="2000"/>
        </a:p>
      </dgm:t>
    </dgm:pt>
    <dgm:pt modelId="{250B5074-02C6-4EBB-8B98-B1CAF8C0CA78}">
      <dgm:prSet phldrT="[Text]" custT="1"/>
      <dgm:spPr/>
      <dgm:t>
        <a:bodyPr/>
        <a:lstStyle/>
        <a:p>
          <a:r>
            <a:rPr lang="en-US" sz="1400" dirty="0"/>
            <a:t>Include all of Your Direct Reports</a:t>
          </a:r>
        </a:p>
      </dgm:t>
    </dgm:pt>
    <dgm:pt modelId="{EA0B804A-35B9-4567-8DE5-34F64C1CFB2F}" type="parTrans" cxnId="{3639C5EF-2D80-488A-BE8F-1485650C8D61}">
      <dgm:prSet/>
      <dgm:spPr/>
      <dgm:t>
        <a:bodyPr/>
        <a:lstStyle/>
        <a:p>
          <a:endParaRPr lang="en-US" sz="2000"/>
        </a:p>
      </dgm:t>
    </dgm:pt>
    <dgm:pt modelId="{FEF34E0A-8909-429D-9E1C-EBB169CE499B}" type="sibTrans" cxnId="{3639C5EF-2D80-488A-BE8F-1485650C8D61}">
      <dgm:prSet/>
      <dgm:spPr/>
      <dgm:t>
        <a:bodyPr/>
        <a:lstStyle/>
        <a:p>
          <a:endParaRPr lang="en-US" sz="2000"/>
        </a:p>
      </dgm:t>
    </dgm:pt>
    <dgm:pt modelId="{79B51B19-7871-4034-90E4-2B266ABE5D56}">
      <dgm:prSet phldrT="[Text]" custT="1"/>
      <dgm:spPr/>
      <dgm:t>
        <a:bodyPr/>
        <a:lstStyle/>
        <a:p>
          <a:r>
            <a:rPr lang="en-US" sz="1400" dirty="0"/>
            <a:t>Select a mixture of Peers or Colleagues</a:t>
          </a:r>
        </a:p>
      </dgm:t>
    </dgm:pt>
    <dgm:pt modelId="{E4EBC275-34DB-48AE-959B-B72512441747}" type="parTrans" cxnId="{A2F63061-F1D0-406F-913A-382E7EABEBB3}">
      <dgm:prSet/>
      <dgm:spPr/>
      <dgm:t>
        <a:bodyPr/>
        <a:lstStyle/>
        <a:p>
          <a:endParaRPr lang="en-US" sz="2000"/>
        </a:p>
      </dgm:t>
    </dgm:pt>
    <dgm:pt modelId="{D4FC3B3E-DB84-4523-AF1A-03FEE594C4C9}" type="sibTrans" cxnId="{A2F63061-F1D0-406F-913A-382E7EABEBB3}">
      <dgm:prSet/>
      <dgm:spPr/>
      <dgm:t>
        <a:bodyPr/>
        <a:lstStyle/>
        <a:p>
          <a:endParaRPr lang="en-US" sz="2000"/>
        </a:p>
      </dgm:t>
    </dgm:pt>
    <dgm:pt modelId="{2CE81A8D-6AF0-435C-BA7B-501BDA396367}">
      <dgm:prSet phldrT="[Text]" custT="1"/>
      <dgm:spPr/>
      <dgm:t>
        <a:bodyPr/>
        <a:lstStyle/>
        <a:p>
          <a:r>
            <a:rPr lang="en-US" sz="1400" dirty="0"/>
            <a:t>Include your Manager/Supervisor(s)</a:t>
          </a:r>
        </a:p>
      </dgm:t>
    </dgm:pt>
    <dgm:pt modelId="{2CC9C89F-B615-4CD9-BE1E-D10D47C57B71}" type="parTrans" cxnId="{59C9154E-646D-405E-8796-1E935806A093}">
      <dgm:prSet/>
      <dgm:spPr/>
      <dgm:t>
        <a:bodyPr/>
        <a:lstStyle/>
        <a:p>
          <a:endParaRPr lang="en-US" sz="2000"/>
        </a:p>
      </dgm:t>
    </dgm:pt>
    <dgm:pt modelId="{6E932C0F-010B-4A22-AC19-EFBB03885876}" type="sibTrans" cxnId="{59C9154E-646D-405E-8796-1E935806A093}">
      <dgm:prSet/>
      <dgm:spPr/>
      <dgm:t>
        <a:bodyPr/>
        <a:lstStyle/>
        <a:p>
          <a:endParaRPr lang="en-US" sz="2000"/>
        </a:p>
      </dgm:t>
    </dgm:pt>
    <dgm:pt modelId="{3388B396-E45B-498A-A98D-99D572F3BD4C}">
      <dgm:prSet phldrT="[Text]" custT="1"/>
      <dgm:spPr/>
      <dgm:t>
        <a:bodyPr/>
        <a:lstStyle/>
        <a:p>
          <a:r>
            <a:rPr lang="en-US" sz="1400" dirty="0"/>
            <a:t>Co-workers who have observed your skills for at least 3 months</a:t>
          </a:r>
        </a:p>
      </dgm:t>
    </dgm:pt>
    <dgm:pt modelId="{1181237A-99E1-487B-96AD-B84C71937F2A}" type="parTrans" cxnId="{AA0F7853-9D31-4E01-9189-4BE344C5C2D7}">
      <dgm:prSet/>
      <dgm:spPr/>
      <dgm:t>
        <a:bodyPr/>
        <a:lstStyle/>
        <a:p>
          <a:endParaRPr lang="en-US" sz="2000"/>
        </a:p>
      </dgm:t>
    </dgm:pt>
    <dgm:pt modelId="{CA67FFDF-031E-4899-BE1C-62967DF9DABB}" type="sibTrans" cxnId="{AA0F7853-9D31-4E01-9189-4BE344C5C2D7}">
      <dgm:prSet/>
      <dgm:spPr/>
      <dgm:t>
        <a:bodyPr/>
        <a:lstStyle/>
        <a:p>
          <a:endParaRPr lang="en-US" sz="2000"/>
        </a:p>
      </dgm:t>
    </dgm:pt>
    <dgm:pt modelId="{E06DDAEA-42B6-4A97-AE0F-D969DF68128C}">
      <dgm:prSet phldrT="[Text]" custT="1"/>
      <dgm:spPr/>
      <dgm:t>
        <a:bodyPr/>
        <a:lstStyle/>
        <a:p>
          <a:r>
            <a:rPr lang="en-US" sz="1400" dirty="0"/>
            <a:t>Co-workers who have seen you in multiple performance situations</a:t>
          </a:r>
        </a:p>
      </dgm:t>
    </dgm:pt>
    <dgm:pt modelId="{96745106-03C2-424A-835C-50E77F154F93}" type="parTrans" cxnId="{0B94374F-A139-42C6-B03D-3FECF012FFF4}">
      <dgm:prSet/>
      <dgm:spPr/>
      <dgm:t>
        <a:bodyPr/>
        <a:lstStyle/>
        <a:p>
          <a:endParaRPr lang="en-US" sz="2000"/>
        </a:p>
      </dgm:t>
    </dgm:pt>
    <dgm:pt modelId="{4F17362E-88C1-42CD-8260-A415B216B160}" type="sibTrans" cxnId="{0B94374F-A139-42C6-B03D-3FECF012FFF4}">
      <dgm:prSet/>
      <dgm:spPr/>
      <dgm:t>
        <a:bodyPr/>
        <a:lstStyle/>
        <a:p>
          <a:endParaRPr lang="en-US" sz="2000"/>
        </a:p>
      </dgm:t>
    </dgm:pt>
    <dgm:pt modelId="{BEA6FB11-E2A0-4CD3-820C-267966FA28E7}">
      <dgm:prSet phldrT="[Text]" custT="1"/>
      <dgm:spPr/>
      <dgm:t>
        <a:bodyPr/>
        <a:lstStyle/>
        <a:p>
          <a:r>
            <a:rPr lang="en-US" sz="1400" dirty="0"/>
            <a:t>Avoid selecting raters based on the type of feedback you expect to receive</a:t>
          </a:r>
        </a:p>
      </dgm:t>
    </dgm:pt>
    <dgm:pt modelId="{9B71882F-72D4-424F-9C17-083749E921C5}" type="parTrans" cxnId="{215EA0CC-A824-46C8-9C96-687FC1B11A26}">
      <dgm:prSet/>
      <dgm:spPr/>
      <dgm:t>
        <a:bodyPr/>
        <a:lstStyle/>
        <a:p>
          <a:endParaRPr lang="en-US" sz="2000"/>
        </a:p>
      </dgm:t>
    </dgm:pt>
    <dgm:pt modelId="{E62160F5-3F5E-409B-952A-25E53F9F08BD}" type="sibTrans" cxnId="{215EA0CC-A824-46C8-9C96-687FC1B11A26}">
      <dgm:prSet/>
      <dgm:spPr/>
      <dgm:t>
        <a:bodyPr/>
        <a:lstStyle/>
        <a:p>
          <a:endParaRPr lang="en-US" sz="2000"/>
        </a:p>
      </dgm:t>
    </dgm:pt>
    <dgm:pt modelId="{921DF515-4C78-4FB6-8769-9FD8EEB76F70}">
      <dgm:prSet phldrT="[Text]" custT="1"/>
      <dgm:spPr/>
      <dgm:t>
        <a:bodyPr/>
        <a:lstStyle/>
        <a:p>
          <a:r>
            <a:rPr lang="en-US" sz="1400" dirty="0"/>
            <a:t>You will need a completed survey from at least 3 Direct Reports and 2 Peers</a:t>
          </a:r>
        </a:p>
      </dgm:t>
    </dgm:pt>
    <dgm:pt modelId="{B258AC4A-DE35-4C9E-84A6-20DC6002B813}" type="parTrans" cxnId="{84381B00-6204-4464-AE85-5A381DAD5AC5}">
      <dgm:prSet/>
      <dgm:spPr/>
      <dgm:t>
        <a:bodyPr/>
        <a:lstStyle/>
        <a:p>
          <a:endParaRPr lang="en-US" sz="2000"/>
        </a:p>
      </dgm:t>
    </dgm:pt>
    <dgm:pt modelId="{2464055E-0549-4788-8CCE-9C729BE41936}" type="sibTrans" cxnId="{84381B00-6204-4464-AE85-5A381DAD5AC5}">
      <dgm:prSet/>
      <dgm:spPr/>
      <dgm:t>
        <a:bodyPr/>
        <a:lstStyle/>
        <a:p>
          <a:endParaRPr lang="en-US" sz="2000"/>
        </a:p>
      </dgm:t>
    </dgm:pt>
    <dgm:pt modelId="{027BFD2A-EE4F-470F-B3DE-2322E7C5DA8C}">
      <dgm:prSet phldrT="[Text]" custT="1"/>
      <dgm:spPr/>
      <dgm:t>
        <a:bodyPr/>
        <a:lstStyle/>
        <a:p>
          <a:r>
            <a:rPr lang="en-US" sz="1400" dirty="0"/>
            <a:t>You may not receive a completed survey from ALL of your raters. If possible invite more than your minimum requirements </a:t>
          </a:r>
        </a:p>
      </dgm:t>
    </dgm:pt>
    <dgm:pt modelId="{BE2C4ABC-6AF7-48F9-BA6E-84265B97D873}" type="parTrans" cxnId="{E56B2910-E8C0-4C24-A346-9121E058FCFD}">
      <dgm:prSet/>
      <dgm:spPr/>
      <dgm:t>
        <a:bodyPr/>
        <a:lstStyle/>
        <a:p>
          <a:endParaRPr lang="en-US"/>
        </a:p>
      </dgm:t>
    </dgm:pt>
    <dgm:pt modelId="{7BE9F5AC-64C9-4EC4-8356-B1C1753AEE23}" type="sibTrans" cxnId="{E56B2910-E8C0-4C24-A346-9121E058FCFD}">
      <dgm:prSet/>
      <dgm:spPr/>
      <dgm:t>
        <a:bodyPr/>
        <a:lstStyle/>
        <a:p>
          <a:endParaRPr lang="en-US"/>
        </a:p>
      </dgm:t>
    </dgm:pt>
    <dgm:pt modelId="{8EFE2BBA-E52F-40CF-AED0-9E459295DD99}" type="pres">
      <dgm:prSet presAssocID="{F78430AB-1DCD-4C51-91AC-D4D63198BDF3}" presName="linear" presStyleCnt="0">
        <dgm:presLayoutVars>
          <dgm:dir/>
          <dgm:animLvl val="lvl"/>
          <dgm:resizeHandles val="exact"/>
        </dgm:presLayoutVars>
      </dgm:prSet>
      <dgm:spPr/>
    </dgm:pt>
    <dgm:pt modelId="{F5F4BF8D-412C-4345-ABB2-DEC21D4CFE00}" type="pres">
      <dgm:prSet presAssocID="{EEE01294-CE73-47D9-83EC-E2820F3DBC6F}" presName="parentLin" presStyleCnt="0"/>
      <dgm:spPr/>
    </dgm:pt>
    <dgm:pt modelId="{3DA42BE3-233B-4B99-8AC2-874196E4195E}" type="pres">
      <dgm:prSet presAssocID="{EEE01294-CE73-47D9-83EC-E2820F3DBC6F}" presName="parentLeftMargin" presStyleLbl="node1" presStyleIdx="0" presStyleCnt="3"/>
      <dgm:spPr/>
    </dgm:pt>
    <dgm:pt modelId="{657E004D-DDAD-4D1F-9C6F-85607E3B1F02}" type="pres">
      <dgm:prSet presAssocID="{EEE01294-CE73-47D9-83EC-E2820F3DBC6F}" presName="parentText" presStyleLbl="node1" presStyleIdx="0" presStyleCnt="3">
        <dgm:presLayoutVars>
          <dgm:chMax val="0"/>
          <dgm:bulletEnabled val="1"/>
        </dgm:presLayoutVars>
      </dgm:prSet>
      <dgm:spPr/>
    </dgm:pt>
    <dgm:pt modelId="{5CB5B0C0-CF23-4F5C-A669-E34F477F3E60}" type="pres">
      <dgm:prSet presAssocID="{EEE01294-CE73-47D9-83EC-E2820F3DBC6F}" presName="negativeSpace" presStyleCnt="0"/>
      <dgm:spPr/>
    </dgm:pt>
    <dgm:pt modelId="{41B62D53-F0F7-4FCE-A3C4-F6F10F927A5C}" type="pres">
      <dgm:prSet presAssocID="{EEE01294-CE73-47D9-83EC-E2820F3DBC6F}" presName="childText" presStyleLbl="conFgAcc1" presStyleIdx="0" presStyleCnt="3">
        <dgm:presLayoutVars>
          <dgm:bulletEnabled val="1"/>
        </dgm:presLayoutVars>
      </dgm:prSet>
      <dgm:spPr/>
    </dgm:pt>
    <dgm:pt modelId="{A50CA433-EF1F-43A2-957A-BF3935D53E3E}" type="pres">
      <dgm:prSet presAssocID="{F13989F5-355A-4EE8-BC70-1D0220980C95}" presName="spaceBetweenRectangles" presStyleCnt="0"/>
      <dgm:spPr/>
    </dgm:pt>
    <dgm:pt modelId="{0B88AAB7-6131-412F-83EA-CA0E71F044E4}" type="pres">
      <dgm:prSet presAssocID="{AF92DC94-9B57-47FB-B4A2-B0ED5184AC36}" presName="parentLin" presStyleCnt="0"/>
      <dgm:spPr/>
    </dgm:pt>
    <dgm:pt modelId="{84FEE157-A312-4D50-8AEF-CA47983ADAFE}" type="pres">
      <dgm:prSet presAssocID="{AF92DC94-9B57-47FB-B4A2-B0ED5184AC36}" presName="parentLeftMargin" presStyleLbl="node1" presStyleIdx="0" presStyleCnt="3"/>
      <dgm:spPr/>
    </dgm:pt>
    <dgm:pt modelId="{1995C445-D782-4C25-B86A-A1AA0532DDDB}" type="pres">
      <dgm:prSet presAssocID="{AF92DC94-9B57-47FB-B4A2-B0ED5184AC36}" presName="parentText" presStyleLbl="node1" presStyleIdx="1" presStyleCnt="3">
        <dgm:presLayoutVars>
          <dgm:chMax val="0"/>
          <dgm:bulletEnabled val="1"/>
        </dgm:presLayoutVars>
      </dgm:prSet>
      <dgm:spPr/>
    </dgm:pt>
    <dgm:pt modelId="{A2E7BB78-196E-4347-8B55-16A0F778870C}" type="pres">
      <dgm:prSet presAssocID="{AF92DC94-9B57-47FB-B4A2-B0ED5184AC36}" presName="negativeSpace" presStyleCnt="0"/>
      <dgm:spPr/>
    </dgm:pt>
    <dgm:pt modelId="{314EE1FC-0119-4152-9126-A7DDFE2AB099}" type="pres">
      <dgm:prSet presAssocID="{AF92DC94-9B57-47FB-B4A2-B0ED5184AC36}" presName="childText" presStyleLbl="conFgAcc1" presStyleIdx="1" presStyleCnt="3">
        <dgm:presLayoutVars>
          <dgm:bulletEnabled val="1"/>
        </dgm:presLayoutVars>
      </dgm:prSet>
      <dgm:spPr/>
    </dgm:pt>
    <dgm:pt modelId="{721674FA-0F24-4268-A4B2-653FDFB9F338}" type="pres">
      <dgm:prSet presAssocID="{AF1466AB-78E8-4BBF-BF49-B35907567D81}" presName="spaceBetweenRectangles" presStyleCnt="0"/>
      <dgm:spPr/>
    </dgm:pt>
    <dgm:pt modelId="{091F9E46-F72A-4531-85E4-A9B2C814BF7E}" type="pres">
      <dgm:prSet presAssocID="{E4709FBD-C5AD-4A69-9EFA-3EE8864B3171}" presName="parentLin" presStyleCnt="0"/>
      <dgm:spPr/>
    </dgm:pt>
    <dgm:pt modelId="{923C9986-5308-4783-9748-4F0D45FA249F}" type="pres">
      <dgm:prSet presAssocID="{E4709FBD-C5AD-4A69-9EFA-3EE8864B3171}" presName="parentLeftMargin" presStyleLbl="node1" presStyleIdx="1" presStyleCnt="3"/>
      <dgm:spPr/>
    </dgm:pt>
    <dgm:pt modelId="{ED9024CC-E5B2-489D-9BA8-CD69F1BD2198}" type="pres">
      <dgm:prSet presAssocID="{E4709FBD-C5AD-4A69-9EFA-3EE8864B3171}" presName="parentText" presStyleLbl="node1" presStyleIdx="2" presStyleCnt="3">
        <dgm:presLayoutVars>
          <dgm:chMax val="0"/>
          <dgm:bulletEnabled val="1"/>
        </dgm:presLayoutVars>
      </dgm:prSet>
      <dgm:spPr/>
    </dgm:pt>
    <dgm:pt modelId="{EEA5D507-D2B8-458E-A926-582700422EAA}" type="pres">
      <dgm:prSet presAssocID="{E4709FBD-C5AD-4A69-9EFA-3EE8864B3171}" presName="negativeSpace" presStyleCnt="0"/>
      <dgm:spPr/>
    </dgm:pt>
    <dgm:pt modelId="{BA3508B2-4126-4209-A622-D1B0853A9D30}" type="pres">
      <dgm:prSet presAssocID="{E4709FBD-C5AD-4A69-9EFA-3EE8864B3171}" presName="childText" presStyleLbl="conFgAcc1" presStyleIdx="2" presStyleCnt="3">
        <dgm:presLayoutVars>
          <dgm:bulletEnabled val="1"/>
        </dgm:presLayoutVars>
      </dgm:prSet>
      <dgm:spPr/>
    </dgm:pt>
  </dgm:ptLst>
  <dgm:cxnLst>
    <dgm:cxn modelId="{84381B00-6204-4464-AE85-5A381DAD5AC5}" srcId="{E4709FBD-C5AD-4A69-9EFA-3EE8864B3171}" destId="{921DF515-4C78-4FB6-8769-9FD8EEB76F70}" srcOrd="0" destOrd="0" parTransId="{B258AC4A-DE35-4C9E-84A6-20DC6002B813}" sibTransId="{2464055E-0549-4788-8CCE-9C729BE41936}"/>
    <dgm:cxn modelId="{E56B2910-E8C0-4C24-A346-9121E058FCFD}" srcId="{E4709FBD-C5AD-4A69-9EFA-3EE8864B3171}" destId="{027BFD2A-EE4F-470F-B3DE-2322E7C5DA8C}" srcOrd="1" destOrd="0" parTransId="{BE2C4ABC-6AF7-48F9-BA6E-84265B97D873}" sibTransId="{7BE9F5AC-64C9-4EC4-8356-B1C1753AEE23}"/>
    <dgm:cxn modelId="{D343A212-509A-417A-A6EB-B292B58DFE3C}" type="presOf" srcId="{E4709FBD-C5AD-4A69-9EFA-3EE8864B3171}" destId="{923C9986-5308-4783-9748-4F0D45FA249F}" srcOrd="0" destOrd="0" presId="urn:microsoft.com/office/officeart/2005/8/layout/list1"/>
    <dgm:cxn modelId="{A3E2EF15-EAA0-4839-85F0-A95EF8D19CF7}" type="presOf" srcId="{EEE01294-CE73-47D9-83EC-E2820F3DBC6F}" destId="{657E004D-DDAD-4D1F-9C6F-85607E3B1F02}" srcOrd="1" destOrd="0" presId="urn:microsoft.com/office/officeart/2005/8/layout/list1"/>
    <dgm:cxn modelId="{D1F1D018-36DC-4C90-90A9-178DF907FDDA}" type="presOf" srcId="{BEA6FB11-E2A0-4CD3-820C-267966FA28E7}" destId="{314EE1FC-0119-4152-9126-A7DDFE2AB099}" srcOrd="0" destOrd="2" presId="urn:microsoft.com/office/officeart/2005/8/layout/list1"/>
    <dgm:cxn modelId="{69C2851D-EA09-4AB1-80A7-AEC0E1E19288}" type="presOf" srcId="{F78430AB-1DCD-4C51-91AC-D4D63198BDF3}" destId="{8EFE2BBA-E52F-40CF-AED0-9E459295DD99}" srcOrd="0" destOrd="0" presId="urn:microsoft.com/office/officeart/2005/8/layout/list1"/>
    <dgm:cxn modelId="{D527D725-BCED-4006-9DF8-C9EAEE35CCBB}" type="presOf" srcId="{921DF515-4C78-4FB6-8769-9FD8EEB76F70}" destId="{BA3508B2-4126-4209-A622-D1B0853A9D30}" srcOrd="0" destOrd="0" presId="urn:microsoft.com/office/officeart/2005/8/layout/list1"/>
    <dgm:cxn modelId="{10F6B12C-EE43-4407-A4D2-52D34996EFAD}" type="presOf" srcId="{79B51B19-7871-4034-90E4-2B266ABE5D56}" destId="{41B62D53-F0F7-4FCE-A3C4-F6F10F927A5C}" srcOrd="0" destOrd="1" presId="urn:microsoft.com/office/officeart/2005/8/layout/list1"/>
    <dgm:cxn modelId="{9069E42F-F9D9-4CA2-B84F-565224CB83CF}" type="presOf" srcId="{E4709FBD-C5AD-4A69-9EFA-3EE8864B3171}" destId="{ED9024CC-E5B2-489D-9BA8-CD69F1BD2198}" srcOrd="1" destOrd="0" presId="urn:microsoft.com/office/officeart/2005/8/layout/list1"/>
    <dgm:cxn modelId="{35B18C40-4E03-4DAB-A787-A6D5CCE7E22E}" type="presOf" srcId="{250B5074-02C6-4EBB-8B98-B1CAF8C0CA78}" destId="{41B62D53-F0F7-4FCE-A3C4-F6F10F927A5C}" srcOrd="0" destOrd="0" presId="urn:microsoft.com/office/officeart/2005/8/layout/list1"/>
    <dgm:cxn modelId="{A2F63061-F1D0-406F-913A-382E7EABEBB3}" srcId="{EEE01294-CE73-47D9-83EC-E2820F3DBC6F}" destId="{79B51B19-7871-4034-90E4-2B266ABE5D56}" srcOrd="1" destOrd="0" parTransId="{E4EBC275-34DB-48AE-959B-B72512441747}" sibTransId="{D4FC3B3E-DB84-4523-AF1A-03FEE594C4C9}"/>
    <dgm:cxn modelId="{2968FF41-14A0-45E8-B335-279ADF6154B3}" srcId="{F78430AB-1DCD-4C51-91AC-D4D63198BDF3}" destId="{E4709FBD-C5AD-4A69-9EFA-3EE8864B3171}" srcOrd="2" destOrd="0" parTransId="{AE3B4B06-8EE1-4713-8625-11BE1E7DE3FC}" sibTransId="{DE1371DE-6631-4F3A-8019-660336A5181B}"/>
    <dgm:cxn modelId="{263D7242-BB9B-4381-8C57-2C8A8DD4BE24}" type="presOf" srcId="{AF92DC94-9B57-47FB-B4A2-B0ED5184AC36}" destId="{1995C445-D782-4C25-B86A-A1AA0532DDDB}" srcOrd="1" destOrd="0" presId="urn:microsoft.com/office/officeart/2005/8/layout/list1"/>
    <dgm:cxn modelId="{83B32E64-A23F-4F14-ABBF-42E5C1D9DE15}" srcId="{F78430AB-1DCD-4C51-91AC-D4D63198BDF3}" destId="{EEE01294-CE73-47D9-83EC-E2820F3DBC6F}" srcOrd="0" destOrd="0" parTransId="{5084211C-121A-4F53-81C1-1911AD153D4C}" sibTransId="{F13989F5-355A-4EE8-BC70-1D0220980C95}"/>
    <dgm:cxn modelId="{59C9154E-646D-405E-8796-1E935806A093}" srcId="{EEE01294-CE73-47D9-83EC-E2820F3DBC6F}" destId="{2CE81A8D-6AF0-435C-BA7B-501BDA396367}" srcOrd="2" destOrd="0" parTransId="{2CC9C89F-B615-4CD9-BE1E-D10D47C57B71}" sibTransId="{6E932C0F-010B-4A22-AC19-EFBB03885876}"/>
    <dgm:cxn modelId="{0B94374F-A139-42C6-B03D-3FECF012FFF4}" srcId="{AF92DC94-9B57-47FB-B4A2-B0ED5184AC36}" destId="{E06DDAEA-42B6-4A97-AE0F-D969DF68128C}" srcOrd="1" destOrd="0" parTransId="{96745106-03C2-424A-835C-50E77F154F93}" sibTransId="{4F17362E-88C1-42CD-8260-A415B216B160}"/>
    <dgm:cxn modelId="{AA0F7853-9D31-4E01-9189-4BE344C5C2D7}" srcId="{AF92DC94-9B57-47FB-B4A2-B0ED5184AC36}" destId="{3388B396-E45B-498A-A98D-99D572F3BD4C}" srcOrd="0" destOrd="0" parTransId="{1181237A-99E1-487B-96AD-B84C71937F2A}" sibTransId="{CA67FFDF-031E-4899-BE1C-62967DF9DABB}"/>
    <dgm:cxn modelId="{E9A96D75-4309-4687-911B-A38BB826C57D}" srcId="{F78430AB-1DCD-4C51-91AC-D4D63198BDF3}" destId="{AF92DC94-9B57-47FB-B4A2-B0ED5184AC36}" srcOrd="1" destOrd="0" parTransId="{239BE47F-77F8-4ADB-A1F6-BCD558310B25}" sibTransId="{AF1466AB-78E8-4BBF-BF49-B35907567D81}"/>
    <dgm:cxn modelId="{1DEE5092-2D42-489D-BFAA-935C7402BE46}" type="presOf" srcId="{E06DDAEA-42B6-4A97-AE0F-D969DF68128C}" destId="{314EE1FC-0119-4152-9126-A7DDFE2AB099}" srcOrd="0" destOrd="1" presId="urn:microsoft.com/office/officeart/2005/8/layout/list1"/>
    <dgm:cxn modelId="{399FC8AD-EA26-47B1-A1E8-4D24AD512490}" type="presOf" srcId="{027BFD2A-EE4F-470F-B3DE-2322E7C5DA8C}" destId="{BA3508B2-4126-4209-A622-D1B0853A9D30}" srcOrd="0" destOrd="1" presId="urn:microsoft.com/office/officeart/2005/8/layout/list1"/>
    <dgm:cxn modelId="{FD8846B7-E04A-4420-A7E2-D34D303A5B1B}" type="presOf" srcId="{2CE81A8D-6AF0-435C-BA7B-501BDA396367}" destId="{41B62D53-F0F7-4FCE-A3C4-F6F10F927A5C}" srcOrd="0" destOrd="2" presId="urn:microsoft.com/office/officeart/2005/8/layout/list1"/>
    <dgm:cxn modelId="{215EA0CC-A824-46C8-9C96-687FC1B11A26}" srcId="{AF92DC94-9B57-47FB-B4A2-B0ED5184AC36}" destId="{BEA6FB11-E2A0-4CD3-820C-267966FA28E7}" srcOrd="2" destOrd="0" parTransId="{9B71882F-72D4-424F-9C17-083749E921C5}" sibTransId="{E62160F5-3F5E-409B-952A-25E53F9F08BD}"/>
    <dgm:cxn modelId="{A01573EA-2C9F-4B7E-A30B-17361FF65B4E}" type="presOf" srcId="{AF92DC94-9B57-47FB-B4A2-B0ED5184AC36}" destId="{84FEE157-A312-4D50-8AEF-CA47983ADAFE}" srcOrd="0" destOrd="0" presId="urn:microsoft.com/office/officeart/2005/8/layout/list1"/>
    <dgm:cxn modelId="{D7530BEB-9026-4CB9-812A-DFA0731C7B9E}" type="presOf" srcId="{EEE01294-CE73-47D9-83EC-E2820F3DBC6F}" destId="{3DA42BE3-233B-4B99-8AC2-874196E4195E}" srcOrd="0" destOrd="0" presId="urn:microsoft.com/office/officeart/2005/8/layout/list1"/>
    <dgm:cxn modelId="{3639C5EF-2D80-488A-BE8F-1485650C8D61}" srcId="{EEE01294-CE73-47D9-83EC-E2820F3DBC6F}" destId="{250B5074-02C6-4EBB-8B98-B1CAF8C0CA78}" srcOrd="0" destOrd="0" parTransId="{EA0B804A-35B9-4567-8DE5-34F64C1CFB2F}" sibTransId="{FEF34E0A-8909-429D-9E1C-EBB169CE499B}"/>
    <dgm:cxn modelId="{A77A20FC-6DA0-4AFB-AD7F-256FDB656ADE}" type="presOf" srcId="{3388B396-E45B-498A-A98D-99D572F3BD4C}" destId="{314EE1FC-0119-4152-9126-A7DDFE2AB099}" srcOrd="0" destOrd="0" presId="urn:microsoft.com/office/officeart/2005/8/layout/list1"/>
    <dgm:cxn modelId="{38CFB654-490E-40A8-9F1B-E0C98E1E542C}" type="presParOf" srcId="{8EFE2BBA-E52F-40CF-AED0-9E459295DD99}" destId="{F5F4BF8D-412C-4345-ABB2-DEC21D4CFE00}" srcOrd="0" destOrd="0" presId="urn:microsoft.com/office/officeart/2005/8/layout/list1"/>
    <dgm:cxn modelId="{F59BC943-0035-4648-9AA1-6760403024AC}" type="presParOf" srcId="{F5F4BF8D-412C-4345-ABB2-DEC21D4CFE00}" destId="{3DA42BE3-233B-4B99-8AC2-874196E4195E}" srcOrd="0" destOrd="0" presId="urn:microsoft.com/office/officeart/2005/8/layout/list1"/>
    <dgm:cxn modelId="{687D8E8B-DE16-4E21-9CE6-C70E023826A6}" type="presParOf" srcId="{F5F4BF8D-412C-4345-ABB2-DEC21D4CFE00}" destId="{657E004D-DDAD-4D1F-9C6F-85607E3B1F02}" srcOrd="1" destOrd="0" presId="urn:microsoft.com/office/officeart/2005/8/layout/list1"/>
    <dgm:cxn modelId="{F918FCCC-0B89-4BF1-850E-77B0B42B630F}" type="presParOf" srcId="{8EFE2BBA-E52F-40CF-AED0-9E459295DD99}" destId="{5CB5B0C0-CF23-4F5C-A669-E34F477F3E60}" srcOrd="1" destOrd="0" presId="urn:microsoft.com/office/officeart/2005/8/layout/list1"/>
    <dgm:cxn modelId="{ED421038-4F5D-439A-979A-8F67278490B2}" type="presParOf" srcId="{8EFE2BBA-E52F-40CF-AED0-9E459295DD99}" destId="{41B62D53-F0F7-4FCE-A3C4-F6F10F927A5C}" srcOrd="2" destOrd="0" presId="urn:microsoft.com/office/officeart/2005/8/layout/list1"/>
    <dgm:cxn modelId="{32C662DD-1E31-42C8-AF9A-C5A065B215C0}" type="presParOf" srcId="{8EFE2BBA-E52F-40CF-AED0-9E459295DD99}" destId="{A50CA433-EF1F-43A2-957A-BF3935D53E3E}" srcOrd="3" destOrd="0" presId="urn:microsoft.com/office/officeart/2005/8/layout/list1"/>
    <dgm:cxn modelId="{817B5453-E9F0-4C45-B184-D6C62CFE04CC}" type="presParOf" srcId="{8EFE2BBA-E52F-40CF-AED0-9E459295DD99}" destId="{0B88AAB7-6131-412F-83EA-CA0E71F044E4}" srcOrd="4" destOrd="0" presId="urn:microsoft.com/office/officeart/2005/8/layout/list1"/>
    <dgm:cxn modelId="{4217234A-2A1D-470A-B521-492AD690A47E}" type="presParOf" srcId="{0B88AAB7-6131-412F-83EA-CA0E71F044E4}" destId="{84FEE157-A312-4D50-8AEF-CA47983ADAFE}" srcOrd="0" destOrd="0" presId="urn:microsoft.com/office/officeart/2005/8/layout/list1"/>
    <dgm:cxn modelId="{8BACEE2A-9FEF-403A-B21C-E166A9DEAD6B}" type="presParOf" srcId="{0B88AAB7-6131-412F-83EA-CA0E71F044E4}" destId="{1995C445-D782-4C25-B86A-A1AA0532DDDB}" srcOrd="1" destOrd="0" presId="urn:microsoft.com/office/officeart/2005/8/layout/list1"/>
    <dgm:cxn modelId="{30B25D92-9158-4467-A622-E83D7D13B172}" type="presParOf" srcId="{8EFE2BBA-E52F-40CF-AED0-9E459295DD99}" destId="{A2E7BB78-196E-4347-8B55-16A0F778870C}" srcOrd="5" destOrd="0" presId="urn:microsoft.com/office/officeart/2005/8/layout/list1"/>
    <dgm:cxn modelId="{C288F8B2-7BB5-4AFA-99EE-ACB36A3F2490}" type="presParOf" srcId="{8EFE2BBA-E52F-40CF-AED0-9E459295DD99}" destId="{314EE1FC-0119-4152-9126-A7DDFE2AB099}" srcOrd="6" destOrd="0" presId="urn:microsoft.com/office/officeart/2005/8/layout/list1"/>
    <dgm:cxn modelId="{B90F3457-690E-471C-A14F-491DA2993A12}" type="presParOf" srcId="{8EFE2BBA-E52F-40CF-AED0-9E459295DD99}" destId="{721674FA-0F24-4268-A4B2-653FDFB9F338}" srcOrd="7" destOrd="0" presId="urn:microsoft.com/office/officeart/2005/8/layout/list1"/>
    <dgm:cxn modelId="{88E5A3B3-245E-479D-9F3E-410D652EC0BC}" type="presParOf" srcId="{8EFE2BBA-E52F-40CF-AED0-9E459295DD99}" destId="{091F9E46-F72A-4531-85E4-A9B2C814BF7E}" srcOrd="8" destOrd="0" presId="urn:microsoft.com/office/officeart/2005/8/layout/list1"/>
    <dgm:cxn modelId="{E939A2B1-847A-4A0B-9329-E7B0872E07B2}" type="presParOf" srcId="{091F9E46-F72A-4531-85E4-A9B2C814BF7E}" destId="{923C9986-5308-4783-9748-4F0D45FA249F}" srcOrd="0" destOrd="0" presId="urn:microsoft.com/office/officeart/2005/8/layout/list1"/>
    <dgm:cxn modelId="{41610843-B95A-4A9C-BD3A-4C3F791EA52A}" type="presParOf" srcId="{091F9E46-F72A-4531-85E4-A9B2C814BF7E}" destId="{ED9024CC-E5B2-489D-9BA8-CD69F1BD2198}" srcOrd="1" destOrd="0" presId="urn:microsoft.com/office/officeart/2005/8/layout/list1"/>
    <dgm:cxn modelId="{228F806C-4114-4812-9432-8DA35702024E}" type="presParOf" srcId="{8EFE2BBA-E52F-40CF-AED0-9E459295DD99}" destId="{EEA5D507-D2B8-458E-A926-582700422EAA}" srcOrd="9" destOrd="0" presId="urn:microsoft.com/office/officeart/2005/8/layout/list1"/>
    <dgm:cxn modelId="{AC1EDD5C-4EDC-417B-993C-5F0022DF898D}" type="presParOf" srcId="{8EFE2BBA-E52F-40CF-AED0-9E459295DD99}" destId="{BA3508B2-4126-4209-A622-D1B0853A9D30}"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46C52-7C28-4170-83B9-98A2CFE32D71}">
      <dsp:nvSpPr>
        <dsp:cNvPr id="0" name=""/>
        <dsp:cNvSpPr/>
      </dsp:nvSpPr>
      <dsp:spPr>
        <a:xfrm>
          <a:off x="270654" y="5410"/>
          <a:ext cx="1662629" cy="11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l" defTabSz="800100">
            <a:lnSpc>
              <a:spcPct val="90000"/>
            </a:lnSpc>
            <a:spcBef>
              <a:spcPct val="0"/>
            </a:spcBef>
            <a:spcAft>
              <a:spcPct val="35000"/>
            </a:spcAft>
            <a:buNone/>
          </a:pPr>
          <a:r>
            <a:rPr lang="en-US" sz="1800" kern="1200" dirty="0"/>
            <a:t>360 Surveys</a:t>
          </a:r>
        </a:p>
      </dsp:txBody>
      <dsp:txXfrm>
        <a:off x="270654" y="5410"/>
        <a:ext cx="1662629" cy="1148400"/>
      </dsp:txXfrm>
    </dsp:sp>
    <dsp:sp modelId="{25E01CE9-CEB5-4815-928C-2C077E40D13E}">
      <dsp:nvSpPr>
        <dsp:cNvPr id="0" name=""/>
        <dsp:cNvSpPr/>
      </dsp:nvSpPr>
      <dsp:spPr>
        <a:xfrm>
          <a:off x="1576752" y="2"/>
          <a:ext cx="440787" cy="1148400"/>
        </a:xfrm>
        <a:prstGeom prst="leftBrace">
          <a:avLst>
            <a:gd name="adj1" fmla="val 35000"/>
            <a:gd name="adj2" fmla="val 50000"/>
          </a:avLst>
        </a:pr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C25EC6F-310A-4EE3-B501-1DB13C015ED8}">
      <dsp:nvSpPr>
        <dsp:cNvPr id="0" name=""/>
        <dsp:cNvSpPr/>
      </dsp:nvSpPr>
      <dsp:spPr>
        <a:xfrm>
          <a:off x="2060548" y="2"/>
          <a:ext cx="5994712" cy="1148400"/>
        </a:xfrm>
        <a:prstGeom prst="rect">
          <a:avLst/>
        </a:prstGeom>
        <a:solidFill>
          <a:schemeClr val="bg2">
            <a:lumMod val="50000"/>
          </a:schemeClr>
        </a:soli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Lato" panose="020F0502020204030203" pitchFamily="34" charset="0"/>
            </a:rPr>
            <a:t>TruScore provides psychometrically sound survey content that quickly and accurately measures observable, coachable behaviors that are highly relevant to your role</a:t>
          </a:r>
          <a:endParaRPr lang="en-US" sz="1600" kern="1200" dirty="0"/>
        </a:p>
      </dsp:txBody>
      <dsp:txXfrm>
        <a:off x="2060548" y="2"/>
        <a:ext cx="5994712" cy="1148400"/>
      </dsp:txXfrm>
    </dsp:sp>
    <dsp:sp modelId="{A93C8BEC-A332-494C-A106-AE98BAFE7BBB}">
      <dsp:nvSpPr>
        <dsp:cNvPr id="0" name=""/>
        <dsp:cNvSpPr/>
      </dsp:nvSpPr>
      <dsp:spPr>
        <a:xfrm>
          <a:off x="157090" y="1359016"/>
          <a:ext cx="1662629" cy="11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l" defTabSz="800100">
            <a:lnSpc>
              <a:spcPct val="90000"/>
            </a:lnSpc>
            <a:spcBef>
              <a:spcPct val="0"/>
            </a:spcBef>
            <a:spcAft>
              <a:spcPct val="35000"/>
            </a:spcAft>
            <a:buNone/>
          </a:pPr>
          <a:r>
            <a:rPr lang="en-US" sz="1800" kern="1200" dirty="0"/>
            <a:t>The Process</a:t>
          </a:r>
        </a:p>
      </dsp:txBody>
      <dsp:txXfrm>
        <a:off x="157090" y="1359016"/>
        <a:ext cx="1662629" cy="1148400"/>
      </dsp:txXfrm>
    </dsp:sp>
    <dsp:sp modelId="{FE825B99-6293-4BFA-9255-D5FE6087CF98}">
      <dsp:nvSpPr>
        <dsp:cNvPr id="0" name=""/>
        <dsp:cNvSpPr/>
      </dsp:nvSpPr>
      <dsp:spPr>
        <a:xfrm>
          <a:off x="1576752" y="1354549"/>
          <a:ext cx="440787" cy="1148400"/>
        </a:xfrm>
        <a:prstGeom prst="leftBrace">
          <a:avLst>
            <a:gd name="adj1" fmla="val 35000"/>
            <a:gd name="adj2" fmla="val 50000"/>
          </a:avLst>
        </a:pr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92770DE-C169-4B1F-9A35-349BC49C14C0}">
      <dsp:nvSpPr>
        <dsp:cNvPr id="0" name=""/>
        <dsp:cNvSpPr/>
      </dsp:nvSpPr>
      <dsp:spPr>
        <a:xfrm>
          <a:off x="2060548" y="1435224"/>
          <a:ext cx="5994712" cy="1130301"/>
        </a:xfrm>
        <a:prstGeom prst="rect">
          <a:avLst/>
        </a:prstGeom>
        <a:solidFill>
          <a:schemeClr val="bg2">
            <a:lumMod val="50000"/>
          </a:schemeClr>
        </a:soli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Lato" panose="020F0502020204030203" pitchFamily="34" charset="0"/>
            </a:rPr>
            <a:t>TruScore places a strong focus on the process itself  and provides cutting edge technology combined with best in class customer support to ensure a smooth program with a high quality user experience</a:t>
          </a:r>
          <a:endParaRPr lang="en-US" sz="1600" kern="1200" dirty="0"/>
        </a:p>
      </dsp:txBody>
      <dsp:txXfrm>
        <a:off x="2060548" y="1435224"/>
        <a:ext cx="5994712" cy="1130301"/>
      </dsp:txXfrm>
    </dsp:sp>
    <dsp:sp modelId="{728F039D-D741-41E4-8229-ABC58192E4F0}">
      <dsp:nvSpPr>
        <dsp:cNvPr id="0" name=""/>
        <dsp:cNvSpPr/>
      </dsp:nvSpPr>
      <dsp:spPr>
        <a:xfrm>
          <a:off x="128954" y="2710933"/>
          <a:ext cx="1662629" cy="11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l" defTabSz="800100">
            <a:lnSpc>
              <a:spcPct val="90000"/>
            </a:lnSpc>
            <a:spcBef>
              <a:spcPct val="0"/>
            </a:spcBef>
            <a:spcAft>
              <a:spcPct val="35000"/>
            </a:spcAft>
            <a:buNone/>
          </a:pPr>
          <a:r>
            <a:rPr lang="en-US" sz="1800" kern="1200" dirty="0"/>
            <a:t>Taking Action</a:t>
          </a:r>
        </a:p>
      </dsp:txBody>
      <dsp:txXfrm>
        <a:off x="128954" y="2710933"/>
        <a:ext cx="1662629" cy="1148400"/>
      </dsp:txXfrm>
    </dsp:sp>
    <dsp:sp modelId="{B0DEBEE7-B058-4486-BD67-AC17C343BEFD}">
      <dsp:nvSpPr>
        <dsp:cNvPr id="0" name=""/>
        <dsp:cNvSpPr/>
      </dsp:nvSpPr>
      <dsp:spPr>
        <a:xfrm>
          <a:off x="1576752" y="2710933"/>
          <a:ext cx="440787" cy="1148400"/>
        </a:xfrm>
        <a:prstGeom prst="leftBrace">
          <a:avLst>
            <a:gd name="adj1" fmla="val 35000"/>
            <a:gd name="adj2" fmla="val 50000"/>
          </a:avLst>
        </a:pr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8F37C46-7EDE-44AD-AAC5-4E4C10512594}">
      <dsp:nvSpPr>
        <dsp:cNvPr id="0" name=""/>
        <dsp:cNvSpPr/>
      </dsp:nvSpPr>
      <dsp:spPr>
        <a:xfrm>
          <a:off x="2089862" y="2681626"/>
          <a:ext cx="5994712" cy="1148400"/>
        </a:xfrm>
        <a:prstGeom prst="rect">
          <a:avLst/>
        </a:prstGeom>
        <a:solidFill>
          <a:schemeClr val="bg2">
            <a:lumMod val="50000"/>
          </a:schemeClr>
        </a:soli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Lato" panose="020F0502020204030203" pitchFamily="34" charset="0"/>
            </a:rPr>
            <a:t>TruScore helps clients fully leverage their 360 results through a variety of coaching, consulting and Train-the-trainer services</a:t>
          </a:r>
          <a:endParaRPr lang="en-US" sz="1600" kern="1200" dirty="0"/>
        </a:p>
      </dsp:txBody>
      <dsp:txXfrm>
        <a:off x="2089862" y="2681626"/>
        <a:ext cx="5994712" cy="11484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12992-BB8C-47A7-A609-579BDFFBD273}">
      <dsp:nvSpPr>
        <dsp:cNvPr id="0" name=""/>
        <dsp:cNvSpPr/>
      </dsp:nvSpPr>
      <dsp:spPr>
        <a:xfrm>
          <a:off x="0" y="256617"/>
          <a:ext cx="7543800" cy="756000"/>
        </a:xfrm>
        <a:prstGeom prst="rect">
          <a:avLst/>
        </a:prstGeom>
        <a:solidFill>
          <a:schemeClr val="lt1">
            <a:alpha val="90000"/>
            <a:hueOff val="0"/>
            <a:satOff val="0"/>
            <a:lumOff val="0"/>
            <a:alphaOff val="0"/>
          </a:schemeClr>
        </a:solidFill>
        <a:ln w="384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249936" rIns="585483"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No. The results of your 360 feedback will be confidential and is intended for development purposed only.</a:t>
          </a:r>
        </a:p>
      </dsp:txBody>
      <dsp:txXfrm>
        <a:off x="0" y="256617"/>
        <a:ext cx="7543800" cy="756000"/>
      </dsp:txXfrm>
    </dsp:sp>
    <dsp:sp modelId="{EF3EF1C2-73D4-43D6-BA88-C68D364705B7}">
      <dsp:nvSpPr>
        <dsp:cNvPr id="0" name=""/>
        <dsp:cNvSpPr/>
      </dsp:nvSpPr>
      <dsp:spPr>
        <a:xfrm>
          <a:off x="377190" y="79497"/>
          <a:ext cx="5280660" cy="354240"/>
        </a:xfrm>
        <a:prstGeom prst="roundRect">
          <a:avLst/>
        </a:prstGeom>
        <a:solidFill>
          <a:schemeClr val="bg2">
            <a:lumMod val="5000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711200">
            <a:lnSpc>
              <a:spcPct val="90000"/>
            </a:lnSpc>
            <a:spcBef>
              <a:spcPct val="0"/>
            </a:spcBef>
            <a:spcAft>
              <a:spcPct val="35000"/>
            </a:spcAft>
            <a:buNone/>
          </a:pPr>
          <a:r>
            <a:rPr lang="en-US" sz="1600" kern="1200" dirty="0"/>
            <a:t>Will my results be used in my next review?</a:t>
          </a:r>
        </a:p>
      </dsp:txBody>
      <dsp:txXfrm>
        <a:off x="394483" y="96790"/>
        <a:ext cx="5246074" cy="319654"/>
      </dsp:txXfrm>
    </dsp:sp>
    <dsp:sp modelId="{19F8A7DD-F057-4D9B-B232-54651F4B2D3F}">
      <dsp:nvSpPr>
        <dsp:cNvPr id="0" name=""/>
        <dsp:cNvSpPr/>
      </dsp:nvSpPr>
      <dsp:spPr>
        <a:xfrm>
          <a:off x="0" y="1254537"/>
          <a:ext cx="7543800" cy="945000"/>
        </a:xfrm>
        <a:prstGeom prst="rect">
          <a:avLst/>
        </a:prstGeom>
        <a:solidFill>
          <a:schemeClr val="lt1">
            <a:alpha val="90000"/>
            <a:hueOff val="0"/>
            <a:satOff val="0"/>
            <a:lumOff val="0"/>
            <a:alphaOff val="0"/>
          </a:schemeClr>
        </a:solidFill>
        <a:ln w="384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249936" rIns="585483"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Your 360 feedback report will only be shared with you, your coach and/or select members of your HR department. The report will not be shared with your manager without your consent.</a:t>
          </a:r>
        </a:p>
      </dsp:txBody>
      <dsp:txXfrm>
        <a:off x="0" y="1254537"/>
        <a:ext cx="7543800" cy="945000"/>
      </dsp:txXfrm>
    </dsp:sp>
    <dsp:sp modelId="{6A251D88-589E-4E23-8DB5-A7C350484F17}">
      <dsp:nvSpPr>
        <dsp:cNvPr id="0" name=""/>
        <dsp:cNvSpPr/>
      </dsp:nvSpPr>
      <dsp:spPr>
        <a:xfrm>
          <a:off x="377190" y="1077417"/>
          <a:ext cx="5280660" cy="354240"/>
        </a:xfrm>
        <a:prstGeom prst="roundRect">
          <a:avLst/>
        </a:prstGeom>
        <a:solidFill>
          <a:schemeClr val="bg2">
            <a:lumMod val="5000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711200">
            <a:lnSpc>
              <a:spcPct val="90000"/>
            </a:lnSpc>
            <a:spcBef>
              <a:spcPct val="0"/>
            </a:spcBef>
            <a:spcAft>
              <a:spcPct val="35000"/>
            </a:spcAft>
            <a:buNone/>
          </a:pPr>
          <a:r>
            <a:rPr lang="en-US" sz="1600" kern="1200" dirty="0"/>
            <a:t>Who will see my feedback report?</a:t>
          </a:r>
        </a:p>
      </dsp:txBody>
      <dsp:txXfrm>
        <a:off x="394483" y="1094710"/>
        <a:ext cx="5246074" cy="319654"/>
      </dsp:txXfrm>
    </dsp:sp>
    <dsp:sp modelId="{3EB0B033-DFFC-4A4A-8EBD-76C02D48B71C}">
      <dsp:nvSpPr>
        <dsp:cNvPr id="0" name=""/>
        <dsp:cNvSpPr/>
      </dsp:nvSpPr>
      <dsp:spPr>
        <a:xfrm>
          <a:off x="0" y="2441457"/>
          <a:ext cx="7543800" cy="945000"/>
        </a:xfrm>
        <a:prstGeom prst="rect">
          <a:avLst/>
        </a:prstGeom>
        <a:solidFill>
          <a:schemeClr val="lt1">
            <a:alpha val="90000"/>
            <a:hueOff val="0"/>
            <a:satOff val="0"/>
            <a:lumOff val="0"/>
            <a:alphaOff val="0"/>
          </a:schemeClr>
        </a:solidFill>
        <a:ln w="384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249936" rIns="585483"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Yes, with the exception of your Supervisor/Manager response, all other rater groups require a minimum return rate to be isolated in your report. If you have fewer than the minimum, rater groups will be combined </a:t>
          </a:r>
        </a:p>
      </dsp:txBody>
      <dsp:txXfrm>
        <a:off x="0" y="2441457"/>
        <a:ext cx="7543800" cy="945000"/>
      </dsp:txXfrm>
    </dsp:sp>
    <dsp:sp modelId="{4D1CA054-2C4A-4A1C-9098-6C08DFD48109}">
      <dsp:nvSpPr>
        <dsp:cNvPr id="0" name=""/>
        <dsp:cNvSpPr/>
      </dsp:nvSpPr>
      <dsp:spPr>
        <a:xfrm>
          <a:off x="377190" y="2264337"/>
          <a:ext cx="5280660" cy="354240"/>
        </a:xfrm>
        <a:prstGeom prst="roundRect">
          <a:avLst/>
        </a:prstGeom>
        <a:solidFill>
          <a:schemeClr val="bg2">
            <a:lumMod val="5000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711200">
            <a:lnSpc>
              <a:spcPct val="90000"/>
            </a:lnSpc>
            <a:spcBef>
              <a:spcPct val="0"/>
            </a:spcBef>
            <a:spcAft>
              <a:spcPct val="35000"/>
            </a:spcAft>
            <a:buNone/>
          </a:pPr>
          <a:r>
            <a:rPr lang="en-US" sz="1600" kern="1200" dirty="0"/>
            <a:t>Will my raters’ responses be anonymous?</a:t>
          </a:r>
        </a:p>
      </dsp:txBody>
      <dsp:txXfrm>
        <a:off x="394483" y="2281630"/>
        <a:ext cx="5246074" cy="319654"/>
      </dsp:txXfrm>
    </dsp:sp>
    <dsp:sp modelId="{FDDA9849-9E56-4202-B79F-C30A583869EE}">
      <dsp:nvSpPr>
        <dsp:cNvPr id="0" name=""/>
        <dsp:cNvSpPr/>
      </dsp:nvSpPr>
      <dsp:spPr>
        <a:xfrm>
          <a:off x="0" y="3628377"/>
          <a:ext cx="7543800" cy="1134000"/>
        </a:xfrm>
        <a:prstGeom prst="rect">
          <a:avLst/>
        </a:prstGeom>
        <a:solidFill>
          <a:schemeClr val="lt1">
            <a:alpha val="90000"/>
            <a:hueOff val="0"/>
            <a:satOff val="0"/>
            <a:lumOff val="0"/>
            <a:alphaOff val="0"/>
          </a:schemeClr>
        </a:solidFill>
        <a:ln w="384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249936" rIns="585483"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The questions in your 360 are relevant to your role and maintain strict psychometric properties to ensure accurate results. In addition, your raters have been told that their responses are anonymous and that the results are purely for development, so they are strongly encouraged to answer candidly and honestly.  </a:t>
          </a:r>
        </a:p>
      </dsp:txBody>
      <dsp:txXfrm>
        <a:off x="0" y="3628377"/>
        <a:ext cx="7543800" cy="1134000"/>
      </dsp:txXfrm>
    </dsp:sp>
    <dsp:sp modelId="{06778F71-C086-4B8C-B892-2B5E5EF1032C}">
      <dsp:nvSpPr>
        <dsp:cNvPr id="0" name=""/>
        <dsp:cNvSpPr/>
      </dsp:nvSpPr>
      <dsp:spPr>
        <a:xfrm>
          <a:off x="377190" y="3451257"/>
          <a:ext cx="5280660" cy="354240"/>
        </a:xfrm>
        <a:prstGeom prst="roundRect">
          <a:avLst/>
        </a:prstGeom>
        <a:solidFill>
          <a:schemeClr val="bg2">
            <a:lumMod val="5000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711200">
            <a:lnSpc>
              <a:spcPct val="90000"/>
            </a:lnSpc>
            <a:spcBef>
              <a:spcPct val="0"/>
            </a:spcBef>
            <a:spcAft>
              <a:spcPct val="35000"/>
            </a:spcAft>
            <a:buNone/>
          </a:pPr>
          <a:r>
            <a:rPr lang="en-US" sz="1600" kern="1200" dirty="0"/>
            <a:t>Why should I trust the results?</a:t>
          </a:r>
        </a:p>
      </dsp:txBody>
      <dsp:txXfrm>
        <a:off x="394483" y="3468550"/>
        <a:ext cx="5246074" cy="319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1F98F-485F-45EB-B02D-1B1528BB66FD}">
      <dsp:nvSpPr>
        <dsp:cNvPr id="0" name=""/>
        <dsp:cNvSpPr/>
      </dsp:nvSpPr>
      <dsp:spPr>
        <a:xfrm>
          <a:off x="1425881" y="452744"/>
          <a:ext cx="3015636" cy="3015636"/>
        </a:xfrm>
        <a:prstGeom prst="blockArc">
          <a:avLst>
            <a:gd name="adj1" fmla="val 10800000"/>
            <a:gd name="adj2" fmla="val 16200000"/>
            <a:gd name="adj3" fmla="val 4640"/>
          </a:avLst>
        </a:prstGeom>
        <a:gradFill rotWithShape="0">
          <a:gsLst>
            <a:gs pos="0">
              <a:schemeClr val="accent5">
                <a:hueOff val="1644580"/>
                <a:satOff val="34343"/>
                <a:lumOff val="-1961"/>
                <a:alphaOff val="0"/>
                <a:shade val="47500"/>
                <a:satMod val="137000"/>
              </a:schemeClr>
            </a:gs>
            <a:gs pos="55000">
              <a:schemeClr val="accent5">
                <a:hueOff val="1644580"/>
                <a:satOff val="34343"/>
                <a:lumOff val="-1961"/>
                <a:alphaOff val="0"/>
                <a:shade val="69000"/>
                <a:satMod val="137000"/>
              </a:schemeClr>
            </a:gs>
            <a:gs pos="100000">
              <a:schemeClr val="accent5">
                <a:hueOff val="1644580"/>
                <a:satOff val="34343"/>
                <a:lumOff val="-1961"/>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sp>
    <dsp:sp modelId="{E8734898-0DAC-493C-B006-2A47F88CE90F}">
      <dsp:nvSpPr>
        <dsp:cNvPr id="0" name=""/>
        <dsp:cNvSpPr/>
      </dsp:nvSpPr>
      <dsp:spPr>
        <a:xfrm>
          <a:off x="1425881" y="452744"/>
          <a:ext cx="3015636" cy="3015636"/>
        </a:xfrm>
        <a:prstGeom prst="blockArc">
          <a:avLst>
            <a:gd name="adj1" fmla="val 5400000"/>
            <a:gd name="adj2" fmla="val 10800000"/>
            <a:gd name="adj3" fmla="val 4640"/>
          </a:avLst>
        </a:prstGeom>
        <a:gradFill rotWithShape="0">
          <a:gsLst>
            <a:gs pos="0">
              <a:schemeClr val="accent5">
                <a:hueOff val="1096387"/>
                <a:satOff val="22895"/>
                <a:lumOff val="-1307"/>
                <a:alphaOff val="0"/>
                <a:shade val="47500"/>
                <a:satMod val="137000"/>
              </a:schemeClr>
            </a:gs>
            <a:gs pos="55000">
              <a:schemeClr val="accent5">
                <a:hueOff val="1096387"/>
                <a:satOff val="22895"/>
                <a:lumOff val="-1307"/>
                <a:alphaOff val="0"/>
                <a:shade val="69000"/>
                <a:satMod val="137000"/>
              </a:schemeClr>
            </a:gs>
            <a:gs pos="100000">
              <a:schemeClr val="accent5">
                <a:hueOff val="1096387"/>
                <a:satOff val="22895"/>
                <a:lumOff val="-1307"/>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sp>
    <dsp:sp modelId="{8FF8B1FC-0289-499B-A39F-A8AB821E5D3D}">
      <dsp:nvSpPr>
        <dsp:cNvPr id="0" name=""/>
        <dsp:cNvSpPr/>
      </dsp:nvSpPr>
      <dsp:spPr>
        <a:xfrm>
          <a:off x="1425881" y="452744"/>
          <a:ext cx="3015636" cy="3015636"/>
        </a:xfrm>
        <a:prstGeom prst="blockArc">
          <a:avLst>
            <a:gd name="adj1" fmla="val 0"/>
            <a:gd name="adj2" fmla="val 5400000"/>
            <a:gd name="adj3" fmla="val 4640"/>
          </a:avLst>
        </a:prstGeom>
        <a:gradFill rotWithShape="0">
          <a:gsLst>
            <a:gs pos="0">
              <a:schemeClr val="accent5">
                <a:hueOff val="548193"/>
                <a:satOff val="11448"/>
                <a:lumOff val="-654"/>
                <a:alphaOff val="0"/>
                <a:shade val="47500"/>
                <a:satMod val="137000"/>
              </a:schemeClr>
            </a:gs>
            <a:gs pos="55000">
              <a:schemeClr val="accent5">
                <a:hueOff val="548193"/>
                <a:satOff val="11448"/>
                <a:lumOff val="-654"/>
                <a:alphaOff val="0"/>
                <a:shade val="69000"/>
                <a:satMod val="137000"/>
              </a:schemeClr>
            </a:gs>
            <a:gs pos="100000">
              <a:schemeClr val="accent5">
                <a:hueOff val="548193"/>
                <a:satOff val="11448"/>
                <a:lumOff val="-654"/>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sp>
    <dsp:sp modelId="{BE8E95F2-B9E0-4F99-9C27-0BB19E1DC298}">
      <dsp:nvSpPr>
        <dsp:cNvPr id="0" name=""/>
        <dsp:cNvSpPr/>
      </dsp:nvSpPr>
      <dsp:spPr>
        <a:xfrm>
          <a:off x="1425881" y="452744"/>
          <a:ext cx="3015636" cy="3015636"/>
        </a:xfrm>
        <a:prstGeom prst="blockArc">
          <a:avLst>
            <a:gd name="adj1" fmla="val 16200000"/>
            <a:gd name="adj2" fmla="val 0"/>
            <a:gd name="adj3" fmla="val 4640"/>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sp>
    <dsp:sp modelId="{565B4B7E-2964-4C2C-8B37-B277B4244FCE}">
      <dsp:nvSpPr>
        <dsp:cNvPr id="0" name=""/>
        <dsp:cNvSpPr/>
      </dsp:nvSpPr>
      <dsp:spPr>
        <a:xfrm>
          <a:off x="2239667" y="1266530"/>
          <a:ext cx="1388064" cy="1388064"/>
        </a:xfrm>
        <a:prstGeom prst="ellipse">
          <a:avLst/>
        </a:prstGeom>
        <a:gradFill rotWithShape="0">
          <a:gsLst>
            <a:gs pos="0">
              <a:schemeClr val="accent4">
                <a:hueOff val="0"/>
                <a:satOff val="0"/>
                <a:lumOff val="0"/>
                <a:alphaOff val="0"/>
                <a:shade val="47500"/>
                <a:satMod val="137000"/>
              </a:schemeClr>
            </a:gs>
            <a:gs pos="55000">
              <a:schemeClr val="accent4">
                <a:hueOff val="0"/>
                <a:satOff val="0"/>
                <a:lumOff val="0"/>
                <a:alphaOff val="0"/>
                <a:shade val="69000"/>
                <a:satMod val="137000"/>
              </a:schemeClr>
            </a:gs>
            <a:gs pos="100000">
              <a:schemeClr val="accent4">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Actionable Feedback</a:t>
          </a:r>
        </a:p>
      </dsp:txBody>
      <dsp:txXfrm>
        <a:off x="2442944" y="1469807"/>
        <a:ext cx="981510" cy="981510"/>
      </dsp:txXfrm>
    </dsp:sp>
    <dsp:sp modelId="{845659E7-76C9-4066-8199-AA6ED44EE889}">
      <dsp:nvSpPr>
        <dsp:cNvPr id="0" name=""/>
        <dsp:cNvSpPr/>
      </dsp:nvSpPr>
      <dsp:spPr>
        <a:xfrm>
          <a:off x="2447877" y="1900"/>
          <a:ext cx="971644" cy="971644"/>
        </a:xfrm>
        <a:prstGeom prst="ellipse">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Peers</a:t>
          </a:r>
        </a:p>
      </dsp:txBody>
      <dsp:txXfrm>
        <a:off x="2590171" y="144194"/>
        <a:ext cx="687056" cy="687056"/>
      </dsp:txXfrm>
    </dsp:sp>
    <dsp:sp modelId="{846947D6-C7E4-4246-B5BA-C1BFC3421D5F}">
      <dsp:nvSpPr>
        <dsp:cNvPr id="0" name=""/>
        <dsp:cNvSpPr/>
      </dsp:nvSpPr>
      <dsp:spPr>
        <a:xfrm>
          <a:off x="3920716" y="1474740"/>
          <a:ext cx="971644" cy="971644"/>
        </a:xfrm>
        <a:prstGeom prst="ellipse">
          <a:avLst/>
        </a:prstGeom>
        <a:gradFill rotWithShape="0">
          <a:gsLst>
            <a:gs pos="0">
              <a:schemeClr val="accent5">
                <a:hueOff val="548193"/>
                <a:satOff val="11448"/>
                <a:lumOff val="-654"/>
                <a:alphaOff val="0"/>
                <a:shade val="47500"/>
                <a:satMod val="137000"/>
              </a:schemeClr>
            </a:gs>
            <a:gs pos="55000">
              <a:schemeClr val="accent5">
                <a:hueOff val="548193"/>
                <a:satOff val="11448"/>
                <a:lumOff val="-654"/>
                <a:alphaOff val="0"/>
                <a:shade val="69000"/>
                <a:satMod val="137000"/>
              </a:schemeClr>
            </a:gs>
            <a:gs pos="100000">
              <a:schemeClr val="accent5">
                <a:hueOff val="548193"/>
                <a:satOff val="11448"/>
                <a:lumOff val="-654"/>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Manager</a:t>
          </a:r>
        </a:p>
      </dsp:txBody>
      <dsp:txXfrm>
        <a:off x="4063010" y="1617034"/>
        <a:ext cx="687056" cy="687056"/>
      </dsp:txXfrm>
    </dsp:sp>
    <dsp:sp modelId="{B6193227-E683-4CFB-A610-AFFC6D282E30}">
      <dsp:nvSpPr>
        <dsp:cNvPr id="0" name=""/>
        <dsp:cNvSpPr/>
      </dsp:nvSpPr>
      <dsp:spPr>
        <a:xfrm>
          <a:off x="2447877" y="2947579"/>
          <a:ext cx="971644" cy="971644"/>
        </a:xfrm>
        <a:prstGeom prst="ellipse">
          <a:avLst/>
        </a:prstGeom>
        <a:gradFill rotWithShape="0">
          <a:gsLst>
            <a:gs pos="0">
              <a:schemeClr val="accent5">
                <a:hueOff val="1096387"/>
                <a:satOff val="22895"/>
                <a:lumOff val="-1307"/>
                <a:alphaOff val="0"/>
                <a:shade val="47500"/>
                <a:satMod val="137000"/>
              </a:schemeClr>
            </a:gs>
            <a:gs pos="55000">
              <a:schemeClr val="accent5">
                <a:hueOff val="1096387"/>
                <a:satOff val="22895"/>
                <a:lumOff val="-1307"/>
                <a:alphaOff val="0"/>
                <a:shade val="69000"/>
                <a:satMod val="137000"/>
              </a:schemeClr>
            </a:gs>
            <a:gs pos="100000">
              <a:schemeClr val="accent5">
                <a:hueOff val="1096387"/>
                <a:satOff val="22895"/>
                <a:lumOff val="-1307"/>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Others</a:t>
          </a:r>
        </a:p>
      </dsp:txBody>
      <dsp:txXfrm>
        <a:off x="2590171" y="3089873"/>
        <a:ext cx="687056" cy="687056"/>
      </dsp:txXfrm>
    </dsp:sp>
    <dsp:sp modelId="{ED193BEA-FE62-4E1D-B2E8-3FBF7951D6FC}">
      <dsp:nvSpPr>
        <dsp:cNvPr id="0" name=""/>
        <dsp:cNvSpPr/>
      </dsp:nvSpPr>
      <dsp:spPr>
        <a:xfrm>
          <a:off x="975038" y="1474740"/>
          <a:ext cx="971644" cy="971644"/>
        </a:xfrm>
        <a:prstGeom prst="ellipse">
          <a:avLst/>
        </a:prstGeom>
        <a:gradFill rotWithShape="0">
          <a:gsLst>
            <a:gs pos="0">
              <a:schemeClr val="accent5">
                <a:hueOff val="1644580"/>
                <a:satOff val="34343"/>
                <a:lumOff val="-1961"/>
                <a:alphaOff val="0"/>
                <a:shade val="47500"/>
                <a:satMod val="137000"/>
              </a:schemeClr>
            </a:gs>
            <a:gs pos="55000">
              <a:schemeClr val="accent5">
                <a:hueOff val="1644580"/>
                <a:satOff val="34343"/>
                <a:lumOff val="-1961"/>
                <a:alphaOff val="0"/>
                <a:shade val="69000"/>
                <a:satMod val="137000"/>
              </a:schemeClr>
            </a:gs>
            <a:gs pos="100000">
              <a:schemeClr val="accent5">
                <a:hueOff val="1644580"/>
                <a:satOff val="34343"/>
                <a:lumOff val="-1961"/>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Direct Reports</a:t>
          </a:r>
        </a:p>
      </dsp:txBody>
      <dsp:txXfrm>
        <a:off x="1117332" y="1617034"/>
        <a:ext cx="687056" cy="6870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6E106-63F2-452C-BDFC-09AA50F6372F}">
      <dsp:nvSpPr>
        <dsp:cNvPr id="0" name=""/>
        <dsp:cNvSpPr/>
      </dsp:nvSpPr>
      <dsp:spPr>
        <a:xfrm>
          <a:off x="894161" y="355345"/>
          <a:ext cx="3267615" cy="1134799"/>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1EDD99-72CD-40C4-BF94-BFD47D0D6C57}">
      <dsp:nvSpPr>
        <dsp:cNvPr id="0" name=""/>
        <dsp:cNvSpPr/>
      </dsp:nvSpPr>
      <dsp:spPr>
        <a:xfrm>
          <a:off x="2273038" y="3048453"/>
          <a:ext cx="633258" cy="405285"/>
        </a:xfrm>
        <a:prstGeom prst="downArrow">
          <a:avLst/>
        </a:prstGeom>
        <a:gradFill rotWithShape="0">
          <a:gsLst>
            <a:gs pos="0">
              <a:schemeClr val="accent5">
                <a:tint val="40000"/>
                <a:hueOff val="0"/>
                <a:satOff val="0"/>
                <a:lumOff val="0"/>
                <a:alphaOff val="0"/>
                <a:shade val="47500"/>
                <a:satMod val="137000"/>
              </a:schemeClr>
            </a:gs>
            <a:gs pos="55000">
              <a:schemeClr val="accent5">
                <a:tint val="40000"/>
                <a:hueOff val="0"/>
                <a:satOff val="0"/>
                <a:lumOff val="0"/>
                <a:alphaOff val="0"/>
                <a:shade val="69000"/>
                <a:satMod val="137000"/>
              </a:schemeClr>
            </a:gs>
            <a:gs pos="100000">
              <a:schemeClr val="accent5">
                <a:tint val="40000"/>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dsp:style>
    </dsp:sp>
    <dsp:sp modelId="{AF9563AB-AC05-4CBE-B177-F5AB9BF32913}">
      <dsp:nvSpPr>
        <dsp:cNvPr id="0" name=""/>
        <dsp:cNvSpPr/>
      </dsp:nvSpPr>
      <dsp:spPr>
        <a:xfrm>
          <a:off x="533406" y="3674341"/>
          <a:ext cx="4112514" cy="759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b="1" kern="1200" dirty="0">
              <a:latin typeface="Open Sans Condensed" panose="020B0806030504020204" pitchFamily="34" charset="0"/>
              <a:ea typeface="Open Sans Condensed" panose="020B0806030504020204" pitchFamily="34" charset="0"/>
              <a:cs typeface="Open Sans Condensed" panose="020B0806030504020204" pitchFamily="34" charset="0"/>
            </a:rPr>
            <a:t>Insight. Focus. Action.</a:t>
          </a:r>
        </a:p>
      </dsp:txBody>
      <dsp:txXfrm>
        <a:off x="533406" y="3674341"/>
        <a:ext cx="4112514" cy="759910"/>
      </dsp:txXfrm>
    </dsp:sp>
    <dsp:sp modelId="{18B95DC6-DB3F-420E-96DF-7943D67E9FE2}">
      <dsp:nvSpPr>
        <dsp:cNvPr id="0" name=""/>
        <dsp:cNvSpPr/>
      </dsp:nvSpPr>
      <dsp:spPr>
        <a:xfrm>
          <a:off x="2025446" y="1480524"/>
          <a:ext cx="1139865" cy="1139865"/>
        </a:xfrm>
        <a:prstGeom prst="ellipse">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Lato" panose="020F0502020204030203" pitchFamily="34" charset="0"/>
            </a:rPr>
            <a:t>Development Plan</a:t>
          </a:r>
        </a:p>
      </dsp:txBody>
      <dsp:txXfrm>
        <a:off x="2192375" y="1647453"/>
        <a:ext cx="806007" cy="806007"/>
      </dsp:txXfrm>
    </dsp:sp>
    <dsp:sp modelId="{504051A6-83EC-43B4-A08C-F37ACD783E16}">
      <dsp:nvSpPr>
        <dsp:cNvPr id="0" name=""/>
        <dsp:cNvSpPr/>
      </dsp:nvSpPr>
      <dsp:spPr>
        <a:xfrm>
          <a:off x="1418974" y="642332"/>
          <a:ext cx="1139865" cy="1139865"/>
        </a:xfrm>
        <a:prstGeom prst="ellipse">
          <a:avLst/>
        </a:prstGeom>
        <a:gradFill rotWithShape="0">
          <a:gsLst>
            <a:gs pos="0">
              <a:schemeClr val="accent5">
                <a:hueOff val="822290"/>
                <a:satOff val="17171"/>
                <a:lumOff val="-980"/>
                <a:alphaOff val="0"/>
                <a:shade val="47500"/>
                <a:satMod val="137000"/>
              </a:schemeClr>
            </a:gs>
            <a:gs pos="55000">
              <a:schemeClr val="accent5">
                <a:hueOff val="822290"/>
                <a:satOff val="17171"/>
                <a:lumOff val="-980"/>
                <a:alphaOff val="0"/>
                <a:shade val="69000"/>
                <a:satMod val="137000"/>
              </a:schemeClr>
            </a:gs>
            <a:gs pos="100000">
              <a:schemeClr val="accent5">
                <a:hueOff val="822290"/>
                <a:satOff val="17171"/>
                <a:lumOff val="-98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Lato" panose="020F0502020204030203" pitchFamily="34" charset="0"/>
            </a:rPr>
            <a:t>Coaching</a:t>
          </a:r>
        </a:p>
      </dsp:txBody>
      <dsp:txXfrm>
        <a:off x="1585903" y="809261"/>
        <a:ext cx="806007" cy="806007"/>
      </dsp:txXfrm>
    </dsp:sp>
    <dsp:sp modelId="{2FF7C461-6560-4164-A462-9C464D0E3380}">
      <dsp:nvSpPr>
        <dsp:cNvPr id="0" name=""/>
        <dsp:cNvSpPr/>
      </dsp:nvSpPr>
      <dsp:spPr>
        <a:xfrm>
          <a:off x="2431714" y="447041"/>
          <a:ext cx="1139865" cy="1139865"/>
        </a:xfrm>
        <a:prstGeom prst="ellipse">
          <a:avLst/>
        </a:prstGeom>
        <a:gradFill rotWithShape="0">
          <a:gsLst>
            <a:gs pos="0">
              <a:schemeClr val="accent5">
                <a:hueOff val="1644580"/>
                <a:satOff val="34343"/>
                <a:lumOff val="-1961"/>
                <a:alphaOff val="0"/>
                <a:shade val="47500"/>
                <a:satMod val="137000"/>
              </a:schemeClr>
            </a:gs>
            <a:gs pos="55000">
              <a:schemeClr val="accent5">
                <a:hueOff val="1644580"/>
                <a:satOff val="34343"/>
                <a:lumOff val="-1961"/>
                <a:alphaOff val="0"/>
                <a:shade val="69000"/>
                <a:satMod val="137000"/>
              </a:schemeClr>
            </a:gs>
            <a:gs pos="100000">
              <a:schemeClr val="accent5">
                <a:hueOff val="1644580"/>
                <a:satOff val="34343"/>
                <a:lumOff val="-1961"/>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Lato" panose="020F0502020204030203" pitchFamily="34" charset="0"/>
            </a:rPr>
            <a:t>360 Feedback</a:t>
          </a:r>
        </a:p>
      </dsp:txBody>
      <dsp:txXfrm>
        <a:off x="2598643" y="613970"/>
        <a:ext cx="806007" cy="806007"/>
      </dsp:txXfrm>
    </dsp:sp>
    <dsp:sp modelId="{22CF9A60-ECD4-4FF1-A244-8EBC37D35C39}">
      <dsp:nvSpPr>
        <dsp:cNvPr id="0" name=""/>
        <dsp:cNvSpPr/>
      </dsp:nvSpPr>
      <dsp:spPr>
        <a:xfrm>
          <a:off x="816544" y="86945"/>
          <a:ext cx="3546249" cy="2836999"/>
        </a:xfrm>
        <a:prstGeom prst="funnel">
          <a:avLst/>
        </a:prstGeom>
        <a:solidFill>
          <a:schemeClr val="lt1">
            <a:alpha val="40000"/>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8E8944-8461-4F93-B355-070A9673A4CA}">
      <dsp:nvSpPr>
        <dsp:cNvPr id="0" name=""/>
        <dsp:cNvSpPr/>
      </dsp:nvSpPr>
      <dsp:spPr>
        <a:xfrm>
          <a:off x="-5169077" y="-791784"/>
          <a:ext cx="6155568" cy="6155568"/>
        </a:xfrm>
        <a:prstGeom prst="blockArc">
          <a:avLst>
            <a:gd name="adj1" fmla="val 18900000"/>
            <a:gd name="adj2" fmla="val 2700000"/>
            <a:gd name="adj3" fmla="val 351"/>
          </a:avLst>
        </a:prstGeom>
        <a:noFill/>
        <a:ln w="9525" cap="rnd"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C7C015-C876-4568-AE7E-D16AB71B03F3}">
      <dsp:nvSpPr>
        <dsp:cNvPr id="0" name=""/>
        <dsp:cNvSpPr/>
      </dsp:nvSpPr>
      <dsp:spPr>
        <a:xfrm>
          <a:off x="516519" y="351495"/>
          <a:ext cx="7325403" cy="703356"/>
        </a:xfrm>
        <a:prstGeom prst="rect">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8289"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Lato" panose="020F0502020204030203" pitchFamily="34" charset="0"/>
            </a:rPr>
            <a:t>Accurately measure skills and behaviors that directly impact success in your role</a:t>
          </a:r>
        </a:p>
      </dsp:txBody>
      <dsp:txXfrm>
        <a:off x="516519" y="351495"/>
        <a:ext cx="7325403" cy="703356"/>
      </dsp:txXfrm>
    </dsp:sp>
    <dsp:sp modelId="{7D373849-3878-4B08-91BD-7071203BCA9D}">
      <dsp:nvSpPr>
        <dsp:cNvPr id="0" name=""/>
        <dsp:cNvSpPr/>
      </dsp:nvSpPr>
      <dsp:spPr>
        <a:xfrm>
          <a:off x="76921" y="263575"/>
          <a:ext cx="879195" cy="879195"/>
        </a:xfrm>
        <a:prstGeom prst="ellipse">
          <a:avLst/>
        </a:prstGeom>
        <a:solidFill>
          <a:schemeClr val="lt1">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9B2FD9D-AB58-4BEE-BB35-81089610AB7F}">
      <dsp:nvSpPr>
        <dsp:cNvPr id="0" name=""/>
        <dsp:cNvSpPr/>
      </dsp:nvSpPr>
      <dsp:spPr>
        <a:xfrm>
          <a:off x="982980" y="1400178"/>
          <a:ext cx="6922153" cy="703356"/>
        </a:xfrm>
        <a:prstGeom prst="rect">
          <a:avLst/>
        </a:prstGeom>
        <a:gradFill rotWithShape="0">
          <a:gsLst>
            <a:gs pos="0">
              <a:schemeClr val="accent5">
                <a:hueOff val="548193"/>
                <a:satOff val="11448"/>
                <a:lumOff val="-654"/>
                <a:alphaOff val="0"/>
                <a:shade val="47500"/>
                <a:satMod val="137000"/>
              </a:schemeClr>
            </a:gs>
            <a:gs pos="55000">
              <a:schemeClr val="accent5">
                <a:hueOff val="548193"/>
                <a:satOff val="11448"/>
                <a:lumOff val="-654"/>
                <a:alphaOff val="0"/>
                <a:shade val="69000"/>
                <a:satMod val="137000"/>
              </a:schemeClr>
            </a:gs>
            <a:gs pos="100000">
              <a:schemeClr val="accent5">
                <a:hueOff val="548193"/>
                <a:satOff val="11448"/>
                <a:lumOff val="-654"/>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8289"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Lato" panose="020F0502020204030203" pitchFamily="34" charset="0"/>
            </a:rPr>
            <a:t>Gain actionable insights from multiple sources</a:t>
          </a:r>
        </a:p>
      </dsp:txBody>
      <dsp:txXfrm>
        <a:off x="982980" y="1400178"/>
        <a:ext cx="6922153" cy="703356"/>
      </dsp:txXfrm>
    </dsp:sp>
    <dsp:sp modelId="{20A41E1F-4DFC-446A-B1AD-22066107B97F}">
      <dsp:nvSpPr>
        <dsp:cNvPr id="0" name=""/>
        <dsp:cNvSpPr/>
      </dsp:nvSpPr>
      <dsp:spPr>
        <a:xfrm>
          <a:off x="480172" y="1318793"/>
          <a:ext cx="879195" cy="879195"/>
        </a:xfrm>
        <a:prstGeom prst="ellipse">
          <a:avLst/>
        </a:prstGeom>
        <a:solidFill>
          <a:schemeClr val="lt1">
            <a:hueOff val="0"/>
            <a:satOff val="0"/>
            <a:lumOff val="0"/>
            <a:alphaOff val="0"/>
          </a:schemeClr>
        </a:solidFill>
        <a:ln w="9525" cap="rnd" cmpd="sng" algn="ctr">
          <a:solidFill>
            <a:schemeClr val="accent5">
              <a:hueOff val="548193"/>
              <a:satOff val="11448"/>
              <a:lumOff val="-654"/>
              <a:alphaOff val="0"/>
            </a:schemeClr>
          </a:solidFill>
          <a:prstDash val="solid"/>
        </a:ln>
        <a:effectLst/>
      </dsp:spPr>
      <dsp:style>
        <a:lnRef idx="1">
          <a:scrgbClr r="0" g="0" b="0"/>
        </a:lnRef>
        <a:fillRef idx="1">
          <a:scrgbClr r="0" g="0" b="0"/>
        </a:fillRef>
        <a:effectRef idx="0">
          <a:scrgbClr r="0" g="0" b="0"/>
        </a:effectRef>
        <a:fontRef idx="minor"/>
      </dsp:style>
    </dsp:sp>
    <dsp:sp modelId="{4528972C-E937-443C-921E-B0893FFE13FF}">
      <dsp:nvSpPr>
        <dsp:cNvPr id="0" name=""/>
        <dsp:cNvSpPr/>
      </dsp:nvSpPr>
      <dsp:spPr>
        <a:xfrm>
          <a:off x="919770" y="2461930"/>
          <a:ext cx="6922153" cy="703356"/>
        </a:xfrm>
        <a:prstGeom prst="rect">
          <a:avLst/>
        </a:prstGeom>
        <a:gradFill rotWithShape="0">
          <a:gsLst>
            <a:gs pos="0">
              <a:schemeClr val="accent5">
                <a:hueOff val="1096387"/>
                <a:satOff val="22895"/>
                <a:lumOff val="-1307"/>
                <a:alphaOff val="0"/>
                <a:shade val="47500"/>
                <a:satMod val="137000"/>
              </a:schemeClr>
            </a:gs>
            <a:gs pos="55000">
              <a:schemeClr val="accent5">
                <a:hueOff val="1096387"/>
                <a:satOff val="22895"/>
                <a:lumOff val="-1307"/>
                <a:alphaOff val="0"/>
                <a:shade val="69000"/>
                <a:satMod val="137000"/>
              </a:schemeClr>
            </a:gs>
            <a:gs pos="100000">
              <a:schemeClr val="accent5">
                <a:hueOff val="1096387"/>
                <a:satOff val="22895"/>
                <a:lumOff val="-1307"/>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8289"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Lato" panose="020F0502020204030203" pitchFamily="34" charset="0"/>
            </a:rPr>
            <a:t>Make data driven decisions around where and how to focus your development and training</a:t>
          </a:r>
        </a:p>
      </dsp:txBody>
      <dsp:txXfrm>
        <a:off x="919770" y="2461930"/>
        <a:ext cx="6922153" cy="703356"/>
      </dsp:txXfrm>
    </dsp:sp>
    <dsp:sp modelId="{8F711D9C-D324-45A2-A340-5E78FF9750C0}">
      <dsp:nvSpPr>
        <dsp:cNvPr id="0" name=""/>
        <dsp:cNvSpPr/>
      </dsp:nvSpPr>
      <dsp:spPr>
        <a:xfrm>
          <a:off x="480172" y="2374011"/>
          <a:ext cx="879195" cy="879195"/>
        </a:xfrm>
        <a:prstGeom prst="ellipse">
          <a:avLst/>
        </a:prstGeom>
        <a:solidFill>
          <a:schemeClr val="lt1">
            <a:hueOff val="0"/>
            <a:satOff val="0"/>
            <a:lumOff val="0"/>
            <a:alphaOff val="0"/>
          </a:schemeClr>
        </a:solidFill>
        <a:ln w="9525" cap="rnd" cmpd="sng" algn="ctr">
          <a:solidFill>
            <a:schemeClr val="accent5">
              <a:hueOff val="1096387"/>
              <a:satOff val="22895"/>
              <a:lumOff val="-1307"/>
              <a:alphaOff val="0"/>
            </a:schemeClr>
          </a:solidFill>
          <a:prstDash val="solid"/>
        </a:ln>
        <a:effectLst/>
      </dsp:spPr>
      <dsp:style>
        <a:lnRef idx="1">
          <a:scrgbClr r="0" g="0" b="0"/>
        </a:lnRef>
        <a:fillRef idx="1">
          <a:scrgbClr r="0" g="0" b="0"/>
        </a:fillRef>
        <a:effectRef idx="0">
          <a:scrgbClr r="0" g="0" b="0"/>
        </a:effectRef>
        <a:fontRef idx="minor"/>
      </dsp:style>
    </dsp:sp>
    <dsp:sp modelId="{CDE82237-04FE-4E20-8C3B-189853CD3496}">
      <dsp:nvSpPr>
        <dsp:cNvPr id="0" name=""/>
        <dsp:cNvSpPr/>
      </dsp:nvSpPr>
      <dsp:spPr>
        <a:xfrm>
          <a:off x="516519" y="3517148"/>
          <a:ext cx="7325403" cy="703356"/>
        </a:xfrm>
        <a:prstGeom prst="rect">
          <a:avLst/>
        </a:prstGeom>
        <a:gradFill rotWithShape="0">
          <a:gsLst>
            <a:gs pos="0">
              <a:schemeClr val="accent5">
                <a:hueOff val="1644580"/>
                <a:satOff val="34343"/>
                <a:lumOff val="-1961"/>
                <a:alphaOff val="0"/>
                <a:shade val="47500"/>
                <a:satMod val="137000"/>
              </a:schemeClr>
            </a:gs>
            <a:gs pos="55000">
              <a:schemeClr val="accent5">
                <a:hueOff val="1644580"/>
                <a:satOff val="34343"/>
                <a:lumOff val="-1961"/>
                <a:alphaOff val="0"/>
                <a:shade val="69000"/>
                <a:satMod val="137000"/>
              </a:schemeClr>
            </a:gs>
            <a:gs pos="100000">
              <a:schemeClr val="accent5">
                <a:hueOff val="1644580"/>
                <a:satOff val="34343"/>
                <a:lumOff val="-1961"/>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8289"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Lato" panose="020F0502020204030203" pitchFamily="34" charset="0"/>
            </a:rPr>
            <a:t>Leverage an opportunity for professional development</a:t>
          </a:r>
        </a:p>
      </dsp:txBody>
      <dsp:txXfrm>
        <a:off x="516519" y="3517148"/>
        <a:ext cx="7325403" cy="703356"/>
      </dsp:txXfrm>
    </dsp:sp>
    <dsp:sp modelId="{FB2E6CC0-9B29-4D22-BA67-D2E7109A7E4D}">
      <dsp:nvSpPr>
        <dsp:cNvPr id="0" name=""/>
        <dsp:cNvSpPr/>
      </dsp:nvSpPr>
      <dsp:spPr>
        <a:xfrm>
          <a:off x="76921" y="3429228"/>
          <a:ext cx="879195" cy="879195"/>
        </a:xfrm>
        <a:prstGeom prst="ellipse">
          <a:avLst/>
        </a:prstGeom>
        <a:solidFill>
          <a:schemeClr val="lt1">
            <a:hueOff val="0"/>
            <a:satOff val="0"/>
            <a:lumOff val="0"/>
            <a:alphaOff val="0"/>
          </a:schemeClr>
        </a:solidFill>
        <a:ln w="9525" cap="rnd" cmpd="sng" algn="ctr">
          <a:solidFill>
            <a:schemeClr val="accent5">
              <a:hueOff val="1644580"/>
              <a:satOff val="34343"/>
              <a:lumOff val="-1961"/>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DAAFB-AA34-4B29-A1E4-BE4BAD6A7DC9}">
      <dsp:nvSpPr>
        <dsp:cNvPr id="0" name=""/>
        <dsp:cNvSpPr/>
      </dsp:nvSpPr>
      <dsp:spPr>
        <a:xfrm>
          <a:off x="857703" y="0"/>
          <a:ext cx="3770993" cy="3770993"/>
        </a:xfrm>
        <a:prstGeom prst="quadArrow">
          <a:avLst>
            <a:gd name="adj1" fmla="val 2000"/>
            <a:gd name="adj2" fmla="val 4000"/>
            <a:gd name="adj3" fmla="val 5000"/>
          </a:avLst>
        </a:prstGeom>
        <a:solidFill>
          <a:schemeClr val="accent5">
            <a:tint val="40000"/>
            <a:hueOff val="0"/>
            <a:satOff val="0"/>
            <a:lumOff val="0"/>
            <a:alphaOff val="0"/>
          </a:schemeClr>
        </a:solidFill>
        <a:ln>
          <a:noFill/>
        </a:ln>
        <a:effectLst>
          <a:outerShdw blurRad="50800" dist="25400" dir="5400000" rotWithShape="0">
            <a:srgbClr val="000000">
              <a:alpha val="44000"/>
            </a:srgbClr>
          </a:outerShdw>
        </a:effectLst>
      </dsp:spPr>
      <dsp:style>
        <a:lnRef idx="0">
          <a:scrgbClr r="0" g="0" b="0"/>
        </a:lnRef>
        <a:fillRef idx="1">
          <a:scrgbClr r="0" g="0" b="0"/>
        </a:fillRef>
        <a:effectRef idx="2">
          <a:scrgbClr r="0" g="0" b="0"/>
        </a:effectRef>
        <a:fontRef idx="minor"/>
      </dsp:style>
    </dsp:sp>
    <dsp:sp modelId="{6DAC8697-830F-4FC9-9126-6C921C03C967}">
      <dsp:nvSpPr>
        <dsp:cNvPr id="0" name=""/>
        <dsp:cNvSpPr/>
      </dsp:nvSpPr>
      <dsp:spPr>
        <a:xfrm>
          <a:off x="1102818" y="245114"/>
          <a:ext cx="1508397" cy="1508397"/>
        </a:xfrm>
        <a:prstGeom prst="roundRect">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Unrealized Strength</a:t>
          </a:r>
        </a:p>
      </dsp:txBody>
      <dsp:txXfrm>
        <a:off x="1176452" y="318748"/>
        <a:ext cx="1361129" cy="1361129"/>
      </dsp:txXfrm>
    </dsp:sp>
    <dsp:sp modelId="{A416E650-BCA6-4CD5-8302-264E2B32431C}">
      <dsp:nvSpPr>
        <dsp:cNvPr id="0" name=""/>
        <dsp:cNvSpPr/>
      </dsp:nvSpPr>
      <dsp:spPr>
        <a:xfrm>
          <a:off x="2875184" y="245114"/>
          <a:ext cx="1508397" cy="1508397"/>
        </a:xfrm>
        <a:prstGeom prst="roundRect">
          <a:avLst/>
        </a:prstGeom>
        <a:gradFill rotWithShape="0">
          <a:gsLst>
            <a:gs pos="0">
              <a:schemeClr val="accent5">
                <a:hueOff val="548193"/>
                <a:satOff val="11448"/>
                <a:lumOff val="-654"/>
                <a:alphaOff val="0"/>
                <a:shade val="47500"/>
                <a:satMod val="137000"/>
              </a:schemeClr>
            </a:gs>
            <a:gs pos="55000">
              <a:schemeClr val="accent5">
                <a:hueOff val="548193"/>
                <a:satOff val="11448"/>
                <a:lumOff val="-654"/>
                <a:alphaOff val="0"/>
                <a:shade val="69000"/>
                <a:satMod val="137000"/>
              </a:schemeClr>
            </a:gs>
            <a:gs pos="100000">
              <a:schemeClr val="accent5">
                <a:hueOff val="548193"/>
                <a:satOff val="11448"/>
                <a:lumOff val="-654"/>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Visible Strength</a:t>
          </a:r>
        </a:p>
      </dsp:txBody>
      <dsp:txXfrm>
        <a:off x="2948818" y="318748"/>
        <a:ext cx="1361129" cy="1361129"/>
      </dsp:txXfrm>
    </dsp:sp>
    <dsp:sp modelId="{1BD06349-2743-40A2-A658-99342935C112}">
      <dsp:nvSpPr>
        <dsp:cNvPr id="0" name=""/>
        <dsp:cNvSpPr/>
      </dsp:nvSpPr>
      <dsp:spPr>
        <a:xfrm>
          <a:off x="1102818" y="2017481"/>
          <a:ext cx="1508397" cy="1508397"/>
        </a:xfrm>
        <a:prstGeom prst="roundRect">
          <a:avLst/>
        </a:prstGeom>
        <a:gradFill rotWithShape="0">
          <a:gsLst>
            <a:gs pos="0">
              <a:schemeClr val="accent5">
                <a:hueOff val="1096387"/>
                <a:satOff val="22895"/>
                <a:lumOff val="-1307"/>
                <a:alphaOff val="0"/>
                <a:shade val="47500"/>
                <a:satMod val="137000"/>
              </a:schemeClr>
            </a:gs>
            <a:gs pos="55000">
              <a:schemeClr val="accent5">
                <a:hueOff val="1096387"/>
                <a:satOff val="22895"/>
                <a:lumOff val="-1307"/>
                <a:alphaOff val="0"/>
                <a:shade val="69000"/>
                <a:satMod val="137000"/>
              </a:schemeClr>
            </a:gs>
            <a:gs pos="100000">
              <a:schemeClr val="accent5">
                <a:hueOff val="1096387"/>
                <a:satOff val="22895"/>
                <a:lumOff val="-1307"/>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Soft Spot</a:t>
          </a:r>
        </a:p>
      </dsp:txBody>
      <dsp:txXfrm>
        <a:off x="1176452" y="2091115"/>
        <a:ext cx="1361129" cy="1361129"/>
      </dsp:txXfrm>
    </dsp:sp>
    <dsp:sp modelId="{A904C673-D1F9-4209-B0F6-15CF8C3A059C}">
      <dsp:nvSpPr>
        <dsp:cNvPr id="0" name=""/>
        <dsp:cNvSpPr/>
      </dsp:nvSpPr>
      <dsp:spPr>
        <a:xfrm>
          <a:off x="2875184" y="2017481"/>
          <a:ext cx="1508397" cy="1508397"/>
        </a:xfrm>
        <a:prstGeom prst="roundRect">
          <a:avLst/>
        </a:prstGeom>
        <a:gradFill rotWithShape="0">
          <a:gsLst>
            <a:gs pos="0">
              <a:schemeClr val="accent5">
                <a:hueOff val="1644580"/>
                <a:satOff val="34343"/>
                <a:lumOff val="-1961"/>
                <a:alphaOff val="0"/>
                <a:shade val="47500"/>
                <a:satMod val="137000"/>
              </a:schemeClr>
            </a:gs>
            <a:gs pos="55000">
              <a:schemeClr val="accent5">
                <a:hueOff val="1644580"/>
                <a:satOff val="34343"/>
                <a:lumOff val="-1961"/>
                <a:alphaOff val="0"/>
                <a:shade val="69000"/>
                <a:satMod val="137000"/>
              </a:schemeClr>
            </a:gs>
            <a:gs pos="100000">
              <a:schemeClr val="accent5">
                <a:hueOff val="1644580"/>
                <a:satOff val="34343"/>
                <a:lumOff val="-1961"/>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Blind Spot</a:t>
          </a:r>
        </a:p>
      </dsp:txBody>
      <dsp:txXfrm>
        <a:off x="2948818" y="2091115"/>
        <a:ext cx="1361129" cy="13611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038EC-2777-4199-BCB9-04BB02974CAF}">
      <dsp:nvSpPr>
        <dsp:cNvPr id="0" name=""/>
        <dsp:cNvSpPr/>
      </dsp:nvSpPr>
      <dsp:spPr>
        <a:xfrm>
          <a:off x="0" y="0"/>
          <a:ext cx="6844383" cy="1337200"/>
        </a:xfrm>
        <a:prstGeom prst="roundRect">
          <a:avLst>
            <a:gd name="adj" fmla="val 10000"/>
          </a:avLst>
        </a:prstGeom>
        <a:solidFill>
          <a:schemeClr val="bg2">
            <a:lumMod val="50000"/>
          </a:schemeClr>
        </a:soli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889000">
            <a:lnSpc>
              <a:spcPct val="90000"/>
            </a:lnSpc>
            <a:spcBef>
              <a:spcPct val="0"/>
            </a:spcBef>
            <a:spcAft>
              <a:spcPct val="35000"/>
            </a:spcAft>
            <a:buNone/>
          </a:pPr>
          <a:r>
            <a:rPr lang="en-US" sz="2000" u="sng" kern="1200" dirty="0"/>
            <a:t>Setup</a:t>
          </a:r>
        </a:p>
        <a:p>
          <a:pPr marL="114300" lvl="1" indent="-114300" algn="l" defTabSz="622300">
            <a:lnSpc>
              <a:spcPct val="90000"/>
            </a:lnSpc>
            <a:spcBef>
              <a:spcPct val="0"/>
            </a:spcBef>
            <a:spcAft>
              <a:spcPct val="15000"/>
            </a:spcAft>
            <a:buChar char="•"/>
          </a:pPr>
          <a:r>
            <a:rPr lang="en-US" sz="1400" kern="1200" dirty="0"/>
            <a:t>You will receive an invite email from </a:t>
          </a:r>
          <a:r>
            <a:rPr lang="en-US" sz="1400" kern="1200" dirty="0">
              <a:latin typeface="Lato" panose="020F0502020204030203" pitchFamily="34" charset="0"/>
            </a:rPr>
            <a:t>TruScore</a:t>
          </a:r>
          <a:endParaRPr lang="en-US" sz="1400" kern="1200" dirty="0"/>
        </a:p>
        <a:p>
          <a:pPr marL="114300" lvl="1" indent="-114300" algn="l" defTabSz="622300">
            <a:lnSpc>
              <a:spcPct val="90000"/>
            </a:lnSpc>
            <a:spcBef>
              <a:spcPct val="0"/>
            </a:spcBef>
            <a:spcAft>
              <a:spcPct val="15000"/>
            </a:spcAft>
            <a:buChar char="•"/>
          </a:pPr>
          <a:r>
            <a:rPr lang="en-US" sz="1400" kern="1200" dirty="0"/>
            <a:t>From the email, follow the link to your Portal, where you will invite raters and complete your self assessment</a:t>
          </a:r>
        </a:p>
      </dsp:txBody>
      <dsp:txXfrm>
        <a:off x="39165" y="39165"/>
        <a:ext cx="5401440" cy="1258870"/>
      </dsp:txXfrm>
    </dsp:sp>
    <dsp:sp modelId="{0BF2C8E5-40E0-4178-A46B-12E209E6C112}">
      <dsp:nvSpPr>
        <dsp:cNvPr id="0" name=""/>
        <dsp:cNvSpPr/>
      </dsp:nvSpPr>
      <dsp:spPr>
        <a:xfrm>
          <a:off x="603916" y="1560067"/>
          <a:ext cx="6844383" cy="1337200"/>
        </a:xfrm>
        <a:prstGeom prst="roundRect">
          <a:avLst>
            <a:gd name="adj" fmla="val 10000"/>
          </a:avLst>
        </a:prstGeom>
        <a:solidFill>
          <a:schemeClr val="bg2">
            <a:lumMod val="50000"/>
          </a:schemeClr>
        </a:soli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889000">
            <a:lnSpc>
              <a:spcPct val="90000"/>
            </a:lnSpc>
            <a:spcBef>
              <a:spcPct val="0"/>
            </a:spcBef>
            <a:spcAft>
              <a:spcPct val="35000"/>
            </a:spcAft>
            <a:buNone/>
          </a:pPr>
          <a:r>
            <a:rPr lang="en-US" sz="2000" u="sng" kern="1200" dirty="0"/>
            <a:t>Gathering Feedback</a:t>
          </a:r>
        </a:p>
        <a:p>
          <a:pPr marL="114300" lvl="1" indent="-114300" algn="l" defTabSz="622300">
            <a:lnSpc>
              <a:spcPct val="90000"/>
            </a:lnSpc>
            <a:spcBef>
              <a:spcPct val="0"/>
            </a:spcBef>
            <a:spcAft>
              <a:spcPct val="15000"/>
            </a:spcAft>
            <a:buChar char="•"/>
          </a:pPr>
          <a:r>
            <a:rPr lang="en-US" sz="1400" kern="1200" dirty="0"/>
            <a:t>Complete self survey</a:t>
          </a:r>
        </a:p>
        <a:p>
          <a:pPr marL="114300" lvl="1" indent="-114300" algn="l" defTabSz="622300">
            <a:lnSpc>
              <a:spcPct val="90000"/>
            </a:lnSpc>
            <a:spcBef>
              <a:spcPct val="0"/>
            </a:spcBef>
            <a:spcAft>
              <a:spcPct val="15000"/>
            </a:spcAft>
            <a:buChar char="•"/>
          </a:pPr>
          <a:r>
            <a:rPr lang="en-US" sz="1400" kern="1200" dirty="0"/>
            <a:t>Raters receive secure link to complete the assessment</a:t>
          </a:r>
        </a:p>
        <a:p>
          <a:pPr marL="114300" lvl="1" indent="-114300" algn="l" defTabSz="622300">
            <a:lnSpc>
              <a:spcPct val="90000"/>
            </a:lnSpc>
            <a:spcBef>
              <a:spcPct val="0"/>
            </a:spcBef>
            <a:spcAft>
              <a:spcPct val="15000"/>
            </a:spcAft>
            <a:buChar char="•"/>
          </a:pPr>
          <a:r>
            <a:rPr lang="en-US" sz="1400" kern="1200" dirty="0"/>
            <a:t>Automated reminders go to raters who have not finished the survey</a:t>
          </a:r>
        </a:p>
      </dsp:txBody>
      <dsp:txXfrm>
        <a:off x="643081" y="1599232"/>
        <a:ext cx="5292957" cy="1258870"/>
      </dsp:txXfrm>
    </dsp:sp>
    <dsp:sp modelId="{2480C92E-1A18-4AA0-8CE7-2E65108D4826}">
      <dsp:nvSpPr>
        <dsp:cNvPr id="0" name=""/>
        <dsp:cNvSpPr/>
      </dsp:nvSpPr>
      <dsp:spPr>
        <a:xfrm>
          <a:off x="1207832" y="3120134"/>
          <a:ext cx="6844383" cy="1337200"/>
        </a:xfrm>
        <a:prstGeom prst="roundRect">
          <a:avLst>
            <a:gd name="adj" fmla="val 10000"/>
          </a:avLst>
        </a:prstGeom>
        <a:solidFill>
          <a:schemeClr val="bg2">
            <a:lumMod val="50000"/>
          </a:schemeClr>
        </a:soli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889000">
            <a:lnSpc>
              <a:spcPct val="90000"/>
            </a:lnSpc>
            <a:spcBef>
              <a:spcPct val="0"/>
            </a:spcBef>
            <a:spcAft>
              <a:spcPct val="35000"/>
            </a:spcAft>
            <a:buNone/>
          </a:pPr>
          <a:r>
            <a:rPr lang="en-US" sz="2000" u="sng" kern="1200" dirty="0"/>
            <a:t>Leveraging Results</a:t>
          </a:r>
        </a:p>
        <a:p>
          <a:pPr marL="114300" lvl="1" indent="-114300" algn="l" defTabSz="622300">
            <a:lnSpc>
              <a:spcPct val="90000"/>
            </a:lnSpc>
            <a:spcBef>
              <a:spcPct val="0"/>
            </a:spcBef>
            <a:spcAft>
              <a:spcPct val="15000"/>
            </a:spcAft>
            <a:buChar char="•"/>
          </a:pPr>
          <a:r>
            <a:rPr lang="en-US" sz="1400" kern="1200" dirty="0"/>
            <a:t>You will receive your feedback report &amp; coaching session</a:t>
          </a:r>
        </a:p>
        <a:p>
          <a:pPr marL="114300" lvl="1" indent="-114300" algn="l" defTabSz="622300">
            <a:lnSpc>
              <a:spcPct val="90000"/>
            </a:lnSpc>
            <a:spcBef>
              <a:spcPct val="0"/>
            </a:spcBef>
            <a:spcAft>
              <a:spcPct val="15000"/>
            </a:spcAft>
            <a:buChar char="•"/>
          </a:pPr>
          <a:r>
            <a:rPr lang="en-US" sz="1400" kern="1200" dirty="0"/>
            <a:t>Create an actionable development plan</a:t>
          </a:r>
        </a:p>
        <a:p>
          <a:pPr marL="114300" lvl="1" indent="-114300" algn="l" defTabSz="622300">
            <a:lnSpc>
              <a:spcPct val="90000"/>
            </a:lnSpc>
            <a:spcBef>
              <a:spcPct val="0"/>
            </a:spcBef>
            <a:spcAft>
              <a:spcPct val="15000"/>
            </a:spcAft>
            <a:buChar char="•"/>
          </a:pPr>
          <a:r>
            <a:rPr lang="en-US" sz="1400" kern="1200" dirty="0"/>
            <a:t>Follow up with raters and manager to communicate what you will focus on</a:t>
          </a:r>
        </a:p>
      </dsp:txBody>
      <dsp:txXfrm>
        <a:off x="1246997" y="3159299"/>
        <a:ext cx="5292957" cy="1258870"/>
      </dsp:txXfrm>
    </dsp:sp>
    <dsp:sp modelId="{308F3FD6-2659-4D89-BDA5-1143539A097D}">
      <dsp:nvSpPr>
        <dsp:cNvPr id="0" name=""/>
        <dsp:cNvSpPr/>
      </dsp:nvSpPr>
      <dsp:spPr>
        <a:xfrm>
          <a:off x="5975203" y="1014043"/>
          <a:ext cx="869180" cy="869180"/>
        </a:xfrm>
        <a:prstGeom prst="downArrow">
          <a:avLst>
            <a:gd name="adj1" fmla="val 55000"/>
            <a:gd name="adj2" fmla="val 45000"/>
          </a:avLst>
        </a:prstGeom>
        <a:solidFill>
          <a:srgbClr val="92D050">
            <a:alpha val="90000"/>
          </a:srgbClr>
        </a:solidFill>
        <a:ln w="9525"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6170768" y="1014043"/>
        <a:ext cx="478050" cy="654058"/>
      </dsp:txXfrm>
    </dsp:sp>
    <dsp:sp modelId="{E3284A7A-8393-4B2E-865C-DABFC0752CDF}">
      <dsp:nvSpPr>
        <dsp:cNvPr id="0" name=""/>
        <dsp:cNvSpPr/>
      </dsp:nvSpPr>
      <dsp:spPr>
        <a:xfrm>
          <a:off x="6579119" y="2565196"/>
          <a:ext cx="869180" cy="869180"/>
        </a:xfrm>
        <a:prstGeom prst="downArrow">
          <a:avLst>
            <a:gd name="adj1" fmla="val 55000"/>
            <a:gd name="adj2" fmla="val 45000"/>
          </a:avLst>
        </a:prstGeom>
        <a:solidFill>
          <a:srgbClr val="92D050">
            <a:alpha val="90000"/>
          </a:srgbClr>
        </a:solidFill>
        <a:ln w="9525"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6774684" y="2565196"/>
        <a:ext cx="478050" cy="6540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C1E490-CF21-4BE8-BEB2-39CD8D65D9A5}">
      <dsp:nvSpPr>
        <dsp:cNvPr id="0" name=""/>
        <dsp:cNvSpPr/>
      </dsp:nvSpPr>
      <dsp:spPr>
        <a:xfrm>
          <a:off x="0" y="4083881"/>
          <a:ext cx="7543800" cy="669994"/>
        </a:xfrm>
        <a:prstGeom prst="rect">
          <a:avLst/>
        </a:prstGeom>
        <a:gradFill rotWithShape="0">
          <a:gsLst>
            <a:gs pos="0">
              <a:schemeClr val="accent4">
                <a:hueOff val="0"/>
                <a:satOff val="0"/>
                <a:lumOff val="0"/>
                <a:alphaOff val="0"/>
                <a:shade val="47500"/>
                <a:satMod val="137000"/>
              </a:schemeClr>
            </a:gs>
            <a:gs pos="55000">
              <a:schemeClr val="accent4">
                <a:hueOff val="0"/>
                <a:satOff val="0"/>
                <a:lumOff val="0"/>
                <a:alphaOff val="0"/>
                <a:shade val="69000"/>
                <a:satMod val="137000"/>
              </a:schemeClr>
            </a:gs>
            <a:gs pos="100000">
              <a:schemeClr val="accent4">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Thanking your raters and sharing your action plan</a:t>
          </a:r>
        </a:p>
      </dsp:txBody>
      <dsp:txXfrm>
        <a:off x="0" y="4083881"/>
        <a:ext cx="7543800" cy="669994"/>
      </dsp:txXfrm>
    </dsp:sp>
    <dsp:sp modelId="{65E6514A-C31F-43E2-B6A6-424699129F5A}">
      <dsp:nvSpPr>
        <dsp:cNvPr id="0" name=""/>
        <dsp:cNvSpPr/>
      </dsp:nvSpPr>
      <dsp:spPr>
        <a:xfrm rot="10800000">
          <a:off x="0" y="3063479"/>
          <a:ext cx="7543800" cy="1030451"/>
        </a:xfrm>
        <a:prstGeom prst="upArrowCallout">
          <a:avLst/>
        </a:prstGeom>
        <a:gradFill rotWithShape="0">
          <a:gsLst>
            <a:gs pos="0">
              <a:schemeClr val="accent4">
                <a:hueOff val="-584272"/>
                <a:satOff val="4301"/>
                <a:lumOff val="-4804"/>
                <a:alphaOff val="0"/>
                <a:shade val="47500"/>
                <a:satMod val="137000"/>
              </a:schemeClr>
            </a:gs>
            <a:gs pos="55000">
              <a:schemeClr val="accent4">
                <a:hueOff val="-584272"/>
                <a:satOff val="4301"/>
                <a:lumOff val="-4804"/>
                <a:alphaOff val="0"/>
                <a:shade val="69000"/>
                <a:satMod val="137000"/>
              </a:schemeClr>
            </a:gs>
            <a:gs pos="100000">
              <a:schemeClr val="accent4">
                <a:hueOff val="-584272"/>
                <a:satOff val="4301"/>
                <a:lumOff val="-4804"/>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Creating a development plan and sharing action items with your manager</a:t>
          </a:r>
        </a:p>
      </dsp:txBody>
      <dsp:txXfrm rot="10800000">
        <a:off x="0" y="3063479"/>
        <a:ext cx="7543800" cy="669556"/>
      </dsp:txXfrm>
    </dsp:sp>
    <dsp:sp modelId="{ACFEF01E-12EB-4239-A5B5-A08A38CFECEA}">
      <dsp:nvSpPr>
        <dsp:cNvPr id="0" name=""/>
        <dsp:cNvSpPr/>
      </dsp:nvSpPr>
      <dsp:spPr>
        <a:xfrm rot="10800000">
          <a:off x="0" y="2043077"/>
          <a:ext cx="7543800" cy="1030451"/>
        </a:xfrm>
        <a:prstGeom prst="upArrowCallout">
          <a:avLst/>
        </a:prstGeom>
        <a:gradFill rotWithShape="0">
          <a:gsLst>
            <a:gs pos="0">
              <a:schemeClr val="accent4">
                <a:hueOff val="-1168544"/>
                <a:satOff val="8602"/>
                <a:lumOff val="-9608"/>
                <a:alphaOff val="0"/>
                <a:shade val="47500"/>
                <a:satMod val="137000"/>
              </a:schemeClr>
            </a:gs>
            <a:gs pos="55000">
              <a:schemeClr val="accent4">
                <a:hueOff val="-1168544"/>
                <a:satOff val="8602"/>
                <a:lumOff val="-9608"/>
                <a:alphaOff val="0"/>
                <a:shade val="69000"/>
                <a:satMod val="137000"/>
              </a:schemeClr>
            </a:gs>
            <a:gs pos="100000">
              <a:schemeClr val="accent4">
                <a:hueOff val="-1168544"/>
                <a:satOff val="8602"/>
                <a:lumOff val="-9608"/>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Attending a feedback workshop or coaching session (if applicable)</a:t>
          </a:r>
        </a:p>
      </dsp:txBody>
      <dsp:txXfrm rot="10800000">
        <a:off x="0" y="2043077"/>
        <a:ext cx="7543800" cy="669556"/>
      </dsp:txXfrm>
    </dsp:sp>
    <dsp:sp modelId="{2863C5BC-FC73-4E79-9451-CD9C15D6B8A3}">
      <dsp:nvSpPr>
        <dsp:cNvPr id="0" name=""/>
        <dsp:cNvSpPr/>
      </dsp:nvSpPr>
      <dsp:spPr>
        <a:xfrm rot="10800000">
          <a:off x="0" y="1022675"/>
          <a:ext cx="7543800" cy="1030451"/>
        </a:xfrm>
        <a:prstGeom prst="upArrowCallout">
          <a:avLst/>
        </a:prstGeom>
        <a:gradFill rotWithShape="0">
          <a:gsLst>
            <a:gs pos="0">
              <a:schemeClr val="accent4">
                <a:hueOff val="-1752815"/>
                <a:satOff val="12904"/>
                <a:lumOff val="-14412"/>
                <a:alphaOff val="0"/>
                <a:shade val="47500"/>
                <a:satMod val="137000"/>
              </a:schemeClr>
            </a:gs>
            <a:gs pos="55000">
              <a:schemeClr val="accent4">
                <a:hueOff val="-1752815"/>
                <a:satOff val="12904"/>
                <a:lumOff val="-14412"/>
                <a:alphaOff val="0"/>
                <a:shade val="69000"/>
                <a:satMod val="137000"/>
              </a:schemeClr>
            </a:gs>
            <a:gs pos="100000">
              <a:schemeClr val="accent4">
                <a:hueOff val="-1752815"/>
                <a:satOff val="12904"/>
                <a:lumOff val="-14412"/>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Logging into your portal, completing self survey and inviting your raters</a:t>
          </a:r>
        </a:p>
      </dsp:txBody>
      <dsp:txXfrm rot="10800000">
        <a:off x="0" y="1022675"/>
        <a:ext cx="7543800" cy="669556"/>
      </dsp:txXfrm>
    </dsp:sp>
    <dsp:sp modelId="{9863AEA5-4E66-41E2-8182-D5295DD46886}">
      <dsp:nvSpPr>
        <dsp:cNvPr id="0" name=""/>
        <dsp:cNvSpPr/>
      </dsp:nvSpPr>
      <dsp:spPr>
        <a:xfrm rot="10800000">
          <a:off x="0" y="2273"/>
          <a:ext cx="7543800" cy="1030451"/>
        </a:xfrm>
        <a:prstGeom prst="upArrowCallout">
          <a:avLst/>
        </a:prstGeom>
        <a:gradFill rotWithShape="0">
          <a:gsLst>
            <a:gs pos="0">
              <a:schemeClr val="accent4">
                <a:hueOff val="-2337087"/>
                <a:satOff val="17205"/>
                <a:lumOff val="-19216"/>
                <a:alphaOff val="0"/>
                <a:shade val="47500"/>
                <a:satMod val="137000"/>
              </a:schemeClr>
            </a:gs>
            <a:gs pos="55000">
              <a:schemeClr val="accent4">
                <a:hueOff val="-2337087"/>
                <a:satOff val="17205"/>
                <a:lumOff val="-19216"/>
                <a:alphaOff val="0"/>
                <a:shade val="69000"/>
                <a:satMod val="137000"/>
              </a:schemeClr>
            </a:gs>
            <a:gs pos="100000">
              <a:schemeClr val="accent4">
                <a:hueOff val="-2337087"/>
                <a:satOff val="17205"/>
                <a:lumOff val="-19216"/>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Selecting your raters and preparing them</a:t>
          </a:r>
        </a:p>
      </dsp:txBody>
      <dsp:txXfrm rot="10800000">
        <a:off x="0" y="2273"/>
        <a:ext cx="7543800" cy="66955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B62D53-F0F7-4FCE-A3C4-F6F10F927A5C}">
      <dsp:nvSpPr>
        <dsp:cNvPr id="0" name=""/>
        <dsp:cNvSpPr/>
      </dsp:nvSpPr>
      <dsp:spPr>
        <a:xfrm>
          <a:off x="0" y="340182"/>
          <a:ext cx="7351295" cy="1190700"/>
        </a:xfrm>
        <a:prstGeom prst="rect">
          <a:avLst/>
        </a:prstGeom>
        <a:solidFill>
          <a:schemeClr val="lt1">
            <a:alpha val="90000"/>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0542" tIns="437388" rIns="570542"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Include all of Your Direct Reports</a:t>
          </a:r>
        </a:p>
        <a:p>
          <a:pPr marL="114300" lvl="1" indent="-114300" algn="l" defTabSz="622300">
            <a:lnSpc>
              <a:spcPct val="90000"/>
            </a:lnSpc>
            <a:spcBef>
              <a:spcPct val="0"/>
            </a:spcBef>
            <a:spcAft>
              <a:spcPct val="15000"/>
            </a:spcAft>
            <a:buChar char="•"/>
          </a:pPr>
          <a:r>
            <a:rPr lang="en-US" sz="1400" kern="1200" dirty="0"/>
            <a:t>Select a mixture of Peers or Colleagues</a:t>
          </a:r>
        </a:p>
        <a:p>
          <a:pPr marL="114300" lvl="1" indent="-114300" algn="l" defTabSz="622300">
            <a:lnSpc>
              <a:spcPct val="90000"/>
            </a:lnSpc>
            <a:spcBef>
              <a:spcPct val="0"/>
            </a:spcBef>
            <a:spcAft>
              <a:spcPct val="15000"/>
            </a:spcAft>
            <a:buChar char="•"/>
          </a:pPr>
          <a:r>
            <a:rPr lang="en-US" sz="1400" kern="1200" dirty="0"/>
            <a:t>Include your Manager/Supervisor(s)</a:t>
          </a:r>
        </a:p>
      </dsp:txBody>
      <dsp:txXfrm>
        <a:off x="0" y="340182"/>
        <a:ext cx="7351295" cy="1190700"/>
      </dsp:txXfrm>
    </dsp:sp>
    <dsp:sp modelId="{657E004D-DDAD-4D1F-9C6F-85607E3B1F02}">
      <dsp:nvSpPr>
        <dsp:cNvPr id="0" name=""/>
        <dsp:cNvSpPr/>
      </dsp:nvSpPr>
      <dsp:spPr>
        <a:xfrm>
          <a:off x="367564" y="30222"/>
          <a:ext cx="5145906" cy="619920"/>
        </a:xfrm>
        <a:prstGeom prst="roundRect">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4503" tIns="0" rIns="194503" bIns="0" numCol="1" spcCol="1270" anchor="ctr" anchorCtr="0">
          <a:noAutofit/>
        </a:bodyPr>
        <a:lstStyle/>
        <a:p>
          <a:pPr marL="0" lvl="0" indent="0" algn="l" defTabSz="800100">
            <a:lnSpc>
              <a:spcPct val="90000"/>
            </a:lnSpc>
            <a:spcBef>
              <a:spcPct val="0"/>
            </a:spcBef>
            <a:spcAft>
              <a:spcPct val="35000"/>
            </a:spcAft>
            <a:buNone/>
          </a:pPr>
          <a:r>
            <a:rPr lang="en-US" sz="1800" kern="1200"/>
            <a:t>Who Are Your Raters</a:t>
          </a:r>
          <a:endParaRPr lang="en-US" sz="1800" kern="1200" dirty="0"/>
        </a:p>
      </dsp:txBody>
      <dsp:txXfrm>
        <a:off x="397826" y="60484"/>
        <a:ext cx="5085382" cy="559396"/>
      </dsp:txXfrm>
    </dsp:sp>
    <dsp:sp modelId="{314EE1FC-0119-4152-9126-A7DDFE2AB099}">
      <dsp:nvSpPr>
        <dsp:cNvPr id="0" name=""/>
        <dsp:cNvSpPr/>
      </dsp:nvSpPr>
      <dsp:spPr>
        <a:xfrm>
          <a:off x="0" y="1954242"/>
          <a:ext cx="7351295" cy="1190700"/>
        </a:xfrm>
        <a:prstGeom prst="rect">
          <a:avLst/>
        </a:prstGeom>
        <a:solidFill>
          <a:schemeClr val="lt1">
            <a:alpha val="90000"/>
            <a:hueOff val="0"/>
            <a:satOff val="0"/>
            <a:lumOff val="0"/>
            <a:alphaOff val="0"/>
          </a:schemeClr>
        </a:solidFill>
        <a:ln w="9525" cap="rnd" cmpd="sng" algn="ctr">
          <a:solidFill>
            <a:schemeClr val="accent5">
              <a:hueOff val="822290"/>
              <a:satOff val="17171"/>
              <a:lumOff val="-98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0542" tIns="437388" rIns="570542"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Co-workers who have observed your skills for at least 3 months</a:t>
          </a:r>
        </a:p>
        <a:p>
          <a:pPr marL="114300" lvl="1" indent="-114300" algn="l" defTabSz="622300">
            <a:lnSpc>
              <a:spcPct val="90000"/>
            </a:lnSpc>
            <a:spcBef>
              <a:spcPct val="0"/>
            </a:spcBef>
            <a:spcAft>
              <a:spcPct val="15000"/>
            </a:spcAft>
            <a:buChar char="•"/>
          </a:pPr>
          <a:r>
            <a:rPr lang="en-US" sz="1400" kern="1200" dirty="0"/>
            <a:t>Co-workers who have seen you in multiple performance situations</a:t>
          </a:r>
        </a:p>
        <a:p>
          <a:pPr marL="114300" lvl="1" indent="-114300" algn="l" defTabSz="622300">
            <a:lnSpc>
              <a:spcPct val="90000"/>
            </a:lnSpc>
            <a:spcBef>
              <a:spcPct val="0"/>
            </a:spcBef>
            <a:spcAft>
              <a:spcPct val="15000"/>
            </a:spcAft>
            <a:buChar char="•"/>
          </a:pPr>
          <a:r>
            <a:rPr lang="en-US" sz="1400" kern="1200" dirty="0"/>
            <a:t>Avoid selecting raters based on the type of feedback you expect to receive</a:t>
          </a:r>
        </a:p>
      </dsp:txBody>
      <dsp:txXfrm>
        <a:off x="0" y="1954242"/>
        <a:ext cx="7351295" cy="1190700"/>
      </dsp:txXfrm>
    </dsp:sp>
    <dsp:sp modelId="{1995C445-D782-4C25-B86A-A1AA0532DDDB}">
      <dsp:nvSpPr>
        <dsp:cNvPr id="0" name=""/>
        <dsp:cNvSpPr/>
      </dsp:nvSpPr>
      <dsp:spPr>
        <a:xfrm>
          <a:off x="367564" y="1644282"/>
          <a:ext cx="5145906" cy="619920"/>
        </a:xfrm>
        <a:prstGeom prst="roundRect">
          <a:avLst/>
        </a:prstGeom>
        <a:gradFill rotWithShape="0">
          <a:gsLst>
            <a:gs pos="0">
              <a:schemeClr val="accent5">
                <a:hueOff val="822290"/>
                <a:satOff val="17171"/>
                <a:lumOff val="-980"/>
                <a:alphaOff val="0"/>
                <a:shade val="47500"/>
                <a:satMod val="137000"/>
              </a:schemeClr>
            </a:gs>
            <a:gs pos="55000">
              <a:schemeClr val="accent5">
                <a:hueOff val="822290"/>
                <a:satOff val="17171"/>
                <a:lumOff val="-980"/>
                <a:alphaOff val="0"/>
                <a:shade val="69000"/>
                <a:satMod val="137000"/>
              </a:schemeClr>
            </a:gs>
            <a:gs pos="100000">
              <a:schemeClr val="accent5">
                <a:hueOff val="822290"/>
                <a:satOff val="17171"/>
                <a:lumOff val="-98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4503" tIns="0" rIns="194503" bIns="0" numCol="1" spcCol="1270" anchor="ctr" anchorCtr="0">
          <a:noAutofit/>
        </a:bodyPr>
        <a:lstStyle/>
        <a:p>
          <a:pPr marL="0" lvl="0" indent="0" algn="l" defTabSz="800100">
            <a:lnSpc>
              <a:spcPct val="90000"/>
            </a:lnSpc>
            <a:spcBef>
              <a:spcPct val="0"/>
            </a:spcBef>
            <a:spcAft>
              <a:spcPct val="35000"/>
            </a:spcAft>
            <a:buNone/>
          </a:pPr>
          <a:r>
            <a:rPr lang="en-US" sz="1800" kern="1200"/>
            <a:t>Selection Criteria</a:t>
          </a:r>
          <a:endParaRPr lang="en-US" sz="1800" kern="1200" dirty="0"/>
        </a:p>
      </dsp:txBody>
      <dsp:txXfrm>
        <a:off x="397826" y="1674544"/>
        <a:ext cx="5085382" cy="559396"/>
      </dsp:txXfrm>
    </dsp:sp>
    <dsp:sp modelId="{BA3508B2-4126-4209-A622-D1B0853A9D30}">
      <dsp:nvSpPr>
        <dsp:cNvPr id="0" name=""/>
        <dsp:cNvSpPr/>
      </dsp:nvSpPr>
      <dsp:spPr>
        <a:xfrm>
          <a:off x="0" y="3568302"/>
          <a:ext cx="7351295" cy="1157625"/>
        </a:xfrm>
        <a:prstGeom prst="rect">
          <a:avLst/>
        </a:prstGeom>
        <a:solidFill>
          <a:schemeClr val="lt1">
            <a:alpha val="90000"/>
            <a:hueOff val="0"/>
            <a:satOff val="0"/>
            <a:lumOff val="0"/>
            <a:alphaOff val="0"/>
          </a:schemeClr>
        </a:solidFill>
        <a:ln w="9525" cap="rnd" cmpd="sng" algn="ctr">
          <a:solidFill>
            <a:schemeClr val="accent5">
              <a:hueOff val="1644580"/>
              <a:satOff val="34343"/>
              <a:lumOff val="-196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0542" tIns="437388" rIns="570542"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You will need a completed survey from at least 3 Direct Reports and 2 Peers</a:t>
          </a:r>
        </a:p>
        <a:p>
          <a:pPr marL="114300" lvl="1" indent="-114300" algn="l" defTabSz="622300">
            <a:lnSpc>
              <a:spcPct val="90000"/>
            </a:lnSpc>
            <a:spcBef>
              <a:spcPct val="0"/>
            </a:spcBef>
            <a:spcAft>
              <a:spcPct val="15000"/>
            </a:spcAft>
            <a:buChar char="•"/>
          </a:pPr>
          <a:r>
            <a:rPr lang="en-US" sz="1400" kern="1200" dirty="0"/>
            <a:t>You may not receive a completed survey from ALL of your raters. If possible invite more than your minimum requirements </a:t>
          </a:r>
        </a:p>
      </dsp:txBody>
      <dsp:txXfrm>
        <a:off x="0" y="3568302"/>
        <a:ext cx="7351295" cy="1157625"/>
      </dsp:txXfrm>
    </dsp:sp>
    <dsp:sp modelId="{ED9024CC-E5B2-489D-9BA8-CD69F1BD2198}">
      <dsp:nvSpPr>
        <dsp:cNvPr id="0" name=""/>
        <dsp:cNvSpPr/>
      </dsp:nvSpPr>
      <dsp:spPr>
        <a:xfrm>
          <a:off x="367564" y="3258342"/>
          <a:ext cx="5145906" cy="619920"/>
        </a:xfrm>
        <a:prstGeom prst="roundRect">
          <a:avLst/>
        </a:prstGeom>
        <a:gradFill rotWithShape="0">
          <a:gsLst>
            <a:gs pos="0">
              <a:schemeClr val="accent5">
                <a:hueOff val="1644580"/>
                <a:satOff val="34343"/>
                <a:lumOff val="-1961"/>
                <a:alphaOff val="0"/>
                <a:shade val="47500"/>
                <a:satMod val="137000"/>
              </a:schemeClr>
            </a:gs>
            <a:gs pos="55000">
              <a:schemeClr val="accent5">
                <a:hueOff val="1644580"/>
                <a:satOff val="34343"/>
                <a:lumOff val="-1961"/>
                <a:alphaOff val="0"/>
                <a:shade val="69000"/>
                <a:satMod val="137000"/>
              </a:schemeClr>
            </a:gs>
            <a:gs pos="100000">
              <a:schemeClr val="accent5">
                <a:hueOff val="1644580"/>
                <a:satOff val="34343"/>
                <a:lumOff val="-1961"/>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4503" tIns="0" rIns="194503" bIns="0" numCol="1" spcCol="1270" anchor="ctr" anchorCtr="0">
          <a:noAutofit/>
        </a:bodyPr>
        <a:lstStyle/>
        <a:p>
          <a:pPr marL="0" lvl="0" indent="0" algn="l" defTabSz="800100">
            <a:lnSpc>
              <a:spcPct val="90000"/>
            </a:lnSpc>
            <a:spcBef>
              <a:spcPct val="0"/>
            </a:spcBef>
            <a:spcAft>
              <a:spcPct val="35000"/>
            </a:spcAft>
            <a:buNone/>
          </a:pPr>
          <a:r>
            <a:rPr lang="en-US" sz="1800" kern="1200"/>
            <a:t>Things to Consider</a:t>
          </a:r>
          <a:endParaRPr lang="en-US" sz="1800" kern="1200" dirty="0"/>
        </a:p>
      </dsp:txBody>
      <dsp:txXfrm>
        <a:off x="397826" y="3288604"/>
        <a:ext cx="5085382" cy="559396"/>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4028120" cy="381888"/>
          </a:xfrm>
          <a:prstGeom prst="rect">
            <a:avLst/>
          </a:prstGeom>
          <a:noFill/>
          <a:ln>
            <a:noFill/>
          </a:ln>
          <a:effectLst/>
        </p:spPr>
        <p:txBody>
          <a:bodyPr vert="horz" wrap="square" lIns="92485" tIns="46242" rIns="92485" bIns="46242" numCol="1" anchor="t" anchorCtr="0" compatLnSpc="1">
            <a:prstTxWarp prst="textNoShape">
              <a:avLst/>
            </a:prstTxWarp>
          </a:bodyPr>
          <a:lstStyle>
            <a:lvl1pPr defTabSz="923925">
              <a:defRPr sz="1200">
                <a:latin typeface="Times New Roman" charset="0"/>
              </a:defRPr>
            </a:lvl1pPr>
          </a:lstStyle>
          <a:p>
            <a:pPr>
              <a:defRPr/>
            </a:pPr>
            <a:endParaRPr lang="en-US" dirty="0"/>
          </a:p>
        </p:txBody>
      </p:sp>
      <p:sp>
        <p:nvSpPr>
          <p:cNvPr id="8195" name="Rectangle 3"/>
          <p:cNvSpPr>
            <a:spLocks noGrp="1" noChangeArrowheads="1"/>
          </p:cNvSpPr>
          <p:nvPr>
            <p:ph type="dt" sz="quarter" idx="1"/>
          </p:nvPr>
        </p:nvSpPr>
        <p:spPr bwMode="auto">
          <a:xfrm>
            <a:off x="5268281" y="0"/>
            <a:ext cx="4028120" cy="381888"/>
          </a:xfrm>
          <a:prstGeom prst="rect">
            <a:avLst/>
          </a:prstGeom>
          <a:noFill/>
          <a:ln>
            <a:noFill/>
          </a:ln>
          <a:effectLst/>
        </p:spPr>
        <p:txBody>
          <a:bodyPr vert="horz" wrap="square" lIns="92485" tIns="46242" rIns="92485" bIns="46242" numCol="1" anchor="t" anchorCtr="0" compatLnSpc="1">
            <a:prstTxWarp prst="textNoShape">
              <a:avLst/>
            </a:prstTxWarp>
          </a:bodyPr>
          <a:lstStyle>
            <a:lvl1pPr algn="r" defTabSz="923925">
              <a:defRPr sz="1200">
                <a:latin typeface="Times New Roman" charset="0"/>
              </a:defRPr>
            </a:lvl1pPr>
          </a:lstStyle>
          <a:p>
            <a:pPr>
              <a:defRPr/>
            </a:pPr>
            <a:endParaRPr lang="en-US" dirty="0"/>
          </a:p>
        </p:txBody>
      </p:sp>
      <p:sp>
        <p:nvSpPr>
          <p:cNvPr id="8196" name="Rectangle 4"/>
          <p:cNvSpPr>
            <a:spLocks noGrp="1" noChangeArrowheads="1"/>
          </p:cNvSpPr>
          <p:nvPr>
            <p:ph type="ftr" sz="quarter" idx="2"/>
          </p:nvPr>
        </p:nvSpPr>
        <p:spPr bwMode="auto">
          <a:xfrm>
            <a:off x="0" y="6499925"/>
            <a:ext cx="4028120" cy="381888"/>
          </a:xfrm>
          <a:prstGeom prst="rect">
            <a:avLst/>
          </a:prstGeom>
          <a:noFill/>
          <a:ln>
            <a:noFill/>
          </a:ln>
          <a:effectLst/>
        </p:spPr>
        <p:txBody>
          <a:bodyPr vert="horz" wrap="square" lIns="92485" tIns="46242" rIns="92485" bIns="46242" numCol="1" anchor="b" anchorCtr="0" compatLnSpc="1">
            <a:prstTxWarp prst="textNoShape">
              <a:avLst/>
            </a:prstTxWarp>
          </a:bodyPr>
          <a:lstStyle>
            <a:lvl1pPr defTabSz="923925">
              <a:defRPr sz="1200">
                <a:latin typeface="Times New Roman" charset="0"/>
              </a:defRPr>
            </a:lvl1pPr>
          </a:lstStyle>
          <a:p>
            <a:pPr>
              <a:defRPr/>
            </a:pPr>
            <a:endParaRPr lang="en-US" dirty="0"/>
          </a:p>
        </p:txBody>
      </p:sp>
      <p:sp>
        <p:nvSpPr>
          <p:cNvPr id="8197" name="Rectangle 5"/>
          <p:cNvSpPr>
            <a:spLocks noGrp="1" noChangeArrowheads="1"/>
          </p:cNvSpPr>
          <p:nvPr>
            <p:ph type="sldNum" sz="quarter" idx="3"/>
          </p:nvPr>
        </p:nvSpPr>
        <p:spPr bwMode="auto">
          <a:xfrm>
            <a:off x="5268281" y="6499925"/>
            <a:ext cx="4028120" cy="381888"/>
          </a:xfrm>
          <a:prstGeom prst="rect">
            <a:avLst/>
          </a:prstGeom>
          <a:noFill/>
          <a:ln>
            <a:noFill/>
          </a:ln>
          <a:effectLst/>
        </p:spPr>
        <p:txBody>
          <a:bodyPr vert="horz" wrap="square" lIns="92485" tIns="46242" rIns="92485" bIns="46242" numCol="1" anchor="b" anchorCtr="0" compatLnSpc="1">
            <a:prstTxWarp prst="textNoShape">
              <a:avLst/>
            </a:prstTxWarp>
          </a:bodyPr>
          <a:lstStyle>
            <a:lvl1pPr algn="r" defTabSz="923925">
              <a:defRPr sz="1200">
                <a:latin typeface="Times New Roman" charset="0"/>
              </a:defRPr>
            </a:lvl1pPr>
          </a:lstStyle>
          <a:p>
            <a:pPr>
              <a:defRPr/>
            </a:pPr>
            <a:fld id="{7FD47205-31F0-4B7D-B693-A964624DEBBE}" type="slidenum">
              <a:rPr lang="en-US"/>
              <a:pPr>
                <a:defRPr/>
              </a:pPr>
              <a:t>‹#›</a:t>
            </a:fld>
            <a:endParaRPr lang="en-US" dirty="0"/>
          </a:p>
        </p:txBody>
      </p:sp>
    </p:spTree>
    <p:extLst>
      <p:ext uri="{BB962C8B-B14F-4D97-AF65-F5344CB8AC3E}">
        <p14:creationId xmlns:p14="http://schemas.microsoft.com/office/powerpoint/2010/main" val="1282975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999279" cy="375628"/>
          </a:xfrm>
          <a:prstGeom prst="rect">
            <a:avLst/>
          </a:prstGeom>
          <a:noFill/>
          <a:ln>
            <a:noFill/>
          </a:ln>
          <a:effectLst/>
        </p:spPr>
        <p:txBody>
          <a:bodyPr vert="horz" wrap="square" lIns="91405" tIns="45704" rIns="91405" bIns="45704" numCol="1" anchor="t" anchorCtr="0" compatLnSpc="1">
            <a:prstTxWarp prst="textNoShape">
              <a:avLst/>
            </a:prstTxWarp>
          </a:bodyPr>
          <a:lstStyle>
            <a:lvl1pPr>
              <a:defRPr sz="1200">
                <a:latin typeface="Times New Roman" charset="0"/>
              </a:defRPr>
            </a:lvl1pPr>
          </a:lstStyle>
          <a:p>
            <a:pPr>
              <a:defRPr/>
            </a:pPr>
            <a:endParaRPr lang="en-US" dirty="0"/>
          </a:p>
        </p:txBody>
      </p:sp>
      <p:sp>
        <p:nvSpPr>
          <p:cNvPr id="27651" name="Rectangle 3"/>
          <p:cNvSpPr>
            <a:spLocks noGrp="1" noChangeArrowheads="1"/>
          </p:cNvSpPr>
          <p:nvPr>
            <p:ph type="dt" idx="1"/>
          </p:nvPr>
        </p:nvSpPr>
        <p:spPr bwMode="auto">
          <a:xfrm>
            <a:off x="5229826" y="0"/>
            <a:ext cx="4076188" cy="375628"/>
          </a:xfrm>
          <a:prstGeom prst="rect">
            <a:avLst/>
          </a:prstGeom>
          <a:noFill/>
          <a:ln>
            <a:noFill/>
          </a:ln>
          <a:effectLst/>
        </p:spPr>
        <p:txBody>
          <a:bodyPr vert="horz" wrap="square" lIns="91405" tIns="45704" rIns="91405" bIns="45704" numCol="1" anchor="t" anchorCtr="0" compatLnSpc="1">
            <a:prstTxWarp prst="textNoShape">
              <a:avLst/>
            </a:prstTxWarp>
          </a:bodyPr>
          <a:lstStyle>
            <a:lvl1pPr algn="r">
              <a:defRPr sz="1200">
                <a:latin typeface="Times New Roman" charset="0"/>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2952750" y="525463"/>
            <a:ext cx="3406775" cy="2554287"/>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1230547" y="3305524"/>
            <a:ext cx="6844919" cy="3080147"/>
          </a:xfrm>
          <a:prstGeom prst="rect">
            <a:avLst/>
          </a:prstGeom>
          <a:noFill/>
          <a:ln>
            <a:noFill/>
          </a:ln>
          <a:effectLst/>
        </p:spPr>
        <p:txBody>
          <a:bodyPr vert="horz" wrap="square" lIns="91405" tIns="45704" rIns="91405" bIns="4570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535922"/>
            <a:ext cx="3999279" cy="375628"/>
          </a:xfrm>
          <a:prstGeom prst="rect">
            <a:avLst/>
          </a:prstGeom>
          <a:noFill/>
          <a:ln>
            <a:noFill/>
          </a:ln>
          <a:effectLst/>
        </p:spPr>
        <p:txBody>
          <a:bodyPr vert="horz" wrap="square" lIns="91405" tIns="45704" rIns="91405" bIns="45704" numCol="1" anchor="b" anchorCtr="0" compatLnSpc="1">
            <a:prstTxWarp prst="textNoShape">
              <a:avLst/>
            </a:prstTxWarp>
          </a:bodyPr>
          <a:lstStyle>
            <a:lvl1pPr>
              <a:defRPr sz="1200">
                <a:latin typeface="Times New Roman" charset="0"/>
              </a:defRPr>
            </a:lvl1pPr>
          </a:lstStyle>
          <a:p>
            <a:pPr>
              <a:defRPr/>
            </a:pPr>
            <a:endParaRPr lang="en-US" dirty="0"/>
          </a:p>
        </p:txBody>
      </p:sp>
      <p:sp>
        <p:nvSpPr>
          <p:cNvPr id="27655" name="Rectangle 7"/>
          <p:cNvSpPr>
            <a:spLocks noGrp="1" noChangeArrowheads="1"/>
          </p:cNvSpPr>
          <p:nvPr>
            <p:ph type="sldNum" sz="quarter" idx="5"/>
          </p:nvPr>
        </p:nvSpPr>
        <p:spPr bwMode="auto">
          <a:xfrm>
            <a:off x="5229826" y="6535922"/>
            <a:ext cx="4076188" cy="375628"/>
          </a:xfrm>
          <a:prstGeom prst="rect">
            <a:avLst/>
          </a:prstGeom>
          <a:noFill/>
          <a:ln>
            <a:noFill/>
          </a:ln>
          <a:effectLst/>
        </p:spPr>
        <p:txBody>
          <a:bodyPr vert="horz" wrap="square" lIns="91405" tIns="45704" rIns="91405" bIns="45704" numCol="1" anchor="b" anchorCtr="0" compatLnSpc="1">
            <a:prstTxWarp prst="textNoShape">
              <a:avLst/>
            </a:prstTxWarp>
          </a:bodyPr>
          <a:lstStyle>
            <a:lvl1pPr algn="r">
              <a:defRPr sz="1200">
                <a:latin typeface="Times New Roman" charset="0"/>
              </a:defRPr>
            </a:lvl1pPr>
          </a:lstStyle>
          <a:p>
            <a:pPr>
              <a:defRPr/>
            </a:pPr>
            <a:fld id="{F3E1EA35-A8B5-466D-9CF3-960FADB9819D}" type="slidenum">
              <a:rPr lang="en-US"/>
              <a:pPr>
                <a:defRPr/>
              </a:pPr>
              <a:t>‹#›</a:t>
            </a:fld>
            <a:endParaRPr lang="en-US" dirty="0"/>
          </a:p>
        </p:txBody>
      </p:sp>
    </p:spTree>
    <p:extLst>
      <p:ext uri="{BB962C8B-B14F-4D97-AF65-F5344CB8AC3E}">
        <p14:creationId xmlns:p14="http://schemas.microsoft.com/office/powerpoint/2010/main" val="4195520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E58B3EEB-5AEB-45E3-A078-3F7CF0FF34B6}" type="slidenum">
              <a:rPr lang="en-US" smtClean="0">
                <a:latin typeface="Times New Roman" pitchFamily="18" charset="0"/>
              </a:rPr>
              <a:pPr/>
              <a:t>1</a:t>
            </a:fld>
            <a:endParaRPr lang="en-US" dirty="0">
              <a:latin typeface="Times New Roman"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282955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10</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10</a:t>
            </a:fld>
            <a:endParaRPr lang="en-US" altLang="en-US" sz="1200" u="none" dirty="0">
              <a:solidFill>
                <a:srgbClr val="000000"/>
              </a:solidFill>
            </a:endParaRPr>
          </a:p>
        </p:txBody>
      </p:sp>
    </p:spTree>
    <p:extLst>
      <p:ext uri="{BB962C8B-B14F-4D97-AF65-F5344CB8AC3E}">
        <p14:creationId xmlns:p14="http://schemas.microsoft.com/office/powerpoint/2010/main" val="3513913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11</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11</a:t>
            </a:fld>
            <a:endParaRPr lang="en-US" altLang="en-US" sz="1200" u="none" dirty="0">
              <a:solidFill>
                <a:srgbClr val="000000"/>
              </a:solidFill>
            </a:endParaRPr>
          </a:p>
        </p:txBody>
      </p:sp>
    </p:spTree>
    <p:extLst>
      <p:ext uri="{BB962C8B-B14F-4D97-AF65-F5344CB8AC3E}">
        <p14:creationId xmlns:p14="http://schemas.microsoft.com/office/powerpoint/2010/main" val="4242622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12</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12</a:t>
            </a:fld>
            <a:endParaRPr lang="en-US" altLang="en-US" sz="1200" u="none" dirty="0">
              <a:solidFill>
                <a:srgbClr val="000000"/>
              </a:solidFill>
            </a:endParaRPr>
          </a:p>
        </p:txBody>
      </p:sp>
    </p:spTree>
    <p:extLst>
      <p:ext uri="{BB962C8B-B14F-4D97-AF65-F5344CB8AC3E}">
        <p14:creationId xmlns:p14="http://schemas.microsoft.com/office/powerpoint/2010/main" val="2074273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E58B3EEB-5AEB-45E3-A078-3F7CF0FF34B6}" type="slidenum">
              <a:rPr lang="en-US" smtClean="0">
                <a:latin typeface="Times New Roman" pitchFamily="18" charset="0"/>
              </a:rPr>
              <a:pPr/>
              <a:t>2</a:t>
            </a:fld>
            <a:endParaRPr lang="en-US" dirty="0">
              <a:latin typeface="Times New Roman"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331329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3</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3</a:t>
            </a:fld>
            <a:endParaRPr lang="en-US" altLang="en-US" sz="1200" u="none" dirty="0">
              <a:solidFill>
                <a:srgbClr val="000000"/>
              </a:solidFill>
            </a:endParaRPr>
          </a:p>
        </p:txBody>
      </p:sp>
    </p:spTree>
    <p:extLst>
      <p:ext uri="{BB962C8B-B14F-4D97-AF65-F5344CB8AC3E}">
        <p14:creationId xmlns:p14="http://schemas.microsoft.com/office/powerpoint/2010/main" val="122809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4</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4</a:t>
            </a:fld>
            <a:endParaRPr lang="en-US" altLang="en-US" sz="1200" u="none" dirty="0">
              <a:solidFill>
                <a:srgbClr val="000000"/>
              </a:solidFill>
            </a:endParaRPr>
          </a:p>
        </p:txBody>
      </p:sp>
    </p:spTree>
    <p:extLst>
      <p:ext uri="{BB962C8B-B14F-4D97-AF65-F5344CB8AC3E}">
        <p14:creationId xmlns:p14="http://schemas.microsoft.com/office/powerpoint/2010/main" val="3695098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5</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5</a:t>
            </a:fld>
            <a:endParaRPr lang="en-US" altLang="en-US" sz="1200" u="none" dirty="0">
              <a:solidFill>
                <a:srgbClr val="000000"/>
              </a:solidFill>
            </a:endParaRPr>
          </a:p>
        </p:txBody>
      </p:sp>
    </p:spTree>
    <p:extLst>
      <p:ext uri="{BB962C8B-B14F-4D97-AF65-F5344CB8AC3E}">
        <p14:creationId xmlns:p14="http://schemas.microsoft.com/office/powerpoint/2010/main" val="4174449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6</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baseline="0"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6</a:t>
            </a:fld>
            <a:endParaRPr lang="en-US" altLang="en-US" sz="1200" u="none" dirty="0">
              <a:solidFill>
                <a:srgbClr val="000000"/>
              </a:solidFill>
            </a:endParaRPr>
          </a:p>
        </p:txBody>
      </p:sp>
    </p:spTree>
    <p:extLst>
      <p:ext uri="{BB962C8B-B14F-4D97-AF65-F5344CB8AC3E}">
        <p14:creationId xmlns:p14="http://schemas.microsoft.com/office/powerpoint/2010/main" val="2691977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7</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a:ea typeface="ＭＳ Ｐゴシック" charset="0"/>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a:ea typeface="ＭＳ Ｐゴシック" charset="0"/>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7</a:t>
            </a:fld>
            <a:endParaRPr lang="en-US" altLang="en-US" sz="1200" u="none" dirty="0">
              <a:solidFill>
                <a:srgbClr val="000000"/>
              </a:solidFill>
            </a:endParaRPr>
          </a:p>
        </p:txBody>
      </p:sp>
    </p:spTree>
    <p:extLst>
      <p:ext uri="{BB962C8B-B14F-4D97-AF65-F5344CB8AC3E}">
        <p14:creationId xmlns:p14="http://schemas.microsoft.com/office/powerpoint/2010/main" val="1939285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8</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8</a:t>
            </a:fld>
            <a:endParaRPr lang="en-US" altLang="en-US" sz="1200" u="none" dirty="0">
              <a:solidFill>
                <a:srgbClr val="000000"/>
              </a:solidFill>
            </a:endParaRPr>
          </a:p>
        </p:txBody>
      </p:sp>
    </p:spTree>
    <p:extLst>
      <p:ext uri="{BB962C8B-B14F-4D97-AF65-F5344CB8AC3E}">
        <p14:creationId xmlns:p14="http://schemas.microsoft.com/office/powerpoint/2010/main" val="4262126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9</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9</a:t>
            </a:fld>
            <a:endParaRPr lang="en-US" altLang="en-US" sz="1200" u="none" dirty="0">
              <a:solidFill>
                <a:srgbClr val="000000"/>
              </a:solidFill>
            </a:endParaRPr>
          </a:p>
        </p:txBody>
      </p:sp>
    </p:spTree>
    <p:extLst>
      <p:ext uri="{BB962C8B-B14F-4D97-AF65-F5344CB8AC3E}">
        <p14:creationId xmlns:p14="http://schemas.microsoft.com/office/powerpoint/2010/main" val="109736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1/18/2021</a:t>
            </a:fld>
            <a:endParaRPr lang="en-US" dirty="0"/>
          </a:p>
        </p:txBody>
      </p:sp>
      <p:sp>
        <p:nvSpPr>
          <p:cNvPr id="8" name="Slide Number Placeholder 7"/>
          <p:cNvSpPr>
            <a:spLocks noGrp="1"/>
          </p:cNvSpPr>
          <p:nvPr>
            <p:ph type="sldNum" sz="quarter" idx="11"/>
          </p:nvPr>
        </p:nvSpPr>
        <p:spPr/>
        <p:txBody>
          <a:bodyPr/>
          <a:lstStyle/>
          <a:p>
            <a:pPr>
              <a:defRPr/>
            </a:pPr>
            <a:fld id="{118D7855-75B5-4BDF-A2FC-FEFA790DCB02}" type="slidenum">
              <a:rPr lang="en-US" altLang="en-US" smtClean="0">
                <a:solidFill>
                  <a:srgbClr val="FFFFFF"/>
                </a:solidFill>
              </a:rPr>
              <a:pPr>
                <a:defRPr/>
              </a:pPr>
              <a:t>‹#›</a:t>
            </a:fld>
            <a:endParaRPr lang="en-US" altLang="en-US" dirty="0">
              <a:solidFill>
                <a:srgbClr val="FFFFFF"/>
              </a:solidFill>
            </a:endParaRPr>
          </a:p>
        </p:txBody>
      </p:sp>
      <p:sp>
        <p:nvSpPr>
          <p:cNvPr id="9" name="Footer Placeholder 8"/>
          <p:cNvSpPr>
            <a:spLocks noGrp="1"/>
          </p:cNvSpPr>
          <p:nvPr>
            <p:ph type="ftr" sz="quarter" idx="12"/>
          </p:nvPr>
        </p:nvSpPr>
        <p:spPr/>
        <p:txBody>
          <a:bodyPr/>
          <a:lstStyle/>
          <a:p>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1/18/2021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defRPr/>
            </a:pPr>
            <a:fld id="{2D099A0E-4117-44B7-BE96-3AA46BCB5AA9}" type="slidenum">
              <a:rPr lang="en-US" altLang="en-US" smtClean="0">
                <a:solidFill>
                  <a:srgbClr val="FFFFFF"/>
                </a:solidFill>
              </a:rPr>
              <a:pPr>
                <a:defRPr/>
              </a:pPr>
              <a:t>‹#›</a:t>
            </a:fld>
            <a:endParaRPr lang="en-US" altLang="en-US"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1/18/2021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defRPr/>
            </a:pPr>
            <a:fld id="{51DAF8AA-E2CB-457F-B16E-79541D8A9A4D}" type="slidenum">
              <a:rPr lang="en-US" altLang="en-US" smtClean="0">
                <a:solidFill>
                  <a:srgbClr val="FFFFFF"/>
                </a:solidFill>
              </a:rPr>
              <a:pPr>
                <a:defRPr/>
              </a:pPr>
              <a:t>‹#›</a:t>
            </a:fld>
            <a:endParaRPr lang="en-US" altLang="en-US" dirty="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pPr eaLnBrk="1" latinLnBrk="0" hangingPunct="1"/>
            <a:fld id="{7CB97365-EBCA-4027-87D5-99FC1D4DF0BB}" type="datetimeFigureOut">
              <a:rPr lang="en-US" smtClean="0"/>
              <a:pPr eaLnBrk="1" latinLnBrk="0" hangingPunct="1"/>
              <a:t>1/18/2021</a:t>
            </a:fld>
            <a:endParaRPr lang="en-US" dirty="0"/>
          </a:p>
        </p:txBody>
      </p:sp>
      <p:sp>
        <p:nvSpPr>
          <p:cNvPr id="10" name="Slide Number Placeholder 9"/>
          <p:cNvSpPr>
            <a:spLocks noGrp="1"/>
          </p:cNvSpPr>
          <p:nvPr>
            <p:ph type="sldNum" sz="quarter" idx="15"/>
          </p:nvPr>
        </p:nvSpPr>
        <p:spPr/>
        <p:txBody>
          <a:bodyPr/>
          <a:lstStyle/>
          <a:p>
            <a:pPr>
              <a:defRPr/>
            </a:pPr>
            <a:r>
              <a:rPr lang="en-US" altLang="en-US" dirty="0">
                <a:solidFill>
                  <a:srgbClr val="FFFFFF"/>
                </a:solidFill>
              </a:rPr>
              <a:t>\</a:t>
            </a:r>
          </a:p>
        </p:txBody>
      </p:sp>
      <p:sp>
        <p:nvSpPr>
          <p:cNvPr id="11" name="Footer Placeholder 10"/>
          <p:cNvSpPr>
            <a:spLocks noGrp="1"/>
          </p:cNvSpPr>
          <p:nvPr>
            <p:ph type="ftr" sz="quarter" idx="16"/>
          </p:nvPr>
        </p:nvSpPr>
        <p:spPr/>
        <p:txBody>
          <a:bodyPr/>
          <a:lstStyle/>
          <a:p>
            <a:endParaRPr kumimoji="0" lang="en-US" dirty="0"/>
          </a:p>
        </p:txBody>
      </p:sp>
      <p:sp>
        <p:nvSpPr>
          <p:cNvPr id="12" name="Title 1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1/18/2021</a:t>
            </a:fld>
            <a:endParaRPr lang="en-US" dirty="0"/>
          </a:p>
        </p:txBody>
      </p:sp>
      <p:sp>
        <p:nvSpPr>
          <p:cNvPr id="8" name="Slide Number Placeholder 7"/>
          <p:cNvSpPr>
            <a:spLocks noGrp="1"/>
          </p:cNvSpPr>
          <p:nvPr>
            <p:ph type="sldNum" sz="quarter" idx="11"/>
          </p:nvPr>
        </p:nvSpPr>
        <p:spPr/>
        <p:txBody>
          <a:bodyPr/>
          <a:lstStyle/>
          <a:p>
            <a:pPr>
              <a:defRPr/>
            </a:pPr>
            <a:fld id="{85E111E1-E298-4DAD-AACF-BE32C07A2DE4}" type="slidenum">
              <a:rPr lang="en-US" altLang="en-US" smtClean="0">
                <a:solidFill>
                  <a:srgbClr val="FFFFFF"/>
                </a:solidFill>
              </a:rPr>
              <a:pPr>
                <a:defRPr/>
              </a:pPr>
              <a:t>‹#›</a:t>
            </a:fld>
            <a:endParaRPr lang="en-US" altLang="en-US" dirty="0">
              <a:solidFill>
                <a:srgbClr val="FFFFFF"/>
              </a:solidFill>
            </a:endParaRPr>
          </a:p>
        </p:txBody>
      </p:sp>
      <p:sp>
        <p:nvSpPr>
          <p:cNvPr id="9" name="Footer Placeholder 8"/>
          <p:cNvSpPr>
            <a:spLocks noGrp="1"/>
          </p:cNvSpPr>
          <p:nvPr>
            <p:ph type="ftr" sz="quarter" idx="12"/>
          </p:nvPr>
        </p:nvSpPr>
        <p:spPr/>
        <p:txBody>
          <a:bodyPr/>
          <a:lstStyle/>
          <a:p>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1/18/2021</a:t>
            </a:fld>
            <a:endParaRPr lang="en-US" dirty="0"/>
          </a:p>
        </p:txBody>
      </p:sp>
      <p:sp>
        <p:nvSpPr>
          <p:cNvPr id="10" name="Slide Number Placeholder 9"/>
          <p:cNvSpPr>
            <a:spLocks noGrp="1"/>
          </p:cNvSpPr>
          <p:nvPr>
            <p:ph type="sldNum" sz="quarter" idx="11"/>
          </p:nvPr>
        </p:nvSpPr>
        <p:spPr/>
        <p:txBody>
          <a:bodyPr/>
          <a:lstStyle/>
          <a:p>
            <a:pPr>
              <a:defRPr/>
            </a:pPr>
            <a:fld id="{72E277D5-23AA-4D42-BC77-DBA131F5ECA4}" type="slidenum">
              <a:rPr lang="en-US" altLang="en-US" smtClean="0">
                <a:solidFill>
                  <a:srgbClr val="FFFFFF"/>
                </a:solidFill>
              </a:rPr>
              <a:pPr>
                <a:defRPr/>
              </a:pPr>
              <a:t>‹#›</a:t>
            </a:fld>
            <a:endParaRPr lang="en-US" altLang="en-US" dirty="0">
              <a:solidFill>
                <a:srgbClr val="FFFFFF"/>
              </a:solidFill>
            </a:endParaRPr>
          </a:p>
        </p:txBody>
      </p:sp>
      <p:sp>
        <p:nvSpPr>
          <p:cNvPr id="11" name="Footer Placeholder 10"/>
          <p:cNvSpPr>
            <a:spLocks noGrp="1"/>
          </p:cNvSpPr>
          <p:nvPr>
            <p:ph type="ftr" sz="quarter" idx="12"/>
          </p:nvPr>
        </p:nvSpPr>
        <p:spPr>
          <a:xfrm>
            <a:off x="493776" y="6356350"/>
            <a:ext cx="5102352" cy="365125"/>
          </a:xfrm>
        </p:spPr>
        <p:txBody>
          <a:bodyPr/>
          <a:lstStyle/>
          <a:p>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1/18/2021</a:t>
            </a:fld>
            <a:endParaRPr lang="en-US" dirty="0"/>
          </a:p>
        </p:txBody>
      </p:sp>
      <p:sp>
        <p:nvSpPr>
          <p:cNvPr id="11" name="Slide Number Placeholder 10"/>
          <p:cNvSpPr>
            <a:spLocks noGrp="1"/>
          </p:cNvSpPr>
          <p:nvPr>
            <p:ph type="sldNum" sz="quarter" idx="11"/>
          </p:nvPr>
        </p:nvSpPr>
        <p:spPr/>
        <p:txBody>
          <a:bodyPr/>
          <a:lstStyle/>
          <a:p>
            <a:pPr>
              <a:defRPr/>
            </a:pPr>
            <a:fld id="{10307B6B-BABF-462F-A1E0-FB7A61D61F96}" type="slidenum">
              <a:rPr lang="en-US" altLang="en-US" smtClean="0">
                <a:solidFill>
                  <a:srgbClr val="FFFFFF"/>
                </a:solidFill>
              </a:rPr>
              <a:pPr>
                <a:defRPr/>
              </a:pPr>
              <a:t>‹#›</a:t>
            </a:fld>
            <a:endParaRPr lang="en-US" altLang="en-US" dirty="0">
              <a:solidFill>
                <a:srgbClr val="FFFFFF"/>
              </a:solidFill>
            </a:endParaRPr>
          </a:p>
        </p:txBody>
      </p:sp>
      <p:sp>
        <p:nvSpPr>
          <p:cNvPr id="12" name="Footer Placeholder 11"/>
          <p:cNvSpPr>
            <a:spLocks noGrp="1"/>
          </p:cNvSpPr>
          <p:nvPr>
            <p:ph type="ftr" sz="quarter" idx="12"/>
          </p:nvPr>
        </p:nvSpPr>
        <p:spPr>
          <a:xfrm>
            <a:off x="493776" y="6356350"/>
            <a:ext cx="5102352" cy="365125"/>
          </a:xfrm>
        </p:spPr>
        <p:txBody>
          <a:bodyPr/>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pPr eaLnBrk="1" latinLnBrk="0" hangingPunct="1"/>
            <a:fld id="{7CB97365-EBCA-4027-87D5-99FC1D4DF0BB}" type="datetimeFigureOut">
              <a:rPr lang="en-US" smtClean="0"/>
              <a:pPr eaLnBrk="1" latinLnBrk="0" hangingPunct="1"/>
              <a:t>1/18/2021</a:t>
            </a:fld>
            <a:endParaRPr lang="en-US" dirty="0"/>
          </a:p>
        </p:txBody>
      </p:sp>
      <p:sp>
        <p:nvSpPr>
          <p:cNvPr id="5" name="Title 4"/>
          <p:cNvSpPr>
            <a:spLocks noGrp="1"/>
          </p:cNvSpPr>
          <p:nvPr>
            <p:ph type="title"/>
          </p:nvPr>
        </p:nvSpPr>
        <p:spPr/>
        <p:txBody>
          <a:bodyPr/>
          <a:lstStyle/>
          <a:p>
            <a:r>
              <a:rPr lang="en-US"/>
              <a:t>Click to edit Master title style</a:t>
            </a:r>
            <a:endParaRPr lang="en-US" dirty="0"/>
          </a:p>
        </p:txBody>
      </p:sp>
      <p:sp>
        <p:nvSpPr>
          <p:cNvPr id="4" name="Slide Number Placeholder 3"/>
          <p:cNvSpPr>
            <a:spLocks noGrp="1"/>
          </p:cNvSpPr>
          <p:nvPr>
            <p:ph type="sldNum" sz="quarter" idx="11"/>
          </p:nvPr>
        </p:nvSpPr>
        <p:spPr/>
        <p:txBody>
          <a:bodyPr/>
          <a:lstStyle/>
          <a:p>
            <a:pPr>
              <a:defRPr/>
            </a:pPr>
            <a:fld id="{21A9660C-C69A-45C8-9FA9-C971B87C5082}" type="slidenum">
              <a:rPr lang="en-US" altLang="en-US" smtClean="0">
                <a:solidFill>
                  <a:srgbClr val="FFFFFF"/>
                </a:solidFill>
              </a:rPr>
              <a:pPr>
                <a:defRPr/>
              </a:pPr>
              <a:t>‹#›</a:t>
            </a:fld>
            <a:endParaRPr lang="en-US" altLang="en-US" dirty="0">
              <a:solidFill>
                <a:srgbClr val="FFFFFF"/>
              </a:solidFill>
            </a:endParaRPr>
          </a:p>
        </p:txBody>
      </p:sp>
      <p:sp>
        <p:nvSpPr>
          <p:cNvPr id="6" name="Footer Placeholder 5"/>
          <p:cNvSpPr>
            <a:spLocks noGrp="1"/>
          </p:cNvSpPr>
          <p:nvPr>
            <p:ph type="ftr" sz="quarter" idx="12"/>
          </p:nvPr>
        </p:nvSpPr>
        <p:spPr/>
        <p:txBody>
          <a:bodyPr/>
          <a:lstStyle/>
          <a:p>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1/18/2021</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pPr>
              <a:defRPr/>
            </a:pPr>
            <a:fld id="{787F30CD-CD18-4497-96DD-78C71A531D40}" type="slidenum">
              <a:rPr lang="en-US" altLang="en-US" smtClean="0">
                <a:solidFill>
                  <a:srgbClr val="FFFFFF"/>
                </a:solidFill>
              </a:rPr>
              <a:pPr>
                <a:defRPr/>
              </a:pPr>
              <a:t>‹#›</a:t>
            </a:fld>
            <a:endParaRPr lang="en-US" alt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1/18/2021</a:t>
            </a:fld>
            <a:endParaRPr lang="en-US" dirty="0"/>
          </a:p>
        </p:txBody>
      </p:sp>
      <p:sp>
        <p:nvSpPr>
          <p:cNvPr id="9" name="Slide Number Placeholder 8"/>
          <p:cNvSpPr>
            <a:spLocks noGrp="1"/>
          </p:cNvSpPr>
          <p:nvPr>
            <p:ph type="sldNum" sz="quarter" idx="11"/>
          </p:nvPr>
        </p:nvSpPr>
        <p:spPr/>
        <p:txBody>
          <a:bodyPr/>
          <a:lstStyle/>
          <a:p>
            <a:pPr>
              <a:defRPr/>
            </a:pPr>
            <a:fld id="{5585E9CA-31FF-4FBD-9418-1372E6FFDA01}" type="slidenum">
              <a:rPr lang="en-US" altLang="en-US" smtClean="0">
                <a:solidFill>
                  <a:srgbClr val="FFFFFF"/>
                </a:solidFill>
              </a:rPr>
              <a:pPr>
                <a:defRPr/>
              </a:pPr>
              <a:t>‹#›</a:t>
            </a:fld>
            <a:endParaRPr lang="en-US" altLang="en-US" dirty="0">
              <a:solidFill>
                <a:srgbClr val="FFFFFF"/>
              </a:solidFill>
            </a:endParaRPr>
          </a:p>
        </p:txBody>
      </p:sp>
      <p:sp>
        <p:nvSpPr>
          <p:cNvPr id="10" name="Footer Placeholder 9"/>
          <p:cNvSpPr>
            <a:spLocks noGrp="1"/>
          </p:cNvSpPr>
          <p:nvPr>
            <p:ph type="ftr" sz="quarter" idx="12"/>
          </p:nvPr>
        </p:nvSpPr>
        <p:spPr>
          <a:xfrm>
            <a:off x="493776" y="6356350"/>
            <a:ext cx="5102352" cy="365125"/>
          </a:xfrm>
        </p:spPr>
        <p:txBody>
          <a:bodyPr/>
          <a:lstStyle/>
          <a:p>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1/18/2021</a:t>
            </a:fld>
            <a:endParaRPr lang="en-US" dirty="0"/>
          </a:p>
        </p:txBody>
      </p:sp>
      <p:sp>
        <p:nvSpPr>
          <p:cNvPr id="9" name="Slide Number Placeholder 8"/>
          <p:cNvSpPr>
            <a:spLocks noGrp="1"/>
          </p:cNvSpPr>
          <p:nvPr>
            <p:ph type="sldNum" sz="quarter" idx="11"/>
          </p:nvPr>
        </p:nvSpPr>
        <p:spPr/>
        <p:txBody>
          <a:bodyPr/>
          <a:lstStyle/>
          <a:p>
            <a:pPr>
              <a:defRPr/>
            </a:pPr>
            <a:fld id="{1855D24E-4F23-40FA-B81F-5B279B0EB49C}" type="slidenum">
              <a:rPr lang="en-US" altLang="en-US" smtClean="0">
                <a:solidFill>
                  <a:srgbClr val="FFFFFF"/>
                </a:solidFill>
              </a:rPr>
              <a:pPr>
                <a:defRPr/>
              </a:pPr>
              <a:t>‹#›</a:t>
            </a:fld>
            <a:endParaRPr lang="en-US" altLang="en-US" dirty="0">
              <a:solidFill>
                <a:srgbClr val="FFFFFF"/>
              </a:solidFill>
            </a:endParaRPr>
          </a:p>
        </p:txBody>
      </p:sp>
      <p:sp>
        <p:nvSpPr>
          <p:cNvPr id="10" name="Footer Placeholder 9"/>
          <p:cNvSpPr>
            <a:spLocks noGrp="1"/>
          </p:cNvSpPr>
          <p:nvPr>
            <p:ph type="ftr" sz="quarter" idx="12"/>
          </p:nvPr>
        </p:nvSpPr>
        <p:spPr>
          <a:xfrm>
            <a:off x="493776" y="6356350"/>
            <a:ext cx="5102352" cy="365125"/>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pPr eaLnBrk="1" latinLnBrk="0" hangingPunct="1"/>
            <a:fld id="{7CB97365-EBCA-4027-87D5-99FC1D4DF0BB}" type="datetimeFigureOut">
              <a:rPr lang="en-US" smtClean="0"/>
              <a:pPr eaLnBrk="1" latinLnBrk="0" hangingPunct="1"/>
              <a:t>1/18/2021</a:t>
            </a:fld>
            <a:endParaRPr lang="en-US" dirty="0">
              <a:solidFill>
                <a:schemeClr val="tx1">
                  <a:shade val="50000"/>
                </a:schemeClr>
              </a:solidFill>
            </a:endParaRPr>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kumimoji="0" lang="en-US" dirty="0">
              <a:solidFill>
                <a:schemeClr val="tx1">
                  <a:shade val="50000"/>
                </a:schemeClr>
              </a:solidFill>
            </a:endParaRPr>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
        <p:nvSpPr>
          <p:cNvPr id="7" name="Text Box 10"/>
          <p:cNvSpPr txBox="1">
            <a:spLocks noChangeArrowheads="1"/>
          </p:cNvSpPr>
          <p:nvPr userDrawn="1"/>
        </p:nvSpPr>
        <p:spPr bwMode="auto">
          <a:xfrm>
            <a:off x="4191000" y="152400"/>
            <a:ext cx="4800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u="sng">
                <a:solidFill>
                  <a:schemeClr val="tx1"/>
                </a:solidFill>
                <a:latin typeface="Times New Roman" panose="02020603050405020304" pitchFamily="18" charset="0"/>
              </a:defRPr>
            </a:lvl1pPr>
            <a:lvl2pPr marL="742950" indent="-285750" eaLnBrk="0" hangingPunct="0">
              <a:defRPr sz="2400" u="sng">
                <a:solidFill>
                  <a:schemeClr val="tx1"/>
                </a:solidFill>
                <a:latin typeface="Times New Roman" panose="02020603050405020304" pitchFamily="18" charset="0"/>
              </a:defRPr>
            </a:lvl2pPr>
            <a:lvl3pPr marL="1143000" indent="-228600" eaLnBrk="0" hangingPunct="0">
              <a:defRPr sz="2400" u="sng">
                <a:solidFill>
                  <a:schemeClr val="tx1"/>
                </a:solidFill>
                <a:latin typeface="Times New Roman" panose="02020603050405020304" pitchFamily="18" charset="0"/>
              </a:defRPr>
            </a:lvl3pPr>
            <a:lvl4pPr marL="1600200" indent="-228600" eaLnBrk="0" hangingPunct="0">
              <a:defRPr sz="2400" u="sng">
                <a:solidFill>
                  <a:schemeClr val="tx1"/>
                </a:solidFill>
                <a:latin typeface="Times New Roman" panose="02020603050405020304" pitchFamily="18" charset="0"/>
              </a:defRPr>
            </a:lvl4pPr>
            <a:lvl5pPr marL="2057400" indent="-228600" eaLnBrk="0" hangingPunct="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r" eaLnBrk="1" hangingPunct="1">
              <a:spcBef>
                <a:spcPct val="50000"/>
              </a:spcBef>
              <a:defRPr/>
            </a:pPr>
            <a:endParaRPr lang="en-US" altLang="en-US" sz="1200" b="1" u="none" dirty="0">
              <a:solidFill>
                <a:srgbClr val="003399"/>
              </a:solidFill>
              <a:latin typeface="Arial" panose="020B0604020202020204" pitchFamily="34" charset="0"/>
              <a:ea typeface="MS PGothic" panose="020B0600070205080204" pitchFamily="34" charset="-128"/>
            </a:endParaRPr>
          </a:p>
        </p:txBody>
      </p:sp>
    </p:spTree>
  </p:cSld>
  <p:clrMap bg1="dk1" tx1="lt1" bg2="dk2" tx2="lt2" accent1="accent1" accent2="accent2" accent3="accent3" accent4="accent4" accent5="accent5" accent6="accent6" hlink="hlink" folHlink="folHlink"/>
  <p:sldLayoutIdLst>
    <p:sldLayoutId id="2147484125" r:id="rId1"/>
    <p:sldLayoutId id="2147484126" r:id="rId2"/>
    <p:sldLayoutId id="2147484127" r:id="rId3"/>
    <p:sldLayoutId id="2147484128" r:id="rId4"/>
    <p:sldLayoutId id="2147484129" r:id="rId5"/>
    <p:sldLayoutId id="2147484130" r:id="rId6"/>
    <p:sldLayoutId id="2147484131" r:id="rId7"/>
    <p:sldLayoutId id="2147484132" r:id="rId8"/>
    <p:sldLayoutId id="2147484133" r:id="rId9"/>
    <p:sldLayoutId id="2147484134" r:id="rId10"/>
    <p:sldLayoutId id="2147484135" r:id="rId11"/>
  </p:sldLayoutIdLst>
  <p:hf hdr="0" ftr="0" dt="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1714500"/>
            <a:ext cx="8305800" cy="609600"/>
          </a:xfrm>
          <a:ln>
            <a:noFill/>
          </a:ln>
        </p:spPr>
        <p:txBody>
          <a:bodyPr>
            <a:noAutofit/>
          </a:bodyPr>
          <a:lstStyle/>
          <a:p>
            <a:pPr algn="l" eaLnBrk="1" hangingPunct="1"/>
            <a:r>
              <a:rPr lang="en-US" sz="3200" b="1" dirty="0">
                <a:latin typeface="Lato" panose="020F0502020204030203" pitchFamily="34" charset="0"/>
              </a:rPr>
              <a:t>&lt;Client Name&gt;</a:t>
            </a:r>
            <a:br>
              <a:rPr lang="en-US" sz="3200" b="1" dirty="0">
                <a:latin typeface="Lato" panose="020F0502020204030203" pitchFamily="34" charset="0"/>
              </a:rPr>
            </a:br>
            <a:r>
              <a:rPr lang="en-US" sz="3200" b="1" dirty="0">
                <a:latin typeface="Lato" panose="020F0502020204030203" pitchFamily="34" charset="0"/>
              </a:rPr>
              <a:t>360 Feedback Program Kickoff</a:t>
            </a:r>
          </a:p>
        </p:txBody>
      </p:sp>
      <p:sp>
        <p:nvSpPr>
          <p:cNvPr id="2" name="Rectangle 1"/>
          <p:cNvSpPr/>
          <p:nvPr/>
        </p:nvSpPr>
        <p:spPr>
          <a:xfrm>
            <a:off x="5257800" y="6096000"/>
            <a:ext cx="3886200" cy="228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886200" y="5981700"/>
            <a:ext cx="5257800" cy="1143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400800" y="5638800"/>
            <a:ext cx="2743200" cy="3429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1588276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 y="-1905000"/>
            <a:ext cx="14935200" cy="2209800"/>
          </a:xfrm>
          <a:prstGeom prst="rect">
            <a:avLst/>
          </a:prstGeom>
          <a:ln>
            <a:noFill/>
          </a:ln>
        </p:spPr>
        <p:txBody>
          <a:bodyPr vert="horz" lIns="0" tIns="0" rIns="0" bIns="0" rtlCol="0" anchor="t" anchorCtr="0">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endParaRPr lang="en-US" sz="24000" b="1" dirty="0">
              <a:solidFill>
                <a:schemeClr val="bg2">
                  <a:lumMod val="60000"/>
                  <a:lumOff val="40000"/>
                </a:schemeClr>
              </a:solidFill>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7" name="Rectangle 2"/>
          <p:cNvSpPr txBox="1">
            <a:spLocks noChangeArrowheads="1"/>
          </p:cNvSpPr>
          <p:nvPr/>
        </p:nvSpPr>
        <p:spPr>
          <a:xfrm>
            <a:off x="224589" y="549275"/>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200" dirty="0">
                <a:latin typeface="Lato" panose="020F0502020204030203" pitchFamily="34" charset="0"/>
                <a:ea typeface="ＭＳ Ｐゴシック" charset="0"/>
              </a:rPr>
              <a:t>Selecting your raters</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10</a:t>
            </a:fld>
            <a:endParaRPr lang="en-US" altLang="en-US" sz="1400" dirty="0">
              <a:solidFill>
                <a:srgbClr val="FFFFFF"/>
              </a:solidFill>
              <a:latin typeface="Calibri" panose="020F0502020204030204" pitchFamily="34" charset="0"/>
            </a:endParaRPr>
          </a:p>
        </p:txBody>
      </p:sp>
      <p:graphicFrame>
        <p:nvGraphicFramePr>
          <p:cNvPr id="4" name="Diagram 3"/>
          <p:cNvGraphicFramePr/>
          <p:nvPr>
            <p:extLst>
              <p:ext uri="{D42A27DB-BD31-4B8C-83A1-F6EECF244321}">
                <p14:modId xmlns:p14="http://schemas.microsoft.com/office/powerpoint/2010/main" val="726769859"/>
              </p:ext>
            </p:extLst>
          </p:nvPr>
        </p:nvGraphicFramePr>
        <p:xfrm>
          <a:off x="645693" y="1618343"/>
          <a:ext cx="7351295" cy="4756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334985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228600" y="603477"/>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600" dirty="0">
                <a:latin typeface="Lato" panose="020F0502020204030203" pitchFamily="34" charset="0"/>
                <a:ea typeface="ＭＳ Ｐゴシック" charset="0"/>
              </a:rPr>
              <a:t>Preparing Your Raters</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11</a:t>
            </a:fld>
            <a:endParaRPr lang="en-US" altLang="en-US" sz="1400" dirty="0">
              <a:solidFill>
                <a:srgbClr val="FFFFFF"/>
              </a:solidFill>
              <a:latin typeface="Calibri" panose="020F0502020204030204" pitchFamily="34" charset="0"/>
            </a:endParaRPr>
          </a:p>
        </p:txBody>
      </p:sp>
      <p:sp>
        <p:nvSpPr>
          <p:cNvPr id="2" name="TextBox 1"/>
          <p:cNvSpPr txBox="1"/>
          <p:nvPr/>
        </p:nvSpPr>
        <p:spPr>
          <a:xfrm>
            <a:off x="548548" y="1550829"/>
            <a:ext cx="7132503" cy="5632311"/>
          </a:xfrm>
          <a:prstGeom prst="rect">
            <a:avLst/>
          </a:prstGeom>
          <a:noFill/>
        </p:spPr>
        <p:txBody>
          <a:bodyPr wrap="square" rtlCol="0">
            <a:spAutoFit/>
          </a:bodyPr>
          <a:lstStyle/>
          <a:p>
            <a:pPr marL="342900" indent="-342900">
              <a:buFont typeface="Lato" panose="020F0502020204030203" pitchFamily="34" charset="0"/>
              <a:buChar char="–"/>
            </a:pPr>
            <a:r>
              <a:rPr lang="en-US" sz="2000" dirty="0">
                <a:latin typeface="Lato" panose="020F0502020204030203" pitchFamily="34" charset="0"/>
              </a:rPr>
              <a:t>Before sending the TruScore invitation, communicate your request for feedback in person, by phone or by email</a:t>
            </a:r>
          </a:p>
          <a:p>
            <a:pPr marL="342900" indent="-342900">
              <a:buFont typeface="Lato" panose="020F0502020204030203" pitchFamily="34" charset="0"/>
              <a:buChar char="–"/>
            </a:pPr>
            <a:endParaRPr lang="en-US" sz="2000" dirty="0">
              <a:latin typeface="Lato" panose="020F0502020204030203" pitchFamily="34" charset="0"/>
            </a:endParaRPr>
          </a:p>
          <a:p>
            <a:pPr marL="342900" indent="-342900">
              <a:buFont typeface="Lato" panose="020F0502020204030203" pitchFamily="34" charset="0"/>
              <a:buChar char="–"/>
            </a:pPr>
            <a:r>
              <a:rPr lang="en-US" sz="2000" dirty="0">
                <a:latin typeface="Lato" panose="020F0502020204030203" pitchFamily="34" charset="0"/>
              </a:rPr>
              <a:t>Include information about:</a:t>
            </a:r>
          </a:p>
          <a:p>
            <a:pPr marL="800100" lvl="1" indent="-342900">
              <a:buFont typeface="Lato" panose="020F0502020204030203" pitchFamily="34" charset="0"/>
              <a:buChar char="–"/>
            </a:pPr>
            <a:r>
              <a:rPr lang="en-US" sz="1800" dirty="0">
                <a:latin typeface="Lato" panose="020F0502020204030203" pitchFamily="34" charset="0"/>
              </a:rPr>
              <a:t>The 360</a:t>
            </a:r>
          </a:p>
          <a:p>
            <a:pPr marL="800100" lvl="1" indent="-342900">
              <a:buFont typeface="Lato" panose="020F0502020204030203" pitchFamily="34" charset="0"/>
              <a:buChar char="–"/>
            </a:pPr>
            <a:r>
              <a:rPr lang="en-US" sz="1800" dirty="0">
                <a:latin typeface="Lato" panose="020F0502020204030203" pitchFamily="34" charset="0"/>
              </a:rPr>
              <a:t>How it will be used (i.e. confidential development only!)</a:t>
            </a:r>
          </a:p>
          <a:p>
            <a:pPr marL="800100" lvl="1" indent="-342900">
              <a:buFont typeface="Lato" panose="020F0502020204030203" pitchFamily="34" charset="0"/>
              <a:buChar char="–"/>
            </a:pPr>
            <a:r>
              <a:rPr lang="en-US" sz="1800" dirty="0">
                <a:latin typeface="Lato" panose="020F0502020204030203" pitchFamily="34" charset="0"/>
              </a:rPr>
              <a:t>When and how they will receive the survey</a:t>
            </a:r>
          </a:p>
          <a:p>
            <a:pPr marL="800100" lvl="1" indent="-342900">
              <a:buFont typeface="Lato" panose="020F0502020204030203" pitchFamily="34" charset="0"/>
              <a:buChar char="–"/>
            </a:pPr>
            <a:r>
              <a:rPr lang="en-US" sz="1800" dirty="0">
                <a:latin typeface="Lato" panose="020F0502020204030203" pitchFamily="34" charset="0"/>
              </a:rPr>
              <a:t>Importance of candid, honest feedback</a:t>
            </a:r>
          </a:p>
          <a:p>
            <a:pPr marL="800100" lvl="1" indent="-342900">
              <a:buFont typeface="Lato" panose="020F0502020204030203" pitchFamily="34" charset="0"/>
              <a:buChar char="–"/>
            </a:pPr>
            <a:r>
              <a:rPr lang="en-US" sz="1800" dirty="0">
                <a:latin typeface="Lato" panose="020F0502020204030203" pitchFamily="34" charset="0"/>
              </a:rPr>
              <a:t>Assurance of rater anonymity</a:t>
            </a:r>
          </a:p>
          <a:p>
            <a:pPr marL="342900" indent="-342900">
              <a:buFont typeface="Lato" panose="020F0502020204030203" pitchFamily="34" charset="0"/>
              <a:buChar char="–"/>
            </a:pPr>
            <a:endParaRPr lang="en-US" sz="2000" dirty="0">
              <a:latin typeface="Lato" panose="020F0502020204030203" pitchFamily="34" charset="0"/>
            </a:endParaRPr>
          </a:p>
          <a:p>
            <a:pPr marL="342900" indent="-342900">
              <a:buFont typeface="Lato" panose="020F0502020204030203" pitchFamily="34" charset="0"/>
              <a:buChar char="–"/>
            </a:pPr>
            <a:r>
              <a:rPr lang="en-US" sz="2000" dirty="0">
                <a:latin typeface="Lato" panose="020F0502020204030203" pitchFamily="34" charset="0"/>
              </a:rPr>
              <a:t>Why is it important to prepare your raters?</a:t>
            </a:r>
          </a:p>
          <a:p>
            <a:pPr marL="800100" lvl="1" indent="-342900">
              <a:buFont typeface="Lato" panose="020F0502020204030203" pitchFamily="34" charset="0"/>
              <a:buChar char="–"/>
            </a:pPr>
            <a:r>
              <a:rPr lang="en-US" sz="1800" dirty="0">
                <a:latin typeface="Lato" panose="020F0502020204030203" pitchFamily="34" charset="0"/>
              </a:rPr>
              <a:t>Helps ensure emails from TruScore won’t be deleted</a:t>
            </a:r>
          </a:p>
          <a:p>
            <a:pPr marL="800100" lvl="1" indent="-342900">
              <a:buFont typeface="Lato" panose="020F0502020204030203" pitchFamily="34" charset="0"/>
              <a:buChar char="–"/>
            </a:pPr>
            <a:r>
              <a:rPr lang="en-US" sz="1800" dirty="0">
                <a:latin typeface="Lato" panose="020F0502020204030203" pitchFamily="34" charset="0"/>
              </a:rPr>
              <a:t>Helps raters feel comfortable about the process</a:t>
            </a:r>
          </a:p>
          <a:p>
            <a:pPr marL="800100" lvl="1" indent="-342900">
              <a:buFont typeface="Lato" panose="020F0502020204030203" pitchFamily="34" charset="0"/>
              <a:buChar char="–"/>
            </a:pPr>
            <a:r>
              <a:rPr lang="en-US" sz="1800" dirty="0">
                <a:latin typeface="Lato" panose="020F0502020204030203" pitchFamily="34" charset="0"/>
              </a:rPr>
              <a:t>Helps ensure raters will provide candid feedback</a:t>
            </a:r>
          </a:p>
          <a:p>
            <a:pPr marL="800100" lvl="1" indent="-342900">
              <a:buFont typeface="Lato" panose="020F0502020204030203" pitchFamily="34" charset="0"/>
              <a:buChar char="–"/>
            </a:pPr>
            <a:r>
              <a:rPr lang="en-US" sz="1800" dirty="0">
                <a:latin typeface="Lato" panose="020F0502020204030203" pitchFamily="34" charset="0"/>
              </a:rPr>
              <a:t>Communicates why their feedback is so important to you, which drives higher return rate</a:t>
            </a:r>
          </a:p>
          <a:p>
            <a:endParaRPr lang="en-US" sz="2000" dirty="0">
              <a:latin typeface="Lato" panose="020F0502020204030203" pitchFamily="34" charset="0"/>
            </a:endParaRPr>
          </a:p>
          <a:p>
            <a:pPr marL="342900" indent="-342900">
              <a:buFont typeface="Lato" panose="020F0502020204030203" pitchFamily="34" charset="0"/>
              <a:buChar char="–"/>
            </a:pPr>
            <a:endParaRPr lang="en-US" sz="2000" dirty="0">
              <a:latin typeface="Lato" panose="020F0502020204030203" pitchFamily="34" charset="0"/>
            </a:endParaRPr>
          </a:p>
          <a:p>
            <a:endParaRPr lang="en-US" sz="2000" dirty="0">
              <a:latin typeface="Lato" panose="020F0502020204030203" pitchFamily="34" charset="0"/>
            </a:endParaRPr>
          </a:p>
        </p:txBody>
      </p:sp>
    </p:spTree>
    <p:extLst>
      <p:ext uri="{BB962C8B-B14F-4D97-AF65-F5344CB8AC3E}">
        <p14:creationId xmlns:p14="http://schemas.microsoft.com/office/powerpoint/2010/main" val="367198784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228600" y="603477"/>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600" dirty="0">
                <a:latin typeface="Lato" panose="020F0502020204030203" pitchFamily="34" charset="0"/>
                <a:ea typeface="ＭＳ Ｐゴシック" charset="0"/>
              </a:rPr>
              <a:t>Frequently Asked Questions</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12</a:t>
            </a:fld>
            <a:endParaRPr lang="en-US" altLang="en-US" sz="1400" dirty="0">
              <a:solidFill>
                <a:srgbClr val="FFFFFF"/>
              </a:solidFill>
              <a:latin typeface="Calibri" panose="020F0502020204030204" pitchFamily="34" charset="0"/>
            </a:endParaRPr>
          </a:p>
        </p:txBody>
      </p:sp>
      <p:graphicFrame>
        <p:nvGraphicFramePr>
          <p:cNvPr id="3" name="Diagram 2"/>
          <p:cNvGraphicFramePr/>
          <p:nvPr>
            <p:extLst>
              <p:ext uri="{D42A27DB-BD31-4B8C-83A1-F6EECF244321}">
                <p14:modId xmlns:p14="http://schemas.microsoft.com/office/powerpoint/2010/main" val="1841686392"/>
              </p:ext>
            </p:extLst>
          </p:nvPr>
        </p:nvGraphicFramePr>
        <p:xfrm>
          <a:off x="762000" y="1514474"/>
          <a:ext cx="7543800" cy="4841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499360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81000" y="838200"/>
            <a:ext cx="8305800" cy="609600"/>
          </a:xfrm>
          <a:ln>
            <a:noFill/>
          </a:ln>
        </p:spPr>
        <p:txBody>
          <a:bodyPr>
            <a:noAutofit/>
          </a:bodyPr>
          <a:lstStyle/>
          <a:p>
            <a:pPr algn="l" eaLnBrk="1" hangingPunct="1"/>
            <a:r>
              <a:rPr lang="en-US" sz="3200" b="1" dirty="0">
                <a:latin typeface="Lato" panose="020F0502020204030203" pitchFamily="34" charset="0"/>
              </a:rPr>
              <a:t>Topics Covered</a:t>
            </a:r>
          </a:p>
        </p:txBody>
      </p:sp>
      <p:sp>
        <p:nvSpPr>
          <p:cNvPr id="2" name="Rectangle 1"/>
          <p:cNvSpPr/>
          <p:nvPr/>
        </p:nvSpPr>
        <p:spPr>
          <a:xfrm>
            <a:off x="5257800" y="6096000"/>
            <a:ext cx="3886200" cy="228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886200" y="5981700"/>
            <a:ext cx="5257800" cy="1143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400800" y="5638800"/>
            <a:ext cx="2743200" cy="3429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762000" y="1835140"/>
            <a:ext cx="3930115" cy="3970318"/>
          </a:xfrm>
          <a:prstGeom prst="rect">
            <a:avLst/>
          </a:prstGeom>
          <a:noFill/>
        </p:spPr>
        <p:txBody>
          <a:bodyPr wrap="none" rtlCol="0">
            <a:spAutoFit/>
          </a:bodyPr>
          <a:lstStyle/>
          <a:p>
            <a:pPr marL="342900" indent="-342900">
              <a:lnSpc>
                <a:spcPct val="150000"/>
              </a:lnSpc>
              <a:buFont typeface="Arial" panose="020B0604020202020204" pitchFamily="34" charset="0"/>
              <a:buChar char="•"/>
            </a:pPr>
            <a:r>
              <a:rPr lang="en-US" dirty="0">
                <a:latin typeface="Lato" panose="020F0502020204030203" pitchFamily="34" charset="0"/>
              </a:rPr>
              <a:t>Who is our 360 Provider?</a:t>
            </a:r>
          </a:p>
          <a:p>
            <a:pPr marL="342900" indent="-342900">
              <a:lnSpc>
                <a:spcPct val="150000"/>
              </a:lnSpc>
              <a:buFont typeface="Arial" panose="020B0604020202020204" pitchFamily="34" charset="0"/>
              <a:buChar char="•"/>
            </a:pPr>
            <a:r>
              <a:rPr lang="en-US" dirty="0">
                <a:latin typeface="Lato" panose="020F0502020204030203" pitchFamily="34" charset="0"/>
              </a:rPr>
              <a:t>What is a 360?</a:t>
            </a:r>
          </a:p>
          <a:p>
            <a:pPr marL="342900" indent="-342900">
              <a:lnSpc>
                <a:spcPct val="150000"/>
              </a:lnSpc>
              <a:buFont typeface="Arial" panose="020B0604020202020204" pitchFamily="34" charset="0"/>
              <a:buChar char="•"/>
            </a:pPr>
            <a:r>
              <a:rPr lang="en-US" dirty="0">
                <a:latin typeface="Lato" panose="020F0502020204030203" pitchFamily="34" charset="0"/>
              </a:rPr>
              <a:t>Why are we doing a 360?</a:t>
            </a:r>
          </a:p>
          <a:p>
            <a:pPr marL="342900" indent="-342900">
              <a:lnSpc>
                <a:spcPct val="150000"/>
              </a:lnSpc>
              <a:buFont typeface="Arial" panose="020B0604020202020204" pitchFamily="34" charset="0"/>
              <a:buChar char="•"/>
            </a:pPr>
            <a:r>
              <a:rPr lang="en-US" dirty="0">
                <a:latin typeface="Lato" panose="020F0502020204030203" pitchFamily="34" charset="0"/>
              </a:rPr>
              <a:t>The 360 Process</a:t>
            </a:r>
          </a:p>
          <a:p>
            <a:pPr marL="342900" indent="-342900">
              <a:lnSpc>
                <a:spcPct val="150000"/>
              </a:lnSpc>
              <a:buFont typeface="Arial" panose="020B0604020202020204" pitchFamily="34" charset="0"/>
              <a:buChar char="•"/>
            </a:pPr>
            <a:r>
              <a:rPr lang="en-US" dirty="0">
                <a:latin typeface="Lato" panose="020F0502020204030203" pitchFamily="34" charset="0"/>
              </a:rPr>
              <a:t>FAQs</a:t>
            </a:r>
          </a:p>
          <a:p>
            <a:pPr>
              <a:lnSpc>
                <a:spcPct val="150000"/>
              </a:lnSpc>
            </a:pPr>
            <a:endParaRPr lang="en-US" dirty="0">
              <a:latin typeface="Lato" panose="020F0502020204030203" pitchFamily="34" charset="0"/>
            </a:endParaRPr>
          </a:p>
          <a:p>
            <a:pPr>
              <a:lnSpc>
                <a:spcPct val="150000"/>
              </a:lnSpc>
            </a:pPr>
            <a:endParaRPr lang="en-US" dirty="0">
              <a:latin typeface="Lato" panose="020F0502020204030203" pitchFamily="34" charset="0"/>
            </a:endParaRPr>
          </a:p>
        </p:txBody>
      </p:sp>
    </p:spTree>
    <p:extLst>
      <p:ext uri="{BB962C8B-B14F-4D97-AF65-F5344CB8AC3E}">
        <p14:creationId xmlns:p14="http://schemas.microsoft.com/office/powerpoint/2010/main" val="419707826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 y="-1524000"/>
            <a:ext cx="14935200" cy="2209800"/>
          </a:xfrm>
          <a:prstGeom prst="rect">
            <a:avLst/>
          </a:prstGeom>
          <a:ln>
            <a:noFill/>
          </a:ln>
        </p:spPr>
        <p:txBody>
          <a:bodyPr vert="horz" lIns="0" tIns="0" rIns="0" bIns="0" rtlCol="0" anchor="t" anchorCtr="0">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endParaRPr lang="en-US" sz="19900" b="1" dirty="0">
              <a:solidFill>
                <a:schemeClr val="bg2">
                  <a:lumMod val="60000"/>
                  <a:lumOff val="40000"/>
                </a:schemeClr>
              </a:solidFill>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7" name="Rectangle 2"/>
          <p:cNvSpPr txBox="1">
            <a:spLocks noChangeArrowheads="1"/>
          </p:cNvSpPr>
          <p:nvPr/>
        </p:nvSpPr>
        <p:spPr>
          <a:xfrm>
            <a:off x="404446" y="469778"/>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600" dirty="0">
                <a:latin typeface="Lato" panose="020F0502020204030203" pitchFamily="34" charset="0"/>
                <a:ea typeface="ＭＳ Ｐゴシック" charset="0"/>
              </a:rPr>
              <a:t>Who is TRUSCORE?</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3</a:t>
            </a:fld>
            <a:endParaRPr lang="en-US" altLang="en-US" sz="1400" dirty="0">
              <a:solidFill>
                <a:srgbClr val="FFFFFF"/>
              </a:solidFill>
              <a:latin typeface="Calibri" panose="020F0502020204030204" pitchFamily="34" charset="0"/>
            </a:endParaRPr>
          </a:p>
        </p:txBody>
      </p:sp>
      <p:sp>
        <p:nvSpPr>
          <p:cNvPr id="2" name="TextBox 1"/>
          <p:cNvSpPr txBox="1"/>
          <p:nvPr/>
        </p:nvSpPr>
        <p:spPr>
          <a:xfrm>
            <a:off x="404446" y="1356139"/>
            <a:ext cx="7789985" cy="1231106"/>
          </a:xfrm>
          <a:prstGeom prst="rect">
            <a:avLst/>
          </a:prstGeom>
          <a:noFill/>
        </p:spPr>
        <p:txBody>
          <a:bodyPr wrap="square" rtlCol="0">
            <a:spAutoFit/>
          </a:bodyPr>
          <a:lstStyle/>
          <a:p>
            <a:r>
              <a:rPr lang="en-US" sz="1800" dirty="0">
                <a:latin typeface="Lato" panose="020F0502020204030203" pitchFamily="34" charset="0"/>
              </a:rPr>
              <a:t>TruScore is a global assessment solutions provider with over 40 years of experience providing 360 development programs. TruScore focuses its expertise in 3 core areas:</a:t>
            </a:r>
          </a:p>
          <a:p>
            <a:endParaRPr lang="en-US" sz="2000" dirty="0">
              <a:latin typeface="Lato" panose="020F0502020204030203" pitchFamily="34" charset="0"/>
            </a:endParaRPr>
          </a:p>
        </p:txBody>
      </p:sp>
      <p:graphicFrame>
        <p:nvGraphicFramePr>
          <p:cNvPr id="9" name="Diagram 8"/>
          <p:cNvGraphicFramePr/>
          <p:nvPr>
            <p:extLst>
              <p:ext uri="{D42A27DB-BD31-4B8C-83A1-F6EECF244321}">
                <p14:modId xmlns:p14="http://schemas.microsoft.com/office/powerpoint/2010/main" val="3753964696"/>
              </p:ext>
            </p:extLst>
          </p:nvPr>
        </p:nvGraphicFramePr>
        <p:xfrm>
          <a:off x="-52754" y="2679578"/>
          <a:ext cx="8815754" cy="3873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819681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230124" y="459200"/>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200" dirty="0">
                <a:latin typeface="Lato" panose="020F0502020204030203" pitchFamily="34" charset="0"/>
                <a:ea typeface="ＭＳ Ｐゴシック" charset="0"/>
              </a:rPr>
              <a:t>What is a </a:t>
            </a:r>
            <a:r>
              <a:rPr lang="en-US" sz="3200" dirty="0">
                <a:latin typeface="Lato" panose="020F0502020204030203" pitchFamily="34" charset="0"/>
              </a:rPr>
              <a:t>TruScore</a:t>
            </a:r>
            <a:r>
              <a:rPr lang="en-US" sz="3200" dirty="0">
                <a:latin typeface="Lato" panose="020F0502020204030203" pitchFamily="34" charset="0"/>
                <a:ea typeface="ＭＳ Ｐゴシック" charset="0"/>
              </a:rPr>
              <a:t> 360 Assessment?</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4</a:t>
            </a:fld>
            <a:endParaRPr lang="en-US" altLang="en-US" sz="1400" dirty="0">
              <a:solidFill>
                <a:srgbClr val="FFFFFF"/>
              </a:solidFill>
              <a:latin typeface="Calibri" panose="020F0502020204030204" pitchFamily="34" charset="0"/>
            </a:endParaRPr>
          </a:p>
        </p:txBody>
      </p:sp>
      <p:graphicFrame>
        <p:nvGraphicFramePr>
          <p:cNvPr id="2" name="Diagram 1"/>
          <p:cNvGraphicFramePr/>
          <p:nvPr>
            <p:extLst>
              <p:ext uri="{D42A27DB-BD31-4B8C-83A1-F6EECF244321}">
                <p14:modId xmlns:p14="http://schemas.microsoft.com/office/powerpoint/2010/main" val="1834210700"/>
              </p:ext>
            </p:extLst>
          </p:nvPr>
        </p:nvGraphicFramePr>
        <p:xfrm>
          <a:off x="3695700" y="1524000"/>
          <a:ext cx="5867400" cy="3921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30124" y="1524000"/>
            <a:ext cx="4113276" cy="4093428"/>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Lato" panose="020F0502020204030203" pitchFamily="34" charset="0"/>
              </a:rPr>
              <a:t>Psychometrically sound assessment that measures coachable, trainable competencies</a:t>
            </a:r>
          </a:p>
          <a:p>
            <a:endParaRPr lang="en-US" sz="2000" dirty="0">
              <a:latin typeface="Lato" panose="020F0502020204030203" pitchFamily="34" charset="0"/>
            </a:endParaRPr>
          </a:p>
          <a:p>
            <a:pPr marL="342900" indent="-342900">
              <a:buFont typeface="Arial" panose="020B0604020202020204" pitchFamily="34" charset="0"/>
              <a:buChar char="•"/>
            </a:pPr>
            <a:r>
              <a:rPr lang="en-US" sz="2000" dirty="0">
                <a:latin typeface="Lato" panose="020F0502020204030203" pitchFamily="34" charset="0"/>
              </a:rPr>
              <a:t>The process is confidential and anonymous to help ensure candid feedback</a:t>
            </a:r>
          </a:p>
          <a:p>
            <a:endParaRPr lang="en-US" sz="2000" dirty="0">
              <a:latin typeface="Lato" panose="020F0502020204030203" pitchFamily="34" charset="0"/>
            </a:endParaRPr>
          </a:p>
          <a:p>
            <a:pPr marL="342900" indent="-342900">
              <a:buFont typeface="Arial" panose="020B0604020202020204" pitchFamily="34" charset="0"/>
              <a:buChar char="•"/>
            </a:pPr>
            <a:r>
              <a:rPr lang="en-US" sz="2000" dirty="0">
                <a:latin typeface="Lato" panose="020F0502020204030203" pitchFamily="34" charset="0"/>
              </a:rPr>
              <a:t>Results will be used for development only</a:t>
            </a:r>
          </a:p>
          <a:p>
            <a:pPr marL="342900" indent="-342900">
              <a:buFont typeface="Arial" panose="020B0604020202020204" pitchFamily="34" charset="0"/>
              <a:buChar char="•"/>
            </a:pPr>
            <a:endParaRPr lang="en-US" sz="2000" dirty="0">
              <a:latin typeface="Lato" panose="020F0502020204030203" pitchFamily="34" charset="0"/>
            </a:endParaRPr>
          </a:p>
          <a:p>
            <a:pPr marL="342900" indent="-342900">
              <a:buFont typeface="Arial" panose="020B0604020202020204" pitchFamily="34" charset="0"/>
              <a:buChar char="•"/>
            </a:pPr>
            <a:endParaRPr lang="en-US" sz="2000" dirty="0">
              <a:latin typeface="Lato" panose="020F0502020204030203" pitchFamily="34" charset="0"/>
            </a:endParaRPr>
          </a:p>
        </p:txBody>
      </p:sp>
    </p:spTree>
    <p:extLst>
      <p:ext uri="{BB962C8B-B14F-4D97-AF65-F5344CB8AC3E}">
        <p14:creationId xmlns:p14="http://schemas.microsoft.com/office/powerpoint/2010/main" val="332278111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28600" y="-914400"/>
          <a:ext cx="8748252"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txBox="1">
            <a:spLocks noChangeArrowheads="1"/>
          </p:cNvSpPr>
          <p:nvPr/>
        </p:nvSpPr>
        <p:spPr>
          <a:xfrm>
            <a:off x="304800" y="352425"/>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200" dirty="0">
                <a:latin typeface="Lato" panose="020F0502020204030203" pitchFamily="34" charset="0"/>
                <a:ea typeface="ＭＳ Ｐゴシック" charset="0"/>
              </a:rPr>
              <a:t>Components of A 360 Program</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5</a:t>
            </a:fld>
            <a:endParaRPr lang="en-US" altLang="en-US" sz="1400" dirty="0">
              <a:solidFill>
                <a:srgbClr val="FFFFFF"/>
              </a:solidFill>
              <a:latin typeface="Calibri" panose="020F0502020204030204" pitchFamily="34" charset="0"/>
            </a:endParaRPr>
          </a:p>
        </p:txBody>
      </p:sp>
      <p:graphicFrame>
        <p:nvGraphicFramePr>
          <p:cNvPr id="9" name="Diagram 8"/>
          <p:cNvGraphicFramePr/>
          <p:nvPr>
            <p:extLst>
              <p:ext uri="{D42A27DB-BD31-4B8C-83A1-F6EECF244321}">
                <p14:modId xmlns:p14="http://schemas.microsoft.com/office/powerpoint/2010/main" val="1727370213"/>
              </p:ext>
            </p:extLst>
          </p:nvPr>
        </p:nvGraphicFramePr>
        <p:xfrm>
          <a:off x="3505200" y="1295400"/>
          <a:ext cx="5066071" cy="443425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2"/>
          <p:cNvSpPr txBox="1"/>
          <p:nvPr/>
        </p:nvSpPr>
        <p:spPr>
          <a:xfrm>
            <a:off x="457200" y="1619701"/>
            <a:ext cx="3657600"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Lato" panose="020F0502020204030203" pitchFamily="34" charset="0"/>
              </a:rPr>
              <a:t>You and your raters complete the 360 assessment</a:t>
            </a:r>
          </a:p>
          <a:p>
            <a:endParaRPr lang="en-US" sz="2000" dirty="0">
              <a:latin typeface="Lato" panose="020F0502020204030203" pitchFamily="34" charset="0"/>
            </a:endParaRPr>
          </a:p>
          <a:p>
            <a:pPr marL="342900" indent="-342900">
              <a:buFont typeface="Arial" panose="020B0604020202020204" pitchFamily="34" charset="0"/>
              <a:buChar char="•"/>
            </a:pPr>
            <a:r>
              <a:rPr lang="en-US" sz="2000" dirty="0">
                <a:latin typeface="Lato" panose="020F0502020204030203" pitchFamily="34" charset="0"/>
              </a:rPr>
              <a:t>Attend coaching or a group debriefing to understand how to interpret your report</a:t>
            </a:r>
          </a:p>
          <a:p>
            <a:endParaRPr lang="en-US" sz="2000" dirty="0">
              <a:latin typeface="Lato" panose="020F0502020204030203" pitchFamily="34" charset="0"/>
            </a:endParaRPr>
          </a:p>
          <a:p>
            <a:pPr marL="342900" indent="-342900">
              <a:buFont typeface="Arial" panose="020B0604020202020204" pitchFamily="34" charset="0"/>
              <a:buChar char="•"/>
            </a:pPr>
            <a:r>
              <a:rPr lang="en-US" sz="2000" dirty="0">
                <a:latin typeface="Lato" panose="020F0502020204030203" pitchFamily="34" charset="0"/>
              </a:rPr>
              <a:t>Work with your manager or coach to build a development plan with specific action items</a:t>
            </a:r>
          </a:p>
          <a:p>
            <a:r>
              <a:rPr lang="en-US" sz="2000" dirty="0">
                <a:latin typeface="Lato" panose="020F0502020204030203" pitchFamily="34" charset="0"/>
              </a:rPr>
              <a:t> </a:t>
            </a:r>
          </a:p>
        </p:txBody>
      </p:sp>
    </p:spTree>
    <p:extLst>
      <p:ext uri="{BB962C8B-B14F-4D97-AF65-F5344CB8AC3E}">
        <p14:creationId xmlns:p14="http://schemas.microsoft.com/office/powerpoint/2010/main" val="262285886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6</a:t>
            </a:fld>
            <a:endParaRPr lang="en-US" altLang="en-US" sz="1400" dirty="0">
              <a:solidFill>
                <a:srgbClr val="FFFFFF"/>
              </a:solidFill>
              <a:latin typeface="Calibri" panose="020F0502020204030204" pitchFamily="34" charset="0"/>
            </a:endParaRPr>
          </a:p>
        </p:txBody>
      </p:sp>
      <p:sp>
        <p:nvSpPr>
          <p:cNvPr id="5" name="Rectangle 2"/>
          <p:cNvSpPr txBox="1">
            <a:spLocks noChangeArrowheads="1"/>
          </p:cNvSpPr>
          <p:nvPr/>
        </p:nvSpPr>
        <p:spPr>
          <a:xfrm>
            <a:off x="-228600" y="-1524000"/>
            <a:ext cx="14935200" cy="2209800"/>
          </a:xfrm>
          <a:prstGeom prst="rect">
            <a:avLst/>
          </a:prstGeom>
          <a:ln>
            <a:noFill/>
          </a:ln>
        </p:spPr>
        <p:txBody>
          <a:bodyPr vert="horz" lIns="0" tIns="0" rIns="0" bIns="0" rtlCol="0" anchor="t" anchorCtr="0">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endParaRPr lang="en-US" sz="19900" b="1" dirty="0">
              <a:solidFill>
                <a:schemeClr val="bg2">
                  <a:lumMod val="60000"/>
                  <a:lumOff val="40000"/>
                </a:schemeClr>
              </a:solidFill>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8" name="Rectangle 2"/>
          <p:cNvSpPr txBox="1">
            <a:spLocks noChangeArrowheads="1"/>
          </p:cNvSpPr>
          <p:nvPr/>
        </p:nvSpPr>
        <p:spPr>
          <a:xfrm>
            <a:off x="230124" y="152400"/>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endParaRPr lang="en-US" sz="3200" dirty="0">
              <a:latin typeface="Lato" panose="020F0502020204030203" pitchFamily="34" charset="0"/>
              <a:ea typeface="ＭＳ Ｐゴシック" charset="0"/>
            </a:endParaRPr>
          </a:p>
        </p:txBody>
      </p:sp>
      <p:sp>
        <p:nvSpPr>
          <p:cNvPr id="3" name="Rectangle 2"/>
          <p:cNvSpPr/>
          <p:nvPr/>
        </p:nvSpPr>
        <p:spPr>
          <a:xfrm>
            <a:off x="202600" y="503703"/>
            <a:ext cx="6682214" cy="646331"/>
          </a:xfrm>
          <a:prstGeom prst="rect">
            <a:avLst/>
          </a:prstGeom>
        </p:spPr>
        <p:txBody>
          <a:bodyPr wrap="none">
            <a:spAutoFit/>
          </a:bodyPr>
          <a:lstStyle/>
          <a:p>
            <a:pPr fontAlgn="auto">
              <a:spcAft>
                <a:spcPts val="0"/>
              </a:spcAft>
              <a:defRPr/>
            </a:pPr>
            <a:r>
              <a:rPr lang="en-US" sz="3600" dirty="0">
                <a:latin typeface="Lato" panose="020F0502020204030203" pitchFamily="34" charset="0"/>
                <a:ea typeface="ＭＳ Ｐゴシック" charset="0"/>
              </a:rPr>
              <a:t>THE VALUE OF 360 FEEDBACK</a:t>
            </a:r>
          </a:p>
        </p:txBody>
      </p:sp>
      <p:graphicFrame>
        <p:nvGraphicFramePr>
          <p:cNvPr id="4" name="Diagram 3"/>
          <p:cNvGraphicFramePr/>
          <p:nvPr>
            <p:extLst>
              <p:ext uri="{D42A27DB-BD31-4B8C-83A1-F6EECF244321}">
                <p14:modId xmlns:p14="http://schemas.microsoft.com/office/powerpoint/2010/main" val="3400681285"/>
              </p:ext>
            </p:extLst>
          </p:nvPr>
        </p:nvGraphicFramePr>
        <p:xfrm>
          <a:off x="248266" y="1676400"/>
          <a:ext cx="7905133"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757294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 y="-1905000"/>
            <a:ext cx="14935200" cy="2209800"/>
          </a:xfrm>
          <a:prstGeom prst="rect">
            <a:avLst/>
          </a:prstGeom>
          <a:ln>
            <a:noFill/>
          </a:ln>
        </p:spPr>
        <p:txBody>
          <a:bodyPr vert="horz" lIns="0" tIns="0" rIns="0" bIns="0" rtlCol="0" anchor="t" anchorCtr="0">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endParaRPr lang="en-US" sz="24000" b="1" dirty="0">
              <a:solidFill>
                <a:schemeClr val="bg2">
                  <a:lumMod val="60000"/>
                  <a:lumOff val="40000"/>
                </a:schemeClr>
              </a:solidFill>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7" name="Rectangle 2"/>
          <p:cNvSpPr txBox="1">
            <a:spLocks noChangeArrowheads="1"/>
          </p:cNvSpPr>
          <p:nvPr/>
        </p:nvSpPr>
        <p:spPr>
          <a:xfrm>
            <a:off x="224589" y="549275"/>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200" dirty="0">
                <a:latin typeface="Lato" panose="020F0502020204030203" pitchFamily="34" charset="0"/>
                <a:ea typeface="ＭＳ Ｐゴシック" charset="0"/>
              </a:rPr>
              <a:t>Gain Insight from your 360 </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7</a:t>
            </a:fld>
            <a:endParaRPr lang="en-US" altLang="en-US" sz="1400" dirty="0">
              <a:solidFill>
                <a:srgbClr val="FFFFFF"/>
              </a:solidFill>
              <a:latin typeface="Calibri" panose="020F0502020204030204" pitchFamily="34" charset="0"/>
            </a:endParaRPr>
          </a:p>
        </p:txBody>
      </p:sp>
      <p:graphicFrame>
        <p:nvGraphicFramePr>
          <p:cNvPr id="3" name="Diagram 2"/>
          <p:cNvGraphicFramePr/>
          <p:nvPr>
            <p:extLst>
              <p:ext uri="{D42A27DB-BD31-4B8C-83A1-F6EECF244321}">
                <p14:modId xmlns:p14="http://schemas.microsoft.com/office/powerpoint/2010/main" val="1373051970"/>
              </p:ext>
            </p:extLst>
          </p:nvPr>
        </p:nvGraphicFramePr>
        <p:xfrm>
          <a:off x="4259088" y="2375384"/>
          <a:ext cx="5486400" cy="3770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609600" y="2829719"/>
            <a:ext cx="4114800" cy="3416320"/>
          </a:xfrm>
          <a:prstGeom prst="rect">
            <a:avLst/>
          </a:prstGeom>
          <a:noFill/>
        </p:spPr>
        <p:txBody>
          <a:bodyPr wrap="square" rtlCol="0">
            <a:spAutoFit/>
          </a:bodyPr>
          <a:lstStyle/>
          <a:p>
            <a:pPr marL="342900" indent="-342900">
              <a:buFont typeface="Times New Roman" panose="02020603050405020304" pitchFamily="18" charset="0"/>
              <a:buChar char="–"/>
            </a:pPr>
            <a:r>
              <a:rPr lang="en-US" sz="1800" u="sng" dirty="0">
                <a:latin typeface="Lato" panose="020F0502020204030203" pitchFamily="34" charset="0"/>
              </a:rPr>
              <a:t>Unrealized Strength</a:t>
            </a:r>
            <a:r>
              <a:rPr lang="en-US" sz="1800" dirty="0">
                <a:latin typeface="Lato" panose="020F0502020204030203" pitchFamily="34" charset="0"/>
              </a:rPr>
              <a:t>: You rate yourself low and others rate you high</a:t>
            </a:r>
          </a:p>
          <a:p>
            <a:pPr marL="342900" indent="-342900">
              <a:buFont typeface="Times New Roman" panose="02020603050405020304" pitchFamily="18" charset="0"/>
              <a:buChar char="–"/>
            </a:pPr>
            <a:endParaRPr lang="en-US" sz="1800" dirty="0">
              <a:latin typeface="Lato" panose="020F0502020204030203" pitchFamily="34" charset="0"/>
            </a:endParaRPr>
          </a:p>
          <a:p>
            <a:pPr marL="342900" indent="-342900">
              <a:buFont typeface="Times New Roman" panose="02020603050405020304" pitchFamily="18" charset="0"/>
              <a:buChar char="–"/>
            </a:pPr>
            <a:r>
              <a:rPr lang="en-US" sz="1800" u="sng" dirty="0">
                <a:latin typeface="Lato" panose="020F0502020204030203" pitchFamily="34" charset="0"/>
              </a:rPr>
              <a:t>Soft Spot</a:t>
            </a:r>
            <a:r>
              <a:rPr lang="en-US" sz="1800" dirty="0">
                <a:latin typeface="Lato" panose="020F0502020204030203" pitchFamily="34" charset="0"/>
              </a:rPr>
              <a:t>: You &amp; raters both rate a skill as low</a:t>
            </a:r>
          </a:p>
          <a:p>
            <a:pPr marL="342900" indent="-342900">
              <a:buFont typeface="Times New Roman" panose="02020603050405020304" pitchFamily="18" charset="0"/>
              <a:buChar char="–"/>
            </a:pPr>
            <a:endParaRPr lang="en-US" sz="1800" dirty="0">
              <a:latin typeface="Lato" panose="020F0502020204030203" pitchFamily="34" charset="0"/>
            </a:endParaRPr>
          </a:p>
          <a:p>
            <a:pPr marL="342900" indent="-342900">
              <a:buFont typeface="Times New Roman" panose="02020603050405020304" pitchFamily="18" charset="0"/>
              <a:buChar char="–"/>
            </a:pPr>
            <a:r>
              <a:rPr lang="en-US" sz="1800" u="sng" dirty="0">
                <a:latin typeface="Lato" panose="020F0502020204030203" pitchFamily="34" charset="0"/>
              </a:rPr>
              <a:t>Blind Spot</a:t>
            </a:r>
            <a:r>
              <a:rPr lang="en-US" sz="1800" dirty="0">
                <a:latin typeface="Lato" panose="020F0502020204030203" pitchFamily="34" charset="0"/>
              </a:rPr>
              <a:t>: You rate yourself high, others rate you low</a:t>
            </a:r>
          </a:p>
          <a:p>
            <a:pPr marL="342900" indent="-342900">
              <a:buFont typeface="Times New Roman" panose="02020603050405020304" pitchFamily="18" charset="0"/>
              <a:buChar char="–"/>
            </a:pPr>
            <a:endParaRPr lang="en-US" sz="1800" dirty="0">
              <a:latin typeface="Lato" panose="020F0502020204030203" pitchFamily="34" charset="0"/>
            </a:endParaRPr>
          </a:p>
          <a:p>
            <a:pPr marL="342900" indent="-342900">
              <a:buFont typeface="Times New Roman" panose="02020603050405020304" pitchFamily="18" charset="0"/>
              <a:buChar char="–"/>
            </a:pPr>
            <a:r>
              <a:rPr lang="en-US" sz="1800" u="sng" dirty="0">
                <a:latin typeface="Lato" panose="020F0502020204030203" pitchFamily="34" charset="0"/>
              </a:rPr>
              <a:t>Visible Strength</a:t>
            </a:r>
            <a:r>
              <a:rPr lang="en-US" sz="1800" dirty="0">
                <a:latin typeface="Lato" panose="020F0502020204030203" pitchFamily="34" charset="0"/>
              </a:rPr>
              <a:t>: You &amp; raters both rate a skill as high</a:t>
            </a:r>
          </a:p>
        </p:txBody>
      </p:sp>
      <p:sp>
        <p:nvSpPr>
          <p:cNvPr id="2" name="TextBox 1"/>
          <p:cNvSpPr txBox="1"/>
          <p:nvPr/>
        </p:nvSpPr>
        <p:spPr>
          <a:xfrm>
            <a:off x="224589" y="1597509"/>
            <a:ext cx="6897180" cy="707886"/>
          </a:xfrm>
          <a:prstGeom prst="rect">
            <a:avLst/>
          </a:prstGeom>
          <a:noFill/>
        </p:spPr>
        <p:txBody>
          <a:bodyPr wrap="square" rtlCol="0">
            <a:spAutoFit/>
          </a:bodyPr>
          <a:lstStyle/>
          <a:p>
            <a:r>
              <a:rPr lang="en-US" sz="2000" dirty="0">
                <a:latin typeface="Lato" panose="020F0502020204030203" pitchFamily="34" charset="0"/>
              </a:rPr>
              <a:t>Your 360 results will help you identify potential blind spots, as well as unrealized strengths  that should be leveraged.</a:t>
            </a:r>
          </a:p>
        </p:txBody>
      </p:sp>
    </p:spTree>
    <p:extLst>
      <p:ext uri="{BB962C8B-B14F-4D97-AF65-F5344CB8AC3E}">
        <p14:creationId xmlns:p14="http://schemas.microsoft.com/office/powerpoint/2010/main" val="1908413943"/>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 y="-1905000"/>
            <a:ext cx="14935200" cy="2209800"/>
          </a:xfrm>
          <a:prstGeom prst="rect">
            <a:avLst/>
          </a:prstGeom>
          <a:ln>
            <a:noFill/>
          </a:ln>
        </p:spPr>
        <p:txBody>
          <a:bodyPr vert="horz" lIns="0" tIns="0" rIns="0" bIns="0" rtlCol="0" anchor="t" anchorCtr="0">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endParaRPr lang="en-US" sz="24000" b="1" dirty="0">
              <a:solidFill>
                <a:schemeClr val="bg2">
                  <a:lumMod val="60000"/>
                  <a:lumOff val="40000"/>
                </a:schemeClr>
              </a:solidFill>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7" name="Rectangle 2"/>
          <p:cNvSpPr txBox="1">
            <a:spLocks noChangeArrowheads="1"/>
          </p:cNvSpPr>
          <p:nvPr/>
        </p:nvSpPr>
        <p:spPr>
          <a:xfrm>
            <a:off x="224589" y="549275"/>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200" dirty="0">
                <a:latin typeface="Lato" panose="020F0502020204030203" pitchFamily="34" charset="0"/>
                <a:ea typeface="ＭＳ Ｐゴシック" charset="0"/>
              </a:rPr>
              <a:t>The 360 Process</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8</a:t>
            </a:fld>
            <a:endParaRPr lang="en-US" altLang="en-US" sz="1400" dirty="0">
              <a:solidFill>
                <a:srgbClr val="FFFFFF"/>
              </a:solidFill>
              <a:latin typeface="Calibri" panose="020F0502020204030204" pitchFamily="34" charset="0"/>
            </a:endParaRPr>
          </a:p>
        </p:txBody>
      </p:sp>
      <p:graphicFrame>
        <p:nvGraphicFramePr>
          <p:cNvPr id="2" name="Diagram 1"/>
          <p:cNvGraphicFramePr/>
          <p:nvPr>
            <p:extLst>
              <p:ext uri="{D42A27DB-BD31-4B8C-83A1-F6EECF244321}">
                <p14:modId xmlns:p14="http://schemas.microsoft.com/office/powerpoint/2010/main" val="581770648"/>
              </p:ext>
            </p:extLst>
          </p:nvPr>
        </p:nvGraphicFramePr>
        <p:xfrm>
          <a:off x="558385" y="1257665"/>
          <a:ext cx="8052216" cy="44573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110061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228600" y="603477"/>
            <a:ext cx="7010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2800" dirty="0">
                <a:latin typeface="Lato" panose="020F0502020204030203" pitchFamily="34" charset="0"/>
                <a:ea typeface="ＭＳ Ｐゴシック" charset="0"/>
              </a:rPr>
              <a:t>WHAT ARE YOU ACCOUNTABLE FOR?</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9</a:t>
            </a:fld>
            <a:endParaRPr lang="en-US" altLang="en-US" sz="1400" dirty="0">
              <a:solidFill>
                <a:srgbClr val="FFFFFF"/>
              </a:solidFill>
              <a:latin typeface="Calibri" panose="020F0502020204030204" pitchFamily="34" charset="0"/>
            </a:endParaRPr>
          </a:p>
        </p:txBody>
      </p:sp>
      <p:graphicFrame>
        <p:nvGraphicFramePr>
          <p:cNvPr id="2" name="Diagram 1"/>
          <p:cNvGraphicFramePr/>
          <p:nvPr>
            <p:extLst>
              <p:ext uri="{D42A27DB-BD31-4B8C-83A1-F6EECF244321}">
                <p14:modId xmlns:p14="http://schemas.microsoft.com/office/powerpoint/2010/main" val="803228010"/>
              </p:ext>
            </p:extLst>
          </p:nvPr>
        </p:nvGraphicFramePr>
        <p:xfrm>
          <a:off x="762000" y="1600200"/>
          <a:ext cx="7543800" cy="4756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492596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theme/theme1.xml><?xml version="1.0" encoding="utf-8"?>
<a:theme xmlns:a="http://schemas.openxmlformats.org/drawingml/2006/main" name="Tradeshow">
  <a:themeElements>
    <a:clrScheme name="TBC Theme">
      <a:dk1>
        <a:srgbClr val="3F3F3F"/>
      </a:dk1>
      <a:lt1>
        <a:srgbClr val="FFFFFF"/>
      </a:lt1>
      <a:dk2>
        <a:srgbClr val="7DAFC3"/>
      </a:dk2>
      <a:lt2>
        <a:srgbClr val="E5E4DF"/>
      </a:lt2>
      <a:accent1>
        <a:srgbClr val="7C959A"/>
      </a:accent1>
      <a:accent2>
        <a:srgbClr val="B3B435"/>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10206</TotalTime>
  <Words>925</Words>
  <Application>Microsoft Office PowerPoint</Application>
  <PresentationFormat>On-screen Show (4:3)</PresentationFormat>
  <Paragraphs>143</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Black</vt:lpstr>
      <vt:lpstr>Calibri</vt:lpstr>
      <vt:lpstr>Candara</vt:lpstr>
      <vt:lpstr>Lato</vt:lpstr>
      <vt:lpstr>Open Sans Condensed</vt:lpstr>
      <vt:lpstr>Times New Roman</vt:lpstr>
      <vt:lpstr>Tradeshow</vt:lpstr>
      <vt:lpstr>&lt;Client Name&gt; 360 Feedback Program Kickoff</vt:lpstr>
      <vt:lpstr>Topics Covered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Booth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Booth Company's Product and Service Review</dc:title>
  <dc:creator>The Booth Company</dc:creator>
  <cp:lastModifiedBy>Crystal Hughes</cp:lastModifiedBy>
  <cp:revision>857</cp:revision>
  <cp:lastPrinted>2015-06-19T22:45:47Z</cp:lastPrinted>
  <dcterms:created xsi:type="dcterms:W3CDTF">2001-12-07T15:23:52Z</dcterms:created>
  <dcterms:modified xsi:type="dcterms:W3CDTF">2021-01-18T23:53:07Z</dcterms:modified>
</cp:coreProperties>
</file>