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92" r:id="rId1"/>
    <p:sldMasterId id="2147483793" r:id="rId2"/>
  </p:sldMasterIdLst>
  <p:notesMasterIdLst>
    <p:notesMasterId r:id="rId3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Lst>
  <p:sldSz cx="9144000" cy="5143500" type="screen16x9"/>
  <p:notesSz cx="6858000" cy="9144000"/>
  <p:embeddedFontLst>
    <p:embeddedFont>
      <p:font typeface="Proxima Nova" panose="020B060402020202020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96" userDrawn="1">
          <p15:clr>
            <a:srgbClr val="A4A3A4"/>
          </p15:clr>
        </p15:guide>
        <p15:guide id="2" pos="3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703B09D-3A5F-4182-948F-88FB549F3CB5}">
  <a:tblStyle styleId="{1703B09D-3A5F-4182-948F-88FB549F3CB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69"/>
    <p:restoredTop sz="94843" autoAdjust="0"/>
  </p:normalViewPr>
  <p:slideViewPr>
    <p:cSldViewPr snapToGrid="0">
      <p:cViewPr varScale="1">
        <p:scale>
          <a:sx n="114" d="100"/>
          <a:sy n="114" d="100"/>
        </p:scale>
        <p:origin x="120" y="426"/>
      </p:cViewPr>
      <p:guideLst>
        <p:guide orient="horz" pos="2096"/>
        <p:guide pos="336"/>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6ca20999bb_1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6ca20999bb_1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dirty="0">
              <a:solidFill>
                <a:srgbClr val="33475B"/>
              </a:solidFill>
              <a:latin typeface="Avenir"/>
              <a:ea typeface="Avenir"/>
              <a:cs typeface="Avenir"/>
              <a:sym typeface="Aveni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865501cba5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865501cba5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865501cba5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865501cba5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865501cba5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865501cba5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865501cba5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865501cba5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865501cba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865501cba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865501cba5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8" name="Google Shape;778;g865501cba5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865501cba5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865501cba5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865501cba5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865501cba5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865501cba5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865501cba5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865501cba5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865501cba5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6ca20999bb_1_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6ca20999bb_1_8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865501cba5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865501cba5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865501cba5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865501cba5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865501cba5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865501cba5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8c9c72645e_8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8c9c72645e_8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To start off, here is a great table to understand who each tier is for, why we win with those types of co</a:t>
            </a:r>
            <a:r>
              <a:rPr lang="fr-FR" dirty="0"/>
              <a:t>m</a:t>
            </a:r>
            <a:r>
              <a:rPr lang="en" dirty="0"/>
              <a:t>panies and the updates coming that will be attractive to that market. The Pro tier is what we want to look most closely at </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865501cba5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865501cba5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865501cba5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865501cba5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865501cba5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865501cba5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865501cba5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865501cba5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865501cba5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 name="Google Shape;904;g865501cba5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865501cba5_0_6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3" name="Google Shape;913;g865501cba5_0_6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solidFill>
                <a:srgbClr val="33475B"/>
              </a:solidFill>
              <a:latin typeface="Avenir"/>
              <a:ea typeface="Avenir"/>
              <a:cs typeface="Avenir"/>
              <a:sym typeface="Aveni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865501cba5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865501cba5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865501cba5_0_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865501cba5_0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b="1" dirty="0">
              <a:solidFill>
                <a:srgbClr val="33475B"/>
              </a:solidFill>
              <a:latin typeface="Avenir"/>
              <a:ea typeface="Avenir"/>
              <a:cs typeface="Avenir"/>
              <a:sym typeface="Aveni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865501cba5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865501cba5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b="1" dirty="0">
              <a:solidFill>
                <a:srgbClr val="33475B"/>
              </a:solidFill>
              <a:latin typeface="Avenir"/>
              <a:ea typeface="Avenir"/>
              <a:cs typeface="Avenir"/>
              <a:sym typeface="Aveni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8c9c72645e_8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8c9c72645e_8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8c9c72645e_8_1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 name="Google Shape;954;g8c9c72645e_8_1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We’ve built a table that outlines the problem a customer might be facing, the soundbite you can use to sell value, and the tools to highlight in your demo. These will all be available on the partner resource center on the service hub page.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Example one is </a:t>
            </a:r>
            <a:r>
              <a:rPr lang="en" b="1"/>
              <a:t>Customers want to sell more products to their customers</a:t>
            </a:r>
            <a:endParaRPr b="1"/>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8c9c72645e_8_1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8c9c72645e_8_1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Use these as a guide but create your own that match your style.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g8c9c72645e_8_18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6" name="Google Shape;966;g8c9c72645e_8_18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8c9c72645e_8_2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8c9c72645e_8_2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865501cba5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865501cba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865501cba5_0_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865501cba5_0_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865501cba5_0_10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865501cba5_0_10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865501cba5_0_1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865501cba5_0_1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865501cba5_0_10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865501cba5_0_10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865501cba5_0_10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865501cba5_0_10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7.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2.png"/></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Canvas">
  <p:cSld name="TITLE_1">
    <p:spTree>
      <p:nvGrpSpPr>
        <p:cNvPr id="1" name="Shape 9"/>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HubSpot – White">
  <p:cSld name="BLANK_3_1_2_1">
    <p:bg>
      <p:bgPr>
        <a:solidFill>
          <a:srgbClr val="FFFFFF"/>
        </a:solidFill>
        <a:effectLst/>
      </p:bgPr>
    </p:bg>
    <p:spTree>
      <p:nvGrpSpPr>
        <p:cNvPr id="1" name="Shape 37"/>
        <p:cNvGrpSpPr/>
        <p:nvPr/>
      </p:nvGrpSpPr>
      <p:grpSpPr>
        <a:xfrm>
          <a:off x="0" y="0"/>
          <a:ext cx="0" cy="0"/>
          <a:chOff x="0" y="0"/>
          <a:chExt cx="0" cy="0"/>
        </a:xfrm>
      </p:grpSpPr>
      <p:pic>
        <p:nvPicPr>
          <p:cNvPr id="38" name="Google Shape;38;p11"/>
          <p:cNvPicPr preferRelativeResize="0"/>
          <p:nvPr/>
        </p:nvPicPr>
        <p:blipFill>
          <a:blip r:embed="rId2">
            <a:alphaModFix/>
          </a:blip>
          <a:stretch>
            <a:fillRect/>
          </a:stretch>
        </p:blipFill>
        <p:spPr>
          <a:xfrm>
            <a:off x="2653126" y="1703916"/>
            <a:ext cx="3831336" cy="1500383"/>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hank you - Orange 2 1 1 1">
  <p:cSld name="BLANK_3_1_1_1_1_2_1_1_1_1_1_1_1_1_1_1_1_1_3_1_1_1">
    <p:bg>
      <p:bgPr>
        <a:solidFill>
          <a:srgbClr val="F5F8FA"/>
        </a:solidFill>
        <a:effectLst/>
      </p:bgPr>
    </p:bg>
    <p:spTree>
      <p:nvGrpSpPr>
        <p:cNvPr id="1" name="Shape 452"/>
        <p:cNvGrpSpPr/>
        <p:nvPr/>
      </p:nvGrpSpPr>
      <p:grpSpPr>
        <a:xfrm>
          <a:off x="0" y="0"/>
          <a:ext cx="0" cy="0"/>
          <a:chOff x="0" y="0"/>
          <a:chExt cx="0" cy="0"/>
        </a:xfrm>
      </p:grpSpPr>
      <p:pic>
        <p:nvPicPr>
          <p:cNvPr id="453" name="Google Shape;453;p102"/>
          <p:cNvPicPr preferRelativeResize="0"/>
          <p:nvPr/>
        </p:nvPicPr>
        <p:blipFill rotWithShape="1">
          <a:blip r:embed="rId2">
            <a:alphaModFix/>
          </a:blip>
          <a:srcRect l="24151" t="47050" r="50222" b="13035"/>
          <a:stretch/>
        </p:blipFill>
        <p:spPr>
          <a:xfrm>
            <a:off x="6896091" y="0"/>
            <a:ext cx="2266951" cy="3812628"/>
          </a:xfrm>
          <a:prstGeom prst="rect">
            <a:avLst/>
          </a:prstGeom>
          <a:noFill/>
          <a:ln>
            <a:noFill/>
          </a:ln>
        </p:spPr>
      </p:pic>
      <p:pic>
        <p:nvPicPr>
          <p:cNvPr id="454" name="Google Shape;454;p102"/>
          <p:cNvPicPr preferRelativeResize="0"/>
          <p:nvPr/>
        </p:nvPicPr>
        <p:blipFill rotWithShape="1">
          <a:blip r:embed="rId3">
            <a:alphaModFix/>
          </a:blip>
          <a:srcRect l="-12087" t="-9569" r="33135" b="32085"/>
          <a:stretch/>
        </p:blipFill>
        <p:spPr>
          <a:xfrm>
            <a:off x="6400793" y="1371601"/>
            <a:ext cx="2762252" cy="2888877"/>
          </a:xfrm>
          <a:prstGeom prst="rect">
            <a:avLst/>
          </a:prstGeom>
          <a:noFill/>
          <a:ln>
            <a:noFill/>
          </a:ln>
        </p:spPr>
      </p:pic>
      <p:pic>
        <p:nvPicPr>
          <p:cNvPr id="455" name="Google Shape;455;p102"/>
          <p:cNvPicPr preferRelativeResize="0"/>
          <p:nvPr/>
        </p:nvPicPr>
        <p:blipFill rotWithShape="1">
          <a:blip r:embed="rId4">
            <a:alphaModFix/>
          </a:blip>
          <a:srcRect l="30554" t="59668" r="1348" b="-3583"/>
          <a:stretch/>
        </p:blipFill>
        <p:spPr>
          <a:xfrm rot="10800000">
            <a:off x="5353048" y="2705105"/>
            <a:ext cx="3809995" cy="2457445"/>
          </a:xfrm>
          <a:prstGeom prst="rect">
            <a:avLst/>
          </a:prstGeom>
          <a:noFill/>
          <a:ln>
            <a:noFill/>
          </a:ln>
        </p:spPr>
      </p:pic>
      <p:sp>
        <p:nvSpPr>
          <p:cNvPr id="456" name="Google Shape;456;p102"/>
          <p:cNvSpPr txBox="1"/>
          <p:nvPr/>
        </p:nvSpPr>
        <p:spPr>
          <a:xfrm>
            <a:off x="1837457" y="1822950"/>
            <a:ext cx="4996200" cy="107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solidFill>
                  <a:srgbClr val="2D3E50"/>
                </a:solidFill>
                <a:latin typeface="Avenir"/>
                <a:ea typeface="Avenir"/>
                <a:cs typeface="Avenir"/>
                <a:sym typeface="Avenir"/>
              </a:rPr>
              <a:t>Thank you</a:t>
            </a:r>
            <a:endParaRPr sz="6000" b="1">
              <a:solidFill>
                <a:srgbClr val="2D3E50"/>
              </a:solidFill>
              <a:latin typeface="Avenir"/>
              <a:ea typeface="Avenir"/>
              <a:cs typeface="Avenir"/>
              <a:sym typeface="Avenir"/>
            </a:endParaRPr>
          </a:p>
        </p:txBody>
      </p:sp>
      <p:pic>
        <p:nvPicPr>
          <p:cNvPr id="457" name="Google Shape;457;p102"/>
          <p:cNvPicPr preferRelativeResize="0"/>
          <p:nvPr/>
        </p:nvPicPr>
        <p:blipFill>
          <a:blip r:embed="rId5">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Curved Title Bar - Light">
  <p:cSld name="BLANK_3_1_1_1_1_2_1_1_1_1_1_1_1_1_1_1_1_1_1_1">
    <p:bg>
      <p:bgPr>
        <a:solidFill>
          <a:srgbClr val="2D3E50"/>
        </a:solidFill>
        <a:effectLst/>
      </p:bgPr>
    </p:bg>
    <p:spTree>
      <p:nvGrpSpPr>
        <p:cNvPr id="1" name="Shape 458"/>
        <p:cNvGrpSpPr/>
        <p:nvPr/>
      </p:nvGrpSpPr>
      <p:grpSpPr>
        <a:xfrm>
          <a:off x="0" y="0"/>
          <a:ext cx="0" cy="0"/>
          <a:chOff x="0" y="0"/>
          <a:chExt cx="0" cy="0"/>
        </a:xfrm>
      </p:grpSpPr>
      <p:pic>
        <p:nvPicPr>
          <p:cNvPr id="459" name="Google Shape;459;p103"/>
          <p:cNvPicPr preferRelativeResize="0"/>
          <p:nvPr/>
        </p:nvPicPr>
        <p:blipFill rotWithShape="1">
          <a:blip r:embed="rId2">
            <a:alphaModFix/>
          </a:blip>
          <a:srcRect t="5230" b="43141"/>
          <a:stretch/>
        </p:blipFill>
        <p:spPr>
          <a:xfrm>
            <a:off x="325" y="0"/>
            <a:ext cx="9143354" cy="2439175"/>
          </a:xfrm>
          <a:prstGeom prst="rect">
            <a:avLst/>
          </a:prstGeom>
          <a:noFill/>
          <a:ln>
            <a:noFill/>
          </a:ln>
        </p:spPr>
      </p:pic>
      <p:sp>
        <p:nvSpPr>
          <p:cNvPr id="460" name="Google Shape;460;p103"/>
          <p:cNvSpPr txBox="1">
            <a:spLocks noGrp="1"/>
          </p:cNvSpPr>
          <p:nvPr>
            <p:ph type="title"/>
          </p:nvPr>
        </p:nvSpPr>
        <p:spPr>
          <a:xfrm>
            <a:off x="311700" y="515716"/>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800">
                <a:solidFill>
                  <a:srgbClr val="2D3E50"/>
                </a:solidFill>
              </a:defRPr>
            </a:lvl1pPr>
            <a:lvl2pPr lvl="1" algn="ctr" rtl="0">
              <a:spcBef>
                <a:spcPts val="0"/>
              </a:spcBef>
              <a:spcAft>
                <a:spcPts val="0"/>
              </a:spcAft>
              <a:buNone/>
              <a:defRPr sz="3800">
                <a:solidFill>
                  <a:srgbClr val="2D3E50"/>
                </a:solidFill>
              </a:defRPr>
            </a:lvl2pPr>
            <a:lvl3pPr lvl="2" algn="ctr" rtl="0">
              <a:spcBef>
                <a:spcPts val="0"/>
              </a:spcBef>
              <a:spcAft>
                <a:spcPts val="0"/>
              </a:spcAft>
              <a:buNone/>
              <a:defRPr sz="3800">
                <a:solidFill>
                  <a:srgbClr val="2D3E50"/>
                </a:solidFill>
              </a:defRPr>
            </a:lvl3pPr>
            <a:lvl4pPr lvl="3" algn="ctr" rtl="0">
              <a:spcBef>
                <a:spcPts val="0"/>
              </a:spcBef>
              <a:spcAft>
                <a:spcPts val="0"/>
              </a:spcAft>
              <a:buNone/>
              <a:defRPr sz="3800">
                <a:solidFill>
                  <a:srgbClr val="2D3E50"/>
                </a:solidFill>
              </a:defRPr>
            </a:lvl4pPr>
            <a:lvl5pPr lvl="4" algn="ctr" rtl="0">
              <a:spcBef>
                <a:spcPts val="0"/>
              </a:spcBef>
              <a:spcAft>
                <a:spcPts val="0"/>
              </a:spcAft>
              <a:buNone/>
              <a:defRPr sz="3800">
                <a:solidFill>
                  <a:srgbClr val="2D3E50"/>
                </a:solidFill>
              </a:defRPr>
            </a:lvl5pPr>
            <a:lvl6pPr lvl="5" algn="ctr" rtl="0">
              <a:spcBef>
                <a:spcPts val="0"/>
              </a:spcBef>
              <a:spcAft>
                <a:spcPts val="0"/>
              </a:spcAft>
              <a:buNone/>
              <a:defRPr sz="3800">
                <a:solidFill>
                  <a:srgbClr val="2D3E50"/>
                </a:solidFill>
              </a:defRPr>
            </a:lvl6pPr>
            <a:lvl7pPr lvl="6" algn="ctr" rtl="0">
              <a:spcBef>
                <a:spcPts val="0"/>
              </a:spcBef>
              <a:spcAft>
                <a:spcPts val="0"/>
              </a:spcAft>
              <a:buNone/>
              <a:defRPr sz="3800">
                <a:solidFill>
                  <a:srgbClr val="2D3E50"/>
                </a:solidFill>
              </a:defRPr>
            </a:lvl7pPr>
            <a:lvl8pPr lvl="7" algn="ctr" rtl="0">
              <a:spcBef>
                <a:spcPts val="0"/>
              </a:spcBef>
              <a:spcAft>
                <a:spcPts val="0"/>
              </a:spcAft>
              <a:buNone/>
              <a:defRPr sz="3800">
                <a:solidFill>
                  <a:srgbClr val="2D3E50"/>
                </a:solidFill>
              </a:defRPr>
            </a:lvl8pPr>
            <a:lvl9pPr lvl="8" algn="ctr" rtl="0">
              <a:spcBef>
                <a:spcPts val="0"/>
              </a:spcBef>
              <a:spcAft>
                <a:spcPts val="0"/>
              </a:spcAft>
              <a:buNone/>
              <a:defRPr sz="3800">
                <a:solidFill>
                  <a:srgbClr val="2D3E50"/>
                </a:solidFill>
              </a:defRPr>
            </a:lvl9pPr>
          </a:lstStyle>
          <a:p>
            <a:endParaRPr/>
          </a:p>
        </p:txBody>
      </p:sp>
      <p:pic>
        <p:nvPicPr>
          <p:cNvPr id="461" name="Google Shape;461;p103"/>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urved Title Bar - Light 1">
  <p:cSld name="BLANK_3_1_1_1_1_2_1_1_1_1_1_1_1_1_1_1_1_1_1_1_2">
    <p:bg>
      <p:bgPr>
        <a:solidFill>
          <a:srgbClr val="F5F8FA"/>
        </a:solidFill>
        <a:effectLst/>
      </p:bgPr>
    </p:bg>
    <p:spTree>
      <p:nvGrpSpPr>
        <p:cNvPr id="1" name="Shape 462"/>
        <p:cNvGrpSpPr/>
        <p:nvPr/>
      </p:nvGrpSpPr>
      <p:grpSpPr>
        <a:xfrm>
          <a:off x="0" y="0"/>
          <a:ext cx="0" cy="0"/>
          <a:chOff x="0" y="0"/>
          <a:chExt cx="0" cy="0"/>
        </a:xfrm>
      </p:grpSpPr>
      <p:pic>
        <p:nvPicPr>
          <p:cNvPr id="463" name="Google Shape;463;p104"/>
          <p:cNvPicPr preferRelativeResize="0"/>
          <p:nvPr/>
        </p:nvPicPr>
        <p:blipFill>
          <a:blip r:embed="rId2">
            <a:alphaModFix/>
          </a:blip>
          <a:stretch>
            <a:fillRect/>
          </a:stretch>
        </p:blipFill>
        <p:spPr>
          <a:xfrm>
            <a:off x="8440228" y="4420971"/>
            <a:ext cx="585216" cy="624230"/>
          </a:xfrm>
          <a:prstGeom prst="rect">
            <a:avLst/>
          </a:prstGeom>
          <a:noFill/>
          <a:ln>
            <a:noFill/>
          </a:ln>
        </p:spPr>
      </p:pic>
      <p:pic>
        <p:nvPicPr>
          <p:cNvPr id="464" name="Google Shape;464;p104"/>
          <p:cNvPicPr preferRelativeResize="0"/>
          <p:nvPr/>
        </p:nvPicPr>
        <p:blipFill rotWithShape="1">
          <a:blip r:embed="rId3">
            <a:alphaModFix/>
          </a:blip>
          <a:srcRect l="3018" t="29411" r="2365" b="14906"/>
          <a:stretch/>
        </p:blipFill>
        <p:spPr>
          <a:xfrm>
            <a:off x="0" y="0"/>
            <a:ext cx="9144007" cy="2439827"/>
          </a:xfrm>
          <a:prstGeom prst="rect">
            <a:avLst/>
          </a:prstGeom>
          <a:noFill/>
          <a:ln>
            <a:noFill/>
          </a:ln>
        </p:spPr>
      </p:pic>
      <p:sp>
        <p:nvSpPr>
          <p:cNvPr id="465" name="Google Shape;465;p104"/>
          <p:cNvSpPr txBox="1">
            <a:spLocks noGrp="1"/>
          </p:cNvSpPr>
          <p:nvPr>
            <p:ph type="title"/>
          </p:nvPr>
        </p:nvSpPr>
        <p:spPr>
          <a:xfrm>
            <a:off x="311700" y="515716"/>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800">
                <a:solidFill>
                  <a:srgbClr val="FFFFFF"/>
                </a:solidFill>
              </a:defRPr>
            </a:lvl1pPr>
            <a:lvl2pPr lvl="1" algn="ctr" rtl="0">
              <a:spcBef>
                <a:spcPts val="0"/>
              </a:spcBef>
              <a:spcAft>
                <a:spcPts val="0"/>
              </a:spcAft>
              <a:buNone/>
              <a:defRPr sz="3800">
                <a:solidFill>
                  <a:srgbClr val="FFFFFF"/>
                </a:solidFill>
              </a:defRPr>
            </a:lvl2pPr>
            <a:lvl3pPr lvl="2" algn="ctr" rtl="0">
              <a:spcBef>
                <a:spcPts val="0"/>
              </a:spcBef>
              <a:spcAft>
                <a:spcPts val="0"/>
              </a:spcAft>
              <a:buNone/>
              <a:defRPr sz="3800">
                <a:solidFill>
                  <a:srgbClr val="FFFFFF"/>
                </a:solidFill>
              </a:defRPr>
            </a:lvl3pPr>
            <a:lvl4pPr lvl="3" algn="ctr" rtl="0">
              <a:spcBef>
                <a:spcPts val="0"/>
              </a:spcBef>
              <a:spcAft>
                <a:spcPts val="0"/>
              </a:spcAft>
              <a:buNone/>
              <a:defRPr sz="3800">
                <a:solidFill>
                  <a:srgbClr val="FFFFFF"/>
                </a:solidFill>
              </a:defRPr>
            </a:lvl4pPr>
            <a:lvl5pPr lvl="4" algn="ctr" rtl="0">
              <a:spcBef>
                <a:spcPts val="0"/>
              </a:spcBef>
              <a:spcAft>
                <a:spcPts val="0"/>
              </a:spcAft>
              <a:buNone/>
              <a:defRPr sz="3800">
                <a:solidFill>
                  <a:srgbClr val="FFFFFF"/>
                </a:solidFill>
              </a:defRPr>
            </a:lvl5pPr>
            <a:lvl6pPr lvl="5" algn="ctr" rtl="0">
              <a:spcBef>
                <a:spcPts val="0"/>
              </a:spcBef>
              <a:spcAft>
                <a:spcPts val="0"/>
              </a:spcAft>
              <a:buNone/>
              <a:defRPr sz="3800">
                <a:solidFill>
                  <a:srgbClr val="FFFFFF"/>
                </a:solidFill>
              </a:defRPr>
            </a:lvl6pPr>
            <a:lvl7pPr lvl="6" algn="ctr" rtl="0">
              <a:spcBef>
                <a:spcPts val="0"/>
              </a:spcBef>
              <a:spcAft>
                <a:spcPts val="0"/>
              </a:spcAft>
              <a:buNone/>
              <a:defRPr sz="3800">
                <a:solidFill>
                  <a:srgbClr val="FFFFFF"/>
                </a:solidFill>
              </a:defRPr>
            </a:lvl7pPr>
            <a:lvl8pPr lvl="7" algn="ctr" rtl="0">
              <a:spcBef>
                <a:spcPts val="0"/>
              </a:spcBef>
              <a:spcAft>
                <a:spcPts val="0"/>
              </a:spcAft>
              <a:buNone/>
              <a:defRPr sz="3800">
                <a:solidFill>
                  <a:srgbClr val="FFFFFF"/>
                </a:solidFill>
              </a:defRPr>
            </a:lvl8pPr>
            <a:lvl9pPr lvl="8" algn="ctr" rtl="0">
              <a:spcBef>
                <a:spcPts val="0"/>
              </a:spcBef>
              <a:spcAft>
                <a:spcPts val="0"/>
              </a:spcAft>
              <a:buNone/>
              <a:defRPr sz="3800">
                <a:solidFill>
                  <a:srgbClr val="FFFFFF"/>
                </a:solidFill>
              </a:defRPr>
            </a:lvl9pPr>
          </a:lstStyle>
          <a:p>
            <a:endParaRPr/>
          </a:p>
        </p:txBody>
      </p:sp>
      <p:pic>
        <p:nvPicPr>
          <p:cNvPr id="466" name="Google Shape;466;p104"/>
          <p:cNvPicPr preferRelativeResize="0"/>
          <p:nvPr/>
        </p:nvPicPr>
        <p:blipFill>
          <a:blip r:embed="rId4">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urved Title Bar - Blue">
  <p:cSld name="BLANK_3_1_1_1_1_2_1_1_1_1_1_1_1_1_1_1_1_1_1_1_1">
    <p:bg>
      <p:bgPr>
        <a:solidFill>
          <a:srgbClr val="F5F8FA"/>
        </a:solidFill>
        <a:effectLst/>
      </p:bgPr>
    </p:bg>
    <p:spTree>
      <p:nvGrpSpPr>
        <p:cNvPr id="1" name="Shape 467"/>
        <p:cNvGrpSpPr/>
        <p:nvPr/>
      </p:nvGrpSpPr>
      <p:grpSpPr>
        <a:xfrm>
          <a:off x="0" y="0"/>
          <a:ext cx="0" cy="0"/>
          <a:chOff x="0" y="0"/>
          <a:chExt cx="0" cy="0"/>
        </a:xfrm>
      </p:grpSpPr>
      <p:pic>
        <p:nvPicPr>
          <p:cNvPr id="468" name="Google Shape;468;p105"/>
          <p:cNvPicPr preferRelativeResize="0"/>
          <p:nvPr/>
        </p:nvPicPr>
        <p:blipFill rotWithShape="1">
          <a:blip r:embed="rId2">
            <a:alphaModFix/>
          </a:blip>
          <a:srcRect t="6280" b="43553"/>
          <a:stretch/>
        </p:blipFill>
        <p:spPr>
          <a:xfrm>
            <a:off x="1400" y="0"/>
            <a:ext cx="9141206" cy="2427401"/>
          </a:xfrm>
          <a:prstGeom prst="rect">
            <a:avLst/>
          </a:prstGeom>
          <a:noFill/>
          <a:ln>
            <a:noFill/>
          </a:ln>
        </p:spPr>
      </p:pic>
      <p:sp>
        <p:nvSpPr>
          <p:cNvPr id="469" name="Google Shape;469;p105"/>
          <p:cNvSpPr txBox="1">
            <a:spLocks noGrp="1"/>
          </p:cNvSpPr>
          <p:nvPr>
            <p:ph type="title"/>
          </p:nvPr>
        </p:nvSpPr>
        <p:spPr>
          <a:xfrm>
            <a:off x="311700" y="515716"/>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800">
                <a:solidFill>
                  <a:srgbClr val="FFFFFF"/>
                </a:solidFill>
              </a:defRPr>
            </a:lvl1pPr>
            <a:lvl2pPr lvl="1" algn="ctr" rtl="0">
              <a:spcBef>
                <a:spcPts val="0"/>
              </a:spcBef>
              <a:spcAft>
                <a:spcPts val="0"/>
              </a:spcAft>
              <a:buNone/>
              <a:defRPr sz="3800">
                <a:solidFill>
                  <a:srgbClr val="FFFFFF"/>
                </a:solidFill>
              </a:defRPr>
            </a:lvl2pPr>
            <a:lvl3pPr lvl="2" algn="ctr" rtl="0">
              <a:spcBef>
                <a:spcPts val="0"/>
              </a:spcBef>
              <a:spcAft>
                <a:spcPts val="0"/>
              </a:spcAft>
              <a:buNone/>
              <a:defRPr sz="3800">
                <a:solidFill>
                  <a:srgbClr val="FFFFFF"/>
                </a:solidFill>
              </a:defRPr>
            </a:lvl3pPr>
            <a:lvl4pPr lvl="3" algn="ctr" rtl="0">
              <a:spcBef>
                <a:spcPts val="0"/>
              </a:spcBef>
              <a:spcAft>
                <a:spcPts val="0"/>
              </a:spcAft>
              <a:buNone/>
              <a:defRPr sz="3800">
                <a:solidFill>
                  <a:srgbClr val="FFFFFF"/>
                </a:solidFill>
              </a:defRPr>
            </a:lvl4pPr>
            <a:lvl5pPr lvl="4" algn="ctr" rtl="0">
              <a:spcBef>
                <a:spcPts val="0"/>
              </a:spcBef>
              <a:spcAft>
                <a:spcPts val="0"/>
              </a:spcAft>
              <a:buNone/>
              <a:defRPr sz="3800">
                <a:solidFill>
                  <a:srgbClr val="FFFFFF"/>
                </a:solidFill>
              </a:defRPr>
            </a:lvl5pPr>
            <a:lvl6pPr lvl="5" algn="ctr" rtl="0">
              <a:spcBef>
                <a:spcPts val="0"/>
              </a:spcBef>
              <a:spcAft>
                <a:spcPts val="0"/>
              </a:spcAft>
              <a:buNone/>
              <a:defRPr sz="3800">
                <a:solidFill>
                  <a:srgbClr val="FFFFFF"/>
                </a:solidFill>
              </a:defRPr>
            </a:lvl6pPr>
            <a:lvl7pPr lvl="6" algn="ctr" rtl="0">
              <a:spcBef>
                <a:spcPts val="0"/>
              </a:spcBef>
              <a:spcAft>
                <a:spcPts val="0"/>
              </a:spcAft>
              <a:buNone/>
              <a:defRPr sz="3800">
                <a:solidFill>
                  <a:srgbClr val="FFFFFF"/>
                </a:solidFill>
              </a:defRPr>
            </a:lvl7pPr>
            <a:lvl8pPr lvl="7" algn="ctr" rtl="0">
              <a:spcBef>
                <a:spcPts val="0"/>
              </a:spcBef>
              <a:spcAft>
                <a:spcPts val="0"/>
              </a:spcAft>
              <a:buNone/>
              <a:defRPr sz="3800">
                <a:solidFill>
                  <a:srgbClr val="FFFFFF"/>
                </a:solidFill>
              </a:defRPr>
            </a:lvl8pPr>
            <a:lvl9pPr lvl="8" algn="ctr" rtl="0">
              <a:spcBef>
                <a:spcPts val="0"/>
              </a:spcBef>
              <a:spcAft>
                <a:spcPts val="0"/>
              </a:spcAft>
              <a:buNone/>
              <a:defRPr sz="3800">
                <a:solidFill>
                  <a:srgbClr val="FFFFFF"/>
                </a:solidFill>
              </a:defRPr>
            </a:lvl9pPr>
          </a:lstStyle>
          <a:p>
            <a:endParaRPr/>
          </a:p>
        </p:txBody>
      </p:sp>
      <p:pic>
        <p:nvPicPr>
          <p:cNvPr id="470" name="Google Shape;470;p105"/>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Mid Bar - Blue - Full Color">
  <p:cSld name="BLANK_3_1_1_1_1_2_1_1_1_1_1_1_1_1_1_1_1_1_1_1_1_1_1">
    <p:bg>
      <p:bgPr>
        <a:solidFill>
          <a:srgbClr val="FFFFFF"/>
        </a:solidFill>
        <a:effectLst/>
      </p:bgPr>
    </p:bg>
    <p:spTree>
      <p:nvGrpSpPr>
        <p:cNvPr id="1" name="Shape 471"/>
        <p:cNvGrpSpPr/>
        <p:nvPr/>
      </p:nvGrpSpPr>
      <p:grpSpPr>
        <a:xfrm>
          <a:off x="0" y="0"/>
          <a:ext cx="0" cy="0"/>
          <a:chOff x="0" y="0"/>
          <a:chExt cx="0" cy="0"/>
        </a:xfrm>
      </p:grpSpPr>
      <p:sp>
        <p:nvSpPr>
          <p:cNvPr id="472" name="Google Shape;472;p106"/>
          <p:cNvSpPr/>
          <p:nvPr/>
        </p:nvSpPr>
        <p:spPr>
          <a:xfrm>
            <a:off x="0" y="-10775"/>
            <a:ext cx="1034100" cy="5154300"/>
          </a:xfrm>
          <a:prstGeom prst="rect">
            <a:avLst/>
          </a:prstGeom>
          <a:solidFill>
            <a:srgbClr val="2D3E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06"/>
          <p:cNvSpPr txBox="1">
            <a:spLocks noGrp="1"/>
          </p:cNvSpPr>
          <p:nvPr>
            <p:ph type="title"/>
          </p:nvPr>
        </p:nvSpPr>
        <p:spPr>
          <a:xfrm>
            <a:off x="1423175" y="425414"/>
            <a:ext cx="5013900" cy="636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a:endParaRPr/>
          </a:p>
        </p:txBody>
      </p:sp>
      <p:pic>
        <p:nvPicPr>
          <p:cNvPr id="474" name="Google Shape;474;p106"/>
          <p:cNvPicPr preferRelativeResize="0"/>
          <p:nvPr/>
        </p:nvPicPr>
        <p:blipFill>
          <a:blip r:embed="rId2">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3 Data Squares 2">
  <p:cSld name="BLANK_3_1_1_1_1_2_1_1_1_1_1_1_1_1_1_1_1_1_1_1_1_1_1_1_4">
    <p:bg>
      <p:bgPr>
        <a:solidFill>
          <a:srgbClr val="2D3E50"/>
        </a:solidFill>
        <a:effectLst/>
      </p:bgPr>
    </p:bg>
    <p:spTree>
      <p:nvGrpSpPr>
        <p:cNvPr id="1" name="Shape 475"/>
        <p:cNvGrpSpPr/>
        <p:nvPr/>
      </p:nvGrpSpPr>
      <p:grpSpPr>
        <a:xfrm>
          <a:off x="0" y="0"/>
          <a:ext cx="0" cy="0"/>
          <a:chOff x="0" y="0"/>
          <a:chExt cx="0" cy="0"/>
        </a:xfrm>
      </p:grpSpPr>
      <p:pic>
        <p:nvPicPr>
          <p:cNvPr id="476" name="Google Shape;476;p107"/>
          <p:cNvPicPr preferRelativeResize="0"/>
          <p:nvPr/>
        </p:nvPicPr>
        <p:blipFill rotWithShape="1">
          <a:blip r:embed="rId2">
            <a:alphaModFix/>
          </a:blip>
          <a:srcRect l="66121" t="31287" r="15399" b="15701"/>
          <a:stretch/>
        </p:blipFill>
        <p:spPr>
          <a:xfrm>
            <a:off x="0" y="-12500"/>
            <a:ext cx="1583322" cy="5168526"/>
          </a:xfrm>
          <a:prstGeom prst="rect">
            <a:avLst/>
          </a:prstGeom>
          <a:noFill/>
          <a:ln>
            <a:noFill/>
          </a:ln>
        </p:spPr>
      </p:pic>
      <p:pic>
        <p:nvPicPr>
          <p:cNvPr id="477" name="Google Shape;477;p107"/>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3 Data Squares 1">
  <p:cSld name="BLANK_3_1_1_1_1_2_1_1_1_1_1_1_1_1_1_1_1_1_1_1_1_1_1_1_3">
    <p:bg>
      <p:bgPr>
        <a:solidFill>
          <a:srgbClr val="F5F8FA"/>
        </a:solidFill>
        <a:effectLst/>
      </p:bgPr>
    </p:bg>
    <p:spTree>
      <p:nvGrpSpPr>
        <p:cNvPr id="1" name="Shape 478"/>
        <p:cNvGrpSpPr/>
        <p:nvPr/>
      </p:nvGrpSpPr>
      <p:grpSpPr>
        <a:xfrm>
          <a:off x="0" y="0"/>
          <a:ext cx="0" cy="0"/>
          <a:chOff x="0" y="0"/>
          <a:chExt cx="0" cy="0"/>
        </a:xfrm>
      </p:grpSpPr>
      <p:pic>
        <p:nvPicPr>
          <p:cNvPr id="479" name="Google Shape;479;p108"/>
          <p:cNvPicPr preferRelativeResize="0"/>
          <p:nvPr/>
        </p:nvPicPr>
        <p:blipFill rotWithShape="1">
          <a:blip r:embed="rId2">
            <a:alphaModFix/>
          </a:blip>
          <a:srcRect l="66121" t="31287" r="12090" b="15701"/>
          <a:stretch/>
        </p:blipFill>
        <p:spPr>
          <a:xfrm>
            <a:off x="0" y="-12512"/>
            <a:ext cx="1866902" cy="5168526"/>
          </a:xfrm>
          <a:prstGeom prst="rect">
            <a:avLst/>
          </a:prstGeom>
          <a:noFill/>
          <a:ln>
            <a:noFill/>
          </a:ln>
        </p:spPr>
      </p:pic>
      <p:pic>
        <p:nvPicPr>
          <p:cNvPr id="480" name="Google Shape;480;p108"/>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plit Screen - Curved - Light 1">
  <p:cSld name="BLANK_3_1_1_1_1_2_1_1_1_1_1_1_1_1_1_1_1_1_1_1_1_1_1_1_2_1">
    <p:bg>
      <p:bgPr>
        <a:solidFill>
          <a:srgbClr val="F5F8FA"/>
        </a:solidFill>
        <a:effectLst/>
      </p:bgPr>
    </p:bg>
    <p:spTree>
      <p:nvGrpSpPr>
        <p:cNvPr id="1" name="Shape 481"/>
        <p:cNvGrpSpPr/>
        <p:nvPr/>
      </p:nvGrpSpPr>
      <p:grpSpPr>
        <a:xfrm>
          <a:off x="0" y="0"/>
          <a:ext cx="0" cy="0"/>
          <a:chOff x="0" y="0"/>
          <a:chExt cx="0" cy="0"/>
        </a:xfrm>
      </p:grpSpPr>
      <p:sp>
        <p:nvSpPr>
          <p:cNvPr id="482" name="Google Shape;482;p109"/>
          <p:cNvSpPr/>
          <p:nvPr/>
        </p:nvSpPr>
        <p:spPr>
          <a:xfrm>
            <a:off x="0" y="0"/>
            <a:ext cx="5170800" cy="5143500"/>
          </a:xfrm>
          <a:prstGeom prst="rect">
            <a:avLst/>
          </a:prstGeom>
          <a:solidFill>
            <a:srgbClr val="F5F8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09"/>
          <p:cNvSpPr/>
          <p:nvPr/>
        </p:nvSpPr>
        <p:spPr>
          <a:xfrm>
            <a:off x="6996000" y="-8250"/>
            <a:ext cx="2148000" cy="2608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09"/>
          <p:cNvSpPr/>
          <p:nvPr/>
        </p:nvSpPr>
        <p:spPr>
          <a:xfrm>
            <a:off x="5346449" y="25"/>
            <a:ext cx="3797700" cy="5154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5" name="Google Shape;485;p109"/>
          <p:cNvPicPr preferRelativeResize="0"/>
          <p:nvPr/>
        </p:nvPicPr>
        <p:blipFill rotWithShape="1">
          <a:blip r:embed="rId2">
            <a:alphaModFix/>
          </a:blip>
          <a:srcRect l="1406" t="24954" r="2899" b="7944"/>
          <a:stretch/>
        </p:blipFill>
        <p:spPr>
          <a:xfrm rot="5400000">
            <a:off x="2379659" y="1758014"/>
            <a:ext cx="5154581" cy="1638549"/>
          </a:xfrm>
          <a:prstGeom prst="rect">
            <a:avLst/>
          </a:prstGeom>
          <a:noFill/>
          <a:ln>
            <a:noFill/>
          </a:ln>
        </p:spPr>
      </p:pic>
      <p:pic>
        <p:nvPicPr>
          <p:cNvPr id="486" name="Google Shape;486;p109"/>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Straight Top Bar - Blue 1">
  <p:cSld name="BLANK_3_1_1_1_1_2_1_1_1_1_1_1_1_1_1_1_1_1_1_1_1_1_1_1_1_2">
    <p:bg>
      <p:bgPr>
        <a:solidFill>
          <a:srgbClr val="F5F8FA"/>
        </a:solidFill>
        <a:effectLst/>
      </p:bgPr>
    </p:bg>
    <p:spTree>
      <p:nvGrpSpPr>
        <p:cNvPr id="1" name="Shape 487"/>
        <p:cNvGrpSpPr/>
        <p:nvPr/>
      </p:nvGrpSpPr>
      <p:grpSpPr>
        <a:xfrm>
          <a:off x="0" y="0"/>
          <a:ext cx="0" cy="0"/>
          <a:chOff x="0" y="0"/>
          <a:chExt cx="0" cy="0"/>
        </a:xfrm>
      </p:grpSpPr>
      <p:sp>
        <p:nvSpPr>
          <p:cNvPr id="488" name="Google Shape;488;p110"/>
          <p:cNvSpPr/>
          <p:nvPr/>
        </p:nvSpPr>
        <p:spPr>
          <a:xfrm>
            <a:off x="-19050" y="-15775"/>
            <a:ext cx="9162900" cy="1730400"/>
          </a:xfrm>
          <a:prstGeom prst="rect">
            <a:avLst/>
          </a:prstGeom>
          <a:solidFill>
            <a:srgbClr val="3347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10"/>
          <p:cNvSpPr txBox="1">
            <a:spLocks noGrp="1"/>
          </p:cNvSpPr>
          <p:nvPr>
            <p:ph type="title"/>
          </p:nvPr>
        </p:nvSpPr>
        <p:spPr>
          <a:xfrm>
            <a:off x="483150" y="896708"/>
            <a:ext cx="8526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a:solidFill>
                  <a:srgbClr val="FFFFFF"/>
                </a:solidFill>
              </a:defRPr>
            </a:lvl1pPr>
            <a:lvl2pPr lvl="1" rtl="0">
              <a:spcBef>
                <a:spcPts val="0"/>
              </a:spcBef>
              <a:spcAft>
                <a:spcPts val="0"/>
              </a:spcAft>
              <a:buNone/>
              <a:defRPr sz="3600">
                <a:solidFill>
                  <a:srgbClr val="FFFFFF"/>
                </a:solidFill>
              </a:defRPr>
            </a:lvl2pPr>
            <a:lvl3pPr lvl="2" rtl="0">
              <a:spcBef>
                <a:spcPts val="0"/>
              </a:spcBef>
              <a:spcAft>
                <a:spcPts val="0"/>
              </a:spcAft>
              <a:buNone/>
              <a:defRPr sz="3600">
                <a:solidFill>
                  <a:srgbClr val="FFFFFF"/>
                </a:solidFill>
              </a:defRPr>
            </a:lvl3pPr>
            <a:lvl4pPr lvl="3" rtl="0">
              <a:spcBef>
                <a:spcPts val="0"/>
              </a:spcBef>
              <a:spcAft>
                <a:spcPts val="0"/>
              </a:spcAft>
              <a:buNone/>
              <a:defRPr sz="3600">
                <a:solidFill>
                  <a:srgbClr val="FFFFFF"/>
                </a:solidFill>
              </a:defRPr>
            </a:lvl4pPr>
            <a:lvl5pPr lvl="4" rtl="0">
              <a:spcBef>
                <a:spcPts val="0"/>
              </a:spcBef>
              <a:spcAft>
                <a:spcPts val="0"/>
              </a:spcAft>
              <a:buNone/>
              <a:defRPr sz="3600">
                <a:solidFill>
                  <a:srgbClr val="FFFFFF"/>
                </a:solidFill>
              </a:defRPr>
            </a:lvl5pPr>
            <a:lvl6pPr lvl="5" rtl="0">
              <a:spcBef>
                <a:spcPts val="0"/>
              </a:spcBef>
              <a:spcAft>
                <a:spcPts val="0"/>
              </a:spcAft>
              <a:buNone/>
              <a:defRPr sz="3600">
                <a:solidFill>
                  <a:srgbClr val="FFFFFF"/>
                </a:solidFill>
              </a:defRPr>
            </a:lvl6pPr>
            <a:lvl7pPr lvl="6" rtl="0">
              <a:spcBef>
                <a:spcPts val="0"/>
              </a:spcBef>
              <a:spcAft>
                <a:spcPts val="0"/>
              </a:spcAft>
              <a:buNone/>
              <a:defRPr sz="3600">
                <a:solidFill>
                  <a:srgbClr val="FFFFFF"/>
                </a:solidFill>
              </a:defRPr>
            </a:lvl7pPr>
            <a:lvl8pPr lvl="7" rtl="0">
              <a:spcBef>
                <a:spcPts val="0"/>
              </a:spcBef>
              <a:spcAft>
                <a:spcPts val="0"/>
              </a:spcAft>
              <a:buNone/>
              <a:defRPr sz="3600">
                <a:solidFill>
                  <a:srgbClr val="FFFFFF"/>
                </a:solidFill>
              </a:defRPr>
            </a:lvl8pPr>
            <a:lvl9pPr lvl="8" rtl="0">
              <a:spcBef>
                <a:spcPts val="0"/>
              </a:spcBef>
              <a:spcAft>
                <a:spcPts val="0"/>
              </a:spcAft>
              <a:buNone/>
              <a:defRPr sz="3600">
                <a:solidFill>
                  <a:srgbClr val="FFFFFF"/>
                </a:solidFill>
              </a:defRPr>
            </a:lvl9pPr>
          </a:lstStyle>
          <a:p>
            <a:endParaRPr/>
          </a:p>
        </p:txBody>
      </p:sp>
      <p:pic>
        <p:nvPicPr>
          <p:cNvPr id="490" name="Google Shape;490;p110"/>
          <p:cNvPicPr preferRelativeResize="0"/>
          <p:nvPr/>
        </p:nvPicPr>
        <p:blipFill>
          <a:blip r:embed="rId2">
            <a:alphaModFix/>
          </a:blip>
          <a:stretch>
            <a:fillRect/>
          </a:stretch>
        </p:blipFill>
        <p:spPr>
          <a:xfrm>
            <a:off x="8441728" y="4422125"/>
            <a:ext cx="585216" cy="614477"/>
          </a:xfrm>
          <a:prstGeom prst="rect">
            <a:avLst/>
          </a:prstGeom>
          <a:noFill/>
          <a:ln>
            <a:noFill/>
          </a:ln>
        </p:spPr>
      </p:pic>
      <p:pic>
        <p:nvPicPr>
          <p:cNvPr id="491" name="Google Shape;491;p110"/>
          <p:cNvPicPr preferRelativeResize="0"/>
          <p:nvPr/>
        </p:nvPicPr>
        <p:blipFill rotWithShape="1">
          <a:blip r:embed="rId3">
            <a:alphaModFix/>
          </a:blip>
          <a:srcRect l="-26177" t="48564" r="8100" b="-17099"/>
          <a:stretch/>
        </p:blipFill>
        <p:spPr>
          <a:xfrm>
            <a:off x="5542465" y="-15771"/>
            <a:ext cx="3613575" cy="2355325"/>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Corner Blob – Blue – Light">
  <p:cSld name="BLANK_3_1_1_1_1_2_1_1_1_1_1_1_1_1_1_1_1_1_1_1_1_1_1_1_1_1_2_1">
    <p:bg>
      <p:bgPr>
        <a:solidFill>
          <a:srgbClr val="FFFFFF"/>
        </a:solidFill>
        <a:effectLst/>
      </p:bgPr>
    </p:bg>
    <p:spTree>
      <p:nvGrpSpPr>
        <p:cNvPr id="1" name="Shape 492"/>
        <p:cNvGrpSpPr/>
        <p:nvPr/>
      </p:nvGrpSpPr>
      <p:grpSpPr>
        <a:xfrm>
          <a:off x="0" y="0"/>
          <a:ext cx="0" cy="0"/>
          <a:chOff x="0" y="0"/>
          <a:chExt cx="0" cy="0"/>
        </a:xfrm>
      </p:grpSpPr>
      <p:sp>
        <p:nvSpPr>
          <p:cNvPr id="493" name="Google Shape;493;p111"/>
          <p:cNvSpPr txBox="1">
            <a:spLocks noGrp="1"/>
          </p:cNvSpPr>
          <p:nvPr>
            <p:ph type="title"/>
          </p:nvPr>
        </p:nvSpPr>
        <p:spPr>
          <a:xfrm>
            <a:off x="584975" y="349214"/>
            <a:ext cx="5013900" cy="636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a:endParaRPr/>
          </a:p>
        </p:txBody>
      </p:sp>
      <p:pic>
        <p:nvPicPr>
          <p:cNvPr id="494" name="Google Shape;494;p111"/>
          <p:cNvPicPr preferRelativeResize="0"/>
          <p:nvPr/>
        </p:nvPicPr>
        <p:blipFill rotWithShape="1">
          <a:blip r:embed="rId2">
            <a:alphaModFix/>
          </a:blip>
          <a:srcRect l="-28212" t="-27211" r="49756" b="12637"/>
          <a:stretch/>
        </p:blipFill>
        <p:spPr>
          <a:xfrm rot="-5400000">
            <a:off x="6134100" y="-304800"/>
            <a:ext cx="2705100" cy="3314700"/>
          </a:xfrm>
          <a:prstGeom prst="rect">
            <a:avLst/>
          </a:prstGeom>
          <a:noFill/>
          <a:ln>
            <a:noFill/>
          </a:ln>
        </p:spPr>
      </p:pic>
      <p:pic>
        <p:nvPicPr>
          <p:cNvPr id="495" name="Google Shape;495;p111"/>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s – Dark">
  <p:cSld name="CUSTOM_1_1_1_1_2_2">
    <p:bg>
      <p:bgPr>
        <a:solidFill>
          <a:srgbClr val="2D3E50"/>
        </a:solidFill>
        <a:effectLst/>
      </p:bgPr>
    </p:bg>
    <p:spTree>
      <p:nvGrpSpPr>
        <p:cNvPr id="1" name="Shape 39"/>
        <p:cNvGrpSpPr/>
        <p:nvPr/>
      </p:nvGrpSpPr>
      <p:grpSpPr>
        <a:xfrm>
          <a:off x="0" y="0"/>
          <a:ext cx="0" cy="0"/>
          <a:chOff x="0" y="0"/>
          <a:chExt cx="0" cy="0"/>
        </a:xfrm>
      </p:grpSpPr>
      <p:pic>
        <p:nvPicPr>
          <p:cNvPr id="40" name="Google Shape;40;p12"/>
          <p:cNvPicPr preferRelativeResize="0"/>
          <p:nvPr/>
        </p:nvPicPr>
        <p:blipFill rotWithShape="1">
          <a:blip r:embed="rId2">
            <a:alphaModFix/>
          </a:blip>
          <a:srcRect l="9267" t="7336" r="1013" b="3194"/>
          <a:stretch/>
        </p:blipFill>
        <p:spPr>
          <a:xfrm flipH="1">
            <a:off x="2" y="449700"/>
            <a:ext cx="8365523" cy="4693802"/>
          </a:xfrm>
          <a:prstGeom prst="rect">
            <a:avLst/>
          </a:prstGeom>
          <a:noFill/>
          <a:ln>
            <a:noFill/>
          </a:ln>
        </p:spPr>
      </p:pic>
      <p:pic>
        <p:nvPicPr>
          <p:cNvPr id="41" name="Google Shape;41;p12"/>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Corner Blob – Blue – Dark">
  <p:cSld name="BLANK_3_1_1_1_1_2_1_1_1_1_1_1_1_1_1_1_1_1_1_1_1_1_1_1_1_1_2_1_2">
    <p:bg>
      <p:bgPr>
        <a:solidFill>
          <a:srgbClr val="2D3E50"/>
        </a:solidFill>
        <a:effectLst/>
      </p:bgPr>
    </p:bg>
    <p:spTree>
      <p:nvGrpSpPr>
        <p:cNvPr id="1" name="Shape 496"/>
        <p:cNvGrpSpPr/>
        <p:nvPr/>
      </p:nvGrpSpPr>
      <p:grpSpPr>
        <a:xfrm>
          <a:off x="0" y="0"/>
          <a:ext cx="0" cy="0"/>
          <a:chOff x="0" y="0"/>
          <a:chExt cx="0" cy="0"/>
        </a:xfrm>
      </p:grpSpPr>
      <p:sp>
        <p:nvSpPr>
          <p:cNvPr id="497" name="Google Shape;497;p112"/>
          <p:cNvSpPr txBox="1">
            <a:spLocks noGrp="1"/>
          </p:cNvSpPr>
          <p:nvPr>
            <p:ph type="title"/>
          </p:nvPr>
        </p:nvSpPr>
        <p:spPr>
          <a:xfrm>
            <a:off x="584975" y="349214"/>
            <a:ext cx="5013900" cy="636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498" name="Google Shape;498;p112"/>
          <p:cNvPicPr preferRelativeResize="0"/>
          <p:nvPr/>
        </p:nvPicPr>
        <p:blipFill rotWithShape="1">
          <a:blip r:embed="rId2">
            <a:alphaModFix/>
          </a:blip>
          <a:srcRect l="-28212" t="-27211" r="49756" b="12637"/>
          <a:stretch/>
        </p:blipFill>
        <p:spPr>
          <a:xfrm rot="-5400000">
            <a:off x="6134100" y="-304800"/>
            <a:ext cx="2705100" cy="3314700"/>
          </a:xfrm>
          <a:prstGeom prst="rect">
            <a:avLst/>
          </a:prstGeom>
          <a:noFill/>
          <a:ln>
            <a:noFill/>
          </a:ln>
        </p:spPr>
      </p:pic>
      <p:pic>
        <p:nvPicPr>
          <p:cNvPr id="499" name="Google Shape;499;p112"/>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orner Blob – Green – Light">
  <p:cSld name="BLANK_3_1_1_1_1_2_1_1_1_1_1_1_1_1_1_1_1_1_1_1_1_1_1_1_1_1_2_1_1">
    <p:bg>
      <p:bgPr>
        <a:solidFill>
          <a:srgbClr val="FFFFFF"/>
        </a:solidFill>
        <a:effectLst/>
      </p:bgPr>
    </p:bg>
    <p:spTree>
      <p:nvGrpSpPr>
        <p:cNvPr id="1" name="Shape 500"/>
        <p:cNvGrpSpPr/>
        <p:nvPr/>
      </p:nvGrpSpPr>
      <p:grpSpPr>
        <a:xfrm>
          <a:off x="0" y="0"/>
          <a:ext cx="0" cy="0"/>
          <a:chOff x="0" y="0"/>
          <a:chExt cx="0" cy="0"/>
        </a:xfrm>
      </p:grpSpPr>
      <p:sp>
        <p:nvSpPr>
          <p:cNvPr id="501" name="Google Shape;501;p113"/>
          <p:cNvSpPr txBox="1">
            <a:spLocks noGrp="1"/>
          </p:cNvSpPr>
          <p:nvPr>
            <p:ph type="title"/>
          </p:nvPr>
        </p:nvSpPr>
        <p:spPr>
          <a:xfrm>
            <a:off x="584975" y="349225"/>
            <a:ext cx="1826400" cy="636000"/>
          </a:xfrm>
          <a:prstGeom prst="rect">
            <a:avLst/>
          </a:prstGeom>
        </p:spPr>
        <p:txBody>
          <a:bodyPr spcFirstLastPara="1" wrap="square" lIns="91425" tIns="91425" rIns="91425" bIns="91425" anchor="t" anchorCtr="0">
            <a:noAutofit/>
          </a:bodyPr>
          <a:lstStyle>
            <a:lvl1pPr lvl="0" rtl="0">
              <a:spcBef>
                <a:spcPts val="0"/>
              </a:spcBef>
              <a:spcAft>
                <a:spcPts val="0"/>
              </a:spcAft>
              <a:buNone/>
              <a:defRPr b="0">
                <a:solidFill>
                  <a:srgbClr val="2D3E50"/>
                </a:solidFill>
                <a:latin typeface="Proxima Nova"/>
                <a:ea typeface="Proxima Nova"/>
                <a:cs typeface="Proxima Nova"/>
                <a:sym typeface="Proxima Nova"/>
              </a:defRPr>
            </a:lvl1pPr>
            <a:lvl2pPr lvl="1" rtl="0">
              <a:spcBef>
                <a:spcPts val="0"/>
              </a:spcBef>
              <a:spcAft>
                <a:spcPts val="0"/>
              </a:spcAft>
              <a:buNone/>
              <a:defRPr b="0">
                <a:solidFill>
                  <a:srgbClr val="2D3E50"/>
                </a:solidFill>
                <a:latin typeface="Proxima Nova"/>
                <a:ea typeface="Proxima Nova"/>
                <a:cs typeface="Proxima Nova"/>
                <a:sym typeface="Proxima Nova"/>
              </a:defRPr>
            </a:lvl2pPr>
            <a:lvl3pPr lvl="2" rtl="0">
              <a:spcBef>
                <a:spcPts val="0"/>
              </a:spcBef>
              <a:spcAft>
                <a:spcPts val="0"/>
              </a:spcAft>
              <a:buNone/>
              <a:defRPr b="0">
                <a:solidFill>
                  <a:srgbClr val="2D3E50"/>
                </a:solidFill>
                <a:latin typeface="Proxima Nova"/>
                <a:ea typeface="Proxima Nova"/>
                <a:cs typeface="Proxima Nova"/>
                <a:sym typeface="Proxima Nova"/>
              </a:defRPr>
            </a:lvl3pPr>
            <a:lvl4pPr lvl="3" rtl="0">
              <a:spcBef>
                <a:spcPts val="0"/>
              </a:spcBef>
              <a:spcAft>
                <a:spcPts val="0"/>
              </a:spcAft>
              <a:buNone/>
              <a:defRPr b="0">
                <a:solidFill>
                  <a:srgbClr val="2D3E50"/>
                </a:solidFill>
                <a:latin typeface="Proxima Nova"/>
                <a:ea typeface="Proxima Nova"/>
                <a:cs typeface="Proxima Nova"/>
                <a:sym typeface="Proxima Nova"/>
              </a:defRPr>
            </a:lvl4pPr>
            <a:lvl5pPr lvl="4" rtl="0">
              <a:spcBef>
                <a:spcPts val="0"/>
              </a:spcBef>
              <a:spcAft>
                <a:spcPts val="0"/>
              </a:spcAft>
              <a:buNone/>
              <a:defRPr b="0">
                <a:solidFill>
                  <a:srgbClr val="2D3E50"/>
                </a:solidFill>
                <a:latin typeface="Proxima Nova"/>
                <a:ea typeface="Proxima Nova"/>
                <a:cs typeface="Proxima Nova"/>
                <a:sym typeface="Proxima Nova"/>
              </a:defRPr>
            </a:lvl5pPr>
            <a:lvl6pPr lvl="5" rtl="0">
              <a:spcBef>
                <a:spcPts val="0"/>
              </a:spcBef>
              <a:spcAft>
                <a:spcPts val="0"/>
              </a:spcAft>
              <a:buNone/>
              <a:defRPr b="0">
                <a:solidFill>
                  <a:srgbClr val="2D3E50"/>
                </a:solidFill>
                <a:latin typeface="Proxima Nova"/>
                <a:ea typeface="Proxima Nova"/>
                <a:cs typeface="Proxima Nova"/>
                <a:sym typeface="Proxima Nova"/>
              </a:defRPr>
            </a:lvl6pPr>
            <a:lvl7pPr lvl="6" rtl="0">
              <a:spcBef>
                <a:spcPts val="0"/>
              </a:spcBef>
              <a:spcAft>
                <a:spcPts val="0"/>
              </a:spcAft>
              <a:buNone/>
              <a:defRPr b="0">
                <a:solidFill>
                  <a:srgbClr val="2D3E50"/>
                </a:solidFill>
                <a:latin typeface="Proxima Nova"/>
                <a:ea typeface="Proxima Nova"/>
                <a:cs typeface="Proxima Nova"/>
                <a:sym typeface="Proxima Nova"/>
              </a:defRPr>
            </a:lvl7pPr>
            <a:lvl8pPr lvl="7" rtl="0">
              <a:spcBef>
                <a:spcPts val="0"/>
              </a:spcBef>
              <a:spcAft>
                <a:spcPts val="0"/>
              </a:spcAft>
              <a:buNone/>
              <a:defRPr b="0">
                <a:solidFill>
                  <a:srgbClr val="2D3E50"/>
                </a:solidFill>
                <a:latin typeface="Proxima Nova"/>
                <a:ea typeface="Proxima Nova"/>
                <a:cs typeface="Proxima Nova"/>
                <a:sym typeface="Proxima Nova"/>
              </a:defRPr>
            </a:lvl8pPr>
            <a:lvl9pPr lvl="8" rtl="0">
              <a:spcBef>
                <a:spcPts val="0"/>
              </a:spcBef>
              <a:spcAft>
                <a:spcPts val="0"/>
              </a:spcAft>
              <a:buNone/>
              <a:defRPr b="0">
                <a:solidFill>
                  <a:srgbClr val="2D3E50"/>
                </a:solidFill>
                <a:latin typeface="Proxima Nova"/>
                <a:ea typeface="Proxima Nova"/>
                <a:cs typeface="Proxima Nova"/>
                <a:sym typeface="Proxima Nova"/>
              </a:defRPr>
            </a:lvl9pPr>
          </a:lstStyle>
          <a:p>
            <a:endParaRPr/>
          </a:p>
        </p:txBody>
      </p:sp>
      <p:pic>
        <p:nvPicPr>
          <p:cNvPr id="502" name="Google Shape;502;p113"/>
          <p:cNvPicPr preferRelativeResize="0"/>
          <p:nvPr/>
        </p:nvPicPr>
        <p:blipFill rotWithShape="1">
          <a:blip r:embed="rId2">
            <a:alphaModFix/>
          </a:blip>
          <a:srcRect l="2005" t="-96" r="31575" b="54085"/>
          <a:stretch/>
        </p:blipFill>
        <p:spPr>
          <a:xfrm rot="10800000" flipH="1">
            <a:off x="5924550" y="-1"/>
            <a:ext cx="3219453" cy="2408598"/>
          </a:xfrm>
          <a:prstGeom prst="rect">
            <a:avLst/>
          </a:prstGeom>
          <a:noFill/>
          <a:ln>
            <a:noFill/>
          </a:ln>
        </p:spPr>
      </p:pic>
      <p:pic>
        <p:nvPicPr>
          <p:cNvPr id="503" name="Google Shape;503;p113"/>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orner Blob – Yellow – Light">
  <p:cSld name="BLANK_3_1_1_1_1_2_1_1_1_1_1_1_1_1_1_1_1_1_1_1_1_1_1_1_1_1_2_1_1_2">
    <p:bg>
      <p:bgPr>
        <a:solidFill>
          <a:srgbClr val="FFFFFF"/>
        </a:solidFill>
        <a:effectLst/>
      </p:bgPr>
    </p:bg>
    <p:spTree>
      <p:nvGrpSpPr>
        <p:cNvPr id="1" name="Shape 504"/>
        <p:cNvGrpSpPr/>
        <p:nvPr/>
      </p:nvGrpSpPr>
      <p:grpSpPr>
        <a:xfrm>
          <a:off x="0" y="0"/>
          <a:ext cx="0" cy="0"/>
          <a:chOff x="0" y="0"/>
          <a:chExt cx="0" cy="0"/>
        </a:xfrm>
      </p:grpSpPr>
      <p:sp>
        <p:nvSpPr>
          <p:cNvPr id="505" name="Google Shape;505;p114"/>
          <p:cNvSpPr txBox="1">
            <a:spLocks noGrp="1"/>
          </p:cNvSpPr>
          <p:nvPr>
            <p:ph type="title"/>
          </p:nvPr>
        </p:nvSpPr>
        <p:spPr>
          <a:xfrm>
            <a:off x="584975" y="349214"/>
            <a:ext cx="5013900" cy="636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a:endParaRPr/>
          </a:p>
        </p:txBody>
      </p:sp>
      <p:pic>
        <p:nvPicPr>
          <p:cNvPr id="506" name="Google Shape;506;p114"/>
          <p:cNvPicPr preferRelativeResize="0"/>
          <p:nvPr/>
        </p:nvPicPr>
        <p:blipFill>
          <a:blip r:embed="rId2">
            <a:alphaModFix/>
          </a:blip>
          <a:stretch>
            <a:fillRect/>
          </a:stretch>
        </p:blipFill>
        <p:spPr>
          <a:xfrm>
            <a:off x="8441728" y="4422125"/>
            <a:ext cx="585216" cy="614477"/>
          </a:xfrm>
          <a:prstGeom prst="rect">
            <a:avLst/>
          </a:prstGeom>
          <a:noFill/>
          <a:ln>
            <a:noFill/>
          </a:ln>
        </p:spPr>
      </p:pic>
      <p:pic>
        <p:nvPicPr>
          <p:cNvPr id="507" name="Google Shape;507;p114"/>
          <p:cNvPicPr preferRelativeResize="0"/>
          <p:nvPr/>
        </p:nvPicPr>
        <p:blipFill rotWithShape="1">
          <a:blip r:embed="rId3">
            <a:alphaModFix/>
          </a:blip>
          <a:srcRect l="-1218" t="-10965" r="19471" b="49945"/>
          <a:stretch/>
        </p:blipFill>
        <p:spPr>
          <a:xfrm rot="10800000" flipH="1">
            <a:off x="5676900" y="-3"/>
            <a:ext cx="3486002" cy="2324103"/>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Corner Blob – Yellow – Dark">
  <p:cSld name="BLANK_3_1_1_1_1_2_1_1_1_1_1_1_1_1_1_1_1_1_1_1_1_1_1_1_1_1_2_1_1_2_1">
    <p:bg>
      <p:bgPr>
        <a:solidFill>
          <a:srgbClr val="2D3E50"/>
        </a:solidFill>
        <a:effectLst/>
      </p:bgPr>
    </p:bg>
    <p:spTree>
      <p:nvGrpSpPr>
        <p:cNvPr id="1" name="Shape 508"/>
        <p:cNvGrpSpPr/>
        <p:nvPr/>
      </p:nvGrpSpPr>
      <p:grpSpPr>
        <a:xfrm>
          <a:off x="0" y="0"/>
          <a:ext cx="0" cy="0"/>
          <a:chOff x="0" y="0"/>
          <a:chExt cx="0" cy="0"/>
        </a:xfrm>
      </p:grpSpPr>
      <p:sp>
        <p:nvSpPr>
          <p:cNvPr id="509" name="Google Shape;509;p115"/>
          <p:cNvSpPr txBox="1">
            <a:spLocks noGrp="1"/>
          </p:cNvSpPr>
          <p:nvPr>
            <p:ph type="title"/>
          </p:nvPr>
        </p:nvSpPr>
        <p:spPr>
          <a:xfrm>
            <a:off x="584975" y="349214"/>
            <a:ext cx="5013900" cy="636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510" name="Google Shape;510;p115"/>
          <p:cNvPicPr preferRelativeResize="0"/>
          <p:nvPr/>
        </p:nvPicPr>
        <p:blipFill rotWithShape="1">
          <a:blip r:embed="rId2">
            <a:alphaModFix/>
          </a:blip>
          <a:srcRect l="-1218" t="-10965" r="19471" b="49945"/>
          <a:stretch/>
        </p:blipFill>
        <p:spPr>
          <a:xfrm rot="10800000" flipH="1">
            <a:off x="5676900" y="-3"/>
            <a:ext cx="3486002" cy="2324103"/>
          </a:xfrm>
          <a:prstGeom prst="rect">
            <a:avLst/>
          </a:prstGeom>
          <a:noFill/>
          <a:ln>
            <a:noFill/>
          </a:ln>
        </p:spPr>
      </p:pic>
      <p:pic>
        <p:nvPicPr>
          <p:cNvPr id="511" name="Google Shape;511;p115"/>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orner Blob – Green – Dark">
  <p:cSld name="BLANK_3_1_1_1_1_2_1_1_1_1_1_1_1_1_1_1_1_1_1_1_1_1_1_1_1_1_2_1_1_1">
    <p:bg>
      <p:bgPr>
        <a:solidFill>
          <a:srgbClr val="2D3E50"/>
        </a:solidFill>
        <a:effectLst/>
      </p:bgPr>
    </p:bg>
    <p:spTree>
      <p:nvGrpSpPr>
        <p:cNvPr id="1" name="Shape 512"/>
        <p:cNvGrpSpPr/>
        <p:nvPr/>
      </p:nvGrpSpPr>
      <p:grpSpPr>
        <a:xfrm>
          <a:off x="0" y="0"/>
          <a:ext cx="0" cy="0"/>
          <a:chOff x="0" y="0"/>
          <a:chExt cx="0" cy="0"/>
        </a:xfrm>
      </p:grpSpPr>
      <p:sp>
        <p:nvSpPr>
          <p:cNvPr id="513" name="Google Shape;513;p116"/>
          <p:cNvSpPr txBox="1">
            <a:spLocks noGrp="1"/>
          </p:cNvSpPr>
          <p:nvPr>
            <p:ph type="title"/>
          </p:nvPr>
        </p:nvSpPr>
        <p:spPr>
          <a:xfrm>
            <a:off x="584975" y="349214"/>
            <a:ext cx="5013900" cy="636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514" name="Google Shape;514;p116"/>
          <p:cNvPicPr preferRelativeResize="0"/>
          <p:nvPr/>
        </p:nvPicPr>
        <p:blipFill rotWithShape="1">
          <a:blip r:embed="rId2">
            <a:alphaModFix/>
          </a:blip>
          <a:srcRect l="2005" t="-96" r="31575" b="54085"/>
          <a:stretch/>
        </p:blipFill>
        <p:spPr>
          <a:xfrm rot="10800000" flipH="1">
            <a:off x="5924550" y="-1"/>
            <a:ext cx="3219453" cy="2408598"/>
          </a:xfrm>
          <a:prstGeom prst="rect">
            <a:avLst/>
          </a:prstGeom>
          <a:noFill/>
          <a:ln>
            <a:noFill/>
          </a:ln>
        </p:spPr>
      </p:pic>
      <p:pic>
        <p:nvPicPr>
          <p:cNvPr id="515" name="Google Shape;515;p116"/>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traight Top - Light 1">
  <p:cSld name="BLANK_3_1_1_1_1_2_1_1_1_1_1_1_1_1_1_1_1_1_1_1_1_1_1_1_1_1_1_1_1_2">
    <p:bg>
      <p:bgPr>
        <a:solidFill>
          <a:srgbClr val="2D3E50"/>
        </a:solidFill>
        <a:effectLst/>
      </p:bgPr>
    </p:bg>
    <p:spTree>
      <p:nvGrpSpPr>
        <p:cNvPr id="1" name="Shape 516"/>
        <p:cNvGrpSpPr/>
        <p:nvPr/>
      </p:nvGrpSpPr>
      <p:grpSpPr>
        <a:xfrm>
          <a:off x="0" y="0"/>
          <a:ext cx="0" cy="0"/>
          <a:chOff x="0" y="0"/>
          <a:chExt cx="0" cy="0"/>
        </a:xfrm>
      </p:grpSpPr>
      <p:sp>
        <p:nvSpPr>
          <p:cNvPr id="517" name="Google Shape;517;p117"/>
          <p:cNvSpPr/>
          <p:nvPr/>
        </p:nvSpPr>
        <p:spPr>
          <a:xfrm>
            <a:off x="0" y="0"/>
            <a:ext cx="9162900" cy="1742100"/>
          </a:xfrm>
          <a:prstGeom prst="rect">
            <a:avLst/>
          </a:prstGeom>
          <a:solidFill>
            <a:srgbClr val="F5F8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17"/>
          <p:cNvSpPr txBox="1">
            <a:spLocks noGrp="1"/>
          </p:cNvSpPr>
          <p:nvPr>
            <p:ph type="title"/>
          </p:nvPr>
        </p:nvSpPr>
        <p:spPr>
          <a:xfrm>
            <a:off x="387900" y="763358"/>
            <a:ext cx="8526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a:solidFill>
                  <a:srgbClr val="2D3E50"/>
                </a:solidFill>
              </a:defRPr>
            </a:lvl1pPr>
            <a:lvl2pPr lvl="1" rtl="0">
              <a:spcBef>
                <a:spcPts val="0"/>
              </a:spcBef>
              <a:spcAft>
                <a:spcPts val="0"/>
              </a:spcAft>
              <a:buNone/>
              <a:defRPr sz="3600">
                <a:solidFill>
                  <a:srgbClr val="2D3E50"/>
                </a:solidFill>
              </a:defRPr>
            </a:lvl2pPr>
            <a:lvl3pPr lvl="2" rtl="0">
              <a:spcBef>
                <a:spcPts val="0"/>
              </a:spcBef>
              <a:spcAft>
                <a:spcPts val="0"/>
              </a:spcAft>
              <a:buNone/>
              <a:defRPr sz="3600">
                <a:solidFill>
                  <a:srgbClr val="2D3E50"/>
                </a:solidFill>
              </a:defRPr>
            </a:lvl3pPr>
            <a:lvl4pPr lvl="3" rtl="0">
              <a:spcBef>
                <a:spcPts val="0"/>
              </a:spcBef>
              <a:spcAft>
                <a:spcPts val="0"/>
              </a:spcAft>
              <a:buNone/>
              <a:defRPr sz="3600">
                <a:solidFill>
                  <a:srgbClr val="2D3E50"/>
                </a:solidFill>
              </a:defRPr>
            </a:lvl4pPr>
            <a:lvl5pPr lvl="4" rtl="0">
              <a:spcBef>
                <a:spcPts val="0"/>
              </a:spcBef>
              <a:spcAft>
                <a:spcPts val="0"/>
              </a:spcAft>
              <a:buNone/>
              <a:defRPr sz="3600">
                <a:solidFill>
                  <a:srgbClr val="2D3E50"/>
                </a:solidFill>
              </a:defRPr>
            </a:lvl5pPr>
            <a:lvl6pPr lvl="5" rtl="0">
              <a:spcBef>
                <a:spcPts val="0"/>
              </a:spcBef>
              <a:spcAft>
                <a:spcPts val="0"/>
              </a:spcAft>
              <a:buNone/>
              <a:defRPr sz="3600">
                <a:solidFill>
                  <a:srgbClr val="2D3E50"/>
                </a:solidFill>
              </a:defRPr>
            </a:lvl6pPr>
            <a:lvl7pPr lvl="6" rtl="0">
              <a:spcBef>
                <a:spcPts val="0"/>
              </a:spcBef>
              <a:spcAft>
                <a:spcPts val="0"/>
              </a:spcAft>
              <a:buNone/>
              <a:defRPr sz="3600">
                <a:solidFill>
                  <a:srgbClr val="2D3E50"/>
                </a:solidFill>
              </a:defRPr>
            </a:lvl7pPr>
            <a:lvl8pPr lvl="7" rtl="0">
              <a:spcBef>
                <a:spcPts val="0"/>
              </a:spcBef>
              <a:spcAft>
                <a:spcPts val="0"/>
              </a:spcAft>
              <a:buNone/>
              <a:defRPr sz="3600">
                <a:solidFill>
                  <a:srgbClr val="2D3E50"/>
                </a:solidFill>
              </a:defRPr>
            </a:lvl8pPr>
            <a:lvl9pPr lvl="8" rtl="0">
              <a:spcBef>
                <a:spcPts val="0"/>
              </a:spcBef>
              <a:spcAft>
                <a:spcPts val="0"/>
              </a:spcAft>
              <a:buNone/>
              <a:defRPr sz="3600">
                <a:solidFill>
                  <a:srgbClr val="2D3E50"/>
                </a:solidFill>
              </a:defRPr>
            </a:lvl9pPr>
          </a:lstStyle>
          <a:p>
            <a:endParaRPr/>
          </a:p>
        </p:txBody>
      </p:sp>
      <p:pic>
        <p:nvPicPr>
          <p:cNvPr id="519" name="Google Shape;519;p117"/>
          <p:cNvPicPr preferRelativeResize="0"/>
          <p:nvPr/>
        </p:nvPicPr>
        <p:blipFill>
          <a:blip r:embed="rId2">
            <a:alphaModFix/>
          </a:blip>
          <a:stretch>
            <a:fillRect/>
          </a:stretch>
        </p:blipFill>
        <p:spPr>
          <a:xfrm>
            <a:off x="8440228" y="4420971"/>
            <a:ext cx="585216" cy="624230"/>
          </a:xfrm>
          <a:prstGeom prst="rect">
            <a:avLst/>
          </a:prstGeom>
          <a:noFill/>
          <a:ln>
            <a:noFill/>
          </a:ln>
        </p:spPr>
      </p:pic>
      <p:pic>
        <p:nvPicPr>
          <p:cNvPr id="520" name="Google Shape;520;p117"/>
          <p:cNvPicPr preferRelativeResize="0"/>
          <p:nvPr/>
        </p:nvPicPr>
        <p:blipFill rotWithShape="1">
          <a:blip r:embed="rId3">
            <a:alphaModFix/>
          </a:blip>
          <a:srcRect l="-26177" t="48564" r="8100" b="-17099"/>
          <a:stretch/>
        </p:blipFill>
        <p:spPr>
          <a:xfrm>
            <a:off x="5542465" y="-15771"/>
            <a:ext cx="3613575" cy="2355325"/>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plit Screen - Curved - Dark">
  <p:cSld name="BLANK_3_1_1_1_1_2_1_1_1_1_1_1_1_1_1_1_1_1_1_1_1_1_1_1_1_1_1_1_1_1_1_1_1">
    <p:bg>
      <p:bgPr>
        <a:solidFill>
          <a:srgbClr val="2D3E50"/>
        </a:solidFill>
        <a:effectLst/>
      </p:bgPr>
    </p:bg>
    <p:spTree>
      <p:nvGrpSpPr>
        <p:cNvPr id="1" name="Shape 521"/>
        <p:cNvGrpSpPr/>
        <p:nvPr/>
      </p:nvGrpSpPr>
      <p:grpSpPr>
        <a:xfrm>
          <a:off x="0" y="0"/>
          <a:ext cx="0" cy="0"/>
          <a:chOff x="0" y="0"/>
          <a:chExt cx="0" cy="0"/>
        </a:xfrm>
      </p:grpSpPr>
      <p:sp>
        <p:nvSpPr>
          <p:cNvPr id="522" name="Google Shape;522;p118"/>
          <p:cNvSpPr txBox="1">
            <a:spLocks noGrp="1"/>
          </p:cNvSpPr>
          <p:nvPr>
            <p:ph type="title"/>
          </p:nvPr>
        </p:nvSpPr>
        <p:spPr>
          <a:xfrm>
            <a:off x="502200" y="445025"/>
            <a:ext cx="37515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523" name="Google Shape;523;p118"/>
          <p:cNvSpPr txBox="1">
            <a:spLocks noGrp="1"/>
          </p:cNvSpPr>
          <p:nvPr>
            <p:ph type="subTitle" idx="1"/>
          </p:nvPr>
        </p:nvSpPr>
        <p:spPr>
          <a:xfrm>
            <a:off x="520325" y="1731321"/>
            <a:ext cx="3603900" cy="2328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rgbClr val="FFFFFF"/>
                </a:solidFill>
              </a:defRPr>
            </a:lvl1pPr>
            <a:lvl2pPr lvl="1" rtl="0">
              <a:spcBef>
                <a:spcPts val="1600"/>
              </a:spcBef>
              <a:spcAft>
                <a:spcPts val="0"/>
              </a:spcAft>
              <a:buNone/>
              <a:defRPr>
                <a:solidFill>
                  <a:srgbClr val="FFFFFF"/>
                </a:solidFill>
              </a:defRPr>
            </a:lvl2pPr>
            <a:lvl3pPr lvl="2" rtl="0">
              <a:spcBef>
                <a:spcPts val="1600"/>
              </a:spcBef>
              <a:spcAft>
                <a:spcPts val="0"/>
              </a:spcAft>
              <a:buNone/>
              <a:defRPr>
                <a:solidFill>
                  <a:srgbClr val="FFFFFF"/>
                </a:solidFill>
              </a:defRPr>
            </a:lvl3pPr>
            <a:lvl4pPr lvl="3" rtl="0">
              <a:spcBef>
                <a:spcPts val="1600"/>
              </a:spcBef>
              <a:spcAft>
                <a:spcPts val="0"/>
              </a:spcAft>
              <a:buNone/>
              <a:defRPr>
                <a:solidFill>
                  <a:srgbClr val="FFFFFF"/>
                </a:solidFill>
              </a:defRPr>
            </a:lvl4pPr>
            <a:lvl5pPr lvl="4" rtl="0">
              <a:spcBef>
                <a:spcPts val="1600"/>
              </a:spcBef>
              <a:spcAft>
                <a:spcPts val="0"/>
              </a:spcAft>
              <a:buNone/>
              <a:defRPr>
                <a:solidFill>
                  <a:srgbClr val="FFFFFF"/>
                </a:solidFill>
              </a:defRPr>
            </a:lvl5pPr>
            <a:lvl6pPr lvl="5" rtl="0">
              <a:spcBef>
                <a:spcPts val="1600"/>
              </a:spcBef>
              <a:spcAft>
                <a:spcPts val="0"/>
              </a:spcAft>
              <a:buNone/>
              <a:defRPr>
                <a:solidFill>
                  <a:srgbClr val="FFFFFF"/>
                </a:solidFill>
              </a:defRPr>
            </a:lvl6pPr>
            <a:lvl7pPr lvl="6" rtl="0">
              <a:spcBef>
                <a:spcPts val="1600"/>
              </a:spcBef>
              <a:spcAft>
                <a:spcPts val="0"/>
              </a:spcAft>
              <a:buNone/>
              <a:defRPr>
                <a:solidFill>
                  <a:srgbClr val="FFFFFF"/>
                </a:solidFill>
              </a:defRPr>
            </a:lvl7pPr>
            <a:lvl8pPr lvl="7" rtl="0">
              <a:spcBef>
                <a:spcPts val="1600"/>
              </a:spcBef>
              <a:spcAft>
                <a:spcPts val="0"/>
              </a:spcAft>
              <a:buNone/>
              <a:defRPr>
                <a:solidFill>
                  <a:srgbClr val="FFFFFF"/>
                </a:solidFill>
              </a:defRPr>
            </a:lvl8pPr>
            <a:lvl9pPr lvl="8" rtl="0">
              <a:spcBef>
                <a:spcPts val="1600"/>
              </a:spcBef>
              <a:spcAft>
                <a:spcPts val="1600"/>
              </a:spcAft>
              <a:buNone/>
              <a:defRPr>
                <a:solidFill>
                  <a:srgbClr val="FFFFFF"/>
                </a:solidFill>
              </a:defRPr>
            </a:lvl9pPr>
          </a:lstStyle>
          <a:p>
            <a:endParaRPr/>
          </a:p>
        </p:txBody>
      </p:sp>
      <p:sp>
        <p:nvSpPr>
          <p:cNvPr id="524" name="Google Shape;524;p118"/>
          <p:cNvSpPr/>
          <p:nvPr/>
        </p:nvSpPr>
        <p:spPr>
          <a:xfrm>
            <a:off x="5697575" y="14"/>
            <a:ext cx="3446400" cy="5154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5" name="Google Shape;525;p118"/>
          <p:cNvPicPr preferRelativeResize="0"/>
          <p:nvPr/>
        </p:nvPicPr>
        <p:blipFill rotWithShape="1">
          <a:blip r:embed="rId2">
            <a:alphaModFix/>
          </a:blip>
          <a:srcRect l="1406" t="24954" r="2899" b="7944"/>
          <a:stretch/>
        </p:blipFill>
        <p:spPr>
          <a:xfrm rot="5400000">
            <a:off x="2760659" y="1758014"/>
            <a:ext cx="5154581" cy="1638549"/>
          </a:xfrm>
          <a:prstGeom prst="rect">
            <a:avLst/>
          </a:prstGeom>
          <a:noFill/>
          <a:ln>
            <a:noFill/>
          </a:ln>
        </p:spPr>
      </p:pic>
      <p:pic>
        <p:nvPicPr>
          <p:cNvPr id="526" name="Google Shape;526;p118"/>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Curved Top Bar - Light">
  <p:cSld name="BLANK_3_1_1_1_1_2_1_1_1_1_1_1_1_1_1_1_1_1_1_1_1_1_1_1_1_1_1_1_1_1_1_1_1_1_1">
    <p:bg>
      <p:bgPr>
        <a:solidFill>
          <a:srgbClr val="F5F8FA"/>
        </a:solidFill>
        <a:effectLst/>
      </p:bgPr>
    </p:bg>
    <p:spTree>
      <p:nvGrpSpPr>
        <p:cNvPr id="1" name="Shape 527"/>
        <p:cNvGrpSpPr/>
        <p:nvPr/>
      </p:nvGrpSpPr>
      <p:grpSpPr>
        <a:xfrm>
          <a:off x="0" y="0"/>
          <a:ext cx="0" cy="0"/>
          <a:chOff x="0" y="0"/>
          <a:chExt cx="0" cy="0"/>
        </a:xfrm>
      </p:grpSpPr>
      <p:pic>
        <p:nvPicPr>
          <p:cNvPr id="528" name="Google Shape;528;p119"/>
          <p:cNvPicPr preferRelativeResize="0"/>
          <p:nvPr/>
        </p:nvPicPr>
        <p:blipFill rotWithShape="1">
          <a:blip r:embed="rId2">
            <a:alphaModFix/>
          </a:blip>
          <a:srcRect t="10198" b="26220"/>
          <a:stretch/>
        </p:blipFill>
        <p:spPr>
          <a:xfrm>
            <a:off x="0" y="0"/>
            <a:ext cx="9144000" cy="2400300"/>
          </a:xfrm>
          <a:prstGeom prst="rect">
            <a:avLst/>
          </a:prstGeom>
          <a:noFill/>
          <a:ln>
            <a:noFill/>
          </a:ln>
        </p:spPr>
      </p:pic>
      <p:sp>
        <p:nvSpPr>
          <p:cNvPr id="529" name="Google Shape;529;p119"/>
          <p:cNvSpPr txBox="1">
            <a:spLocks noGrp="1"/>
          </p:cNvSpPr>
          <p:nvPr>
            <p:ph type="title"/>
          </p:nvPr>
        </p:nvSpPr>
        <p:spPr>
          <a:xfrm>
            <a:off x="311700" y="375100"/>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800">
                <a:solidFill>
                  <a:srgbClr val="2D3E50"/>
                </a:solidFill>
              </a:defRPr>
            </a:lvl1pPr>
            <a:lvl2pPr lvl="1" algn="ctr" rtl="0">
              <a:spcBef>
                <a:spcPts val="0"/>
              </a:spcBef>
              <a:spcAft>
                <a:spcPts val="0"/>
              </a:spcAft>
              <a:buNone/>
              <a:defRPr sz="3800">
                <a:solidFill>
                  <a:srgbClr val="2D3E50"/>
                </a:solidFill>
              </a:defRPr>
            </a:lvl2pPr>
            <a:lvl3pPr lvl="2" algn="ctr" rtl="0">
              <a:spcBef>
                <a:spcPts val="0"/>
              </a:spcBef>
              <a:spcAft>
                <a:spcPts val="0"/>
              </a:spcAft>
              <a:buNone/>
              <a:defRPr sz="3800">
                <a:solidFill>
                  <a:srgbClr val="2D3E50"/>
                </a:solidFill>
              </a:defRPr>
            </a:lvl3pPr>
            <a:lvl4pPr lvl="3" algn="ctr" rtl="0">
              <a:spcBef>
                <a:spcPts val="0"/>
              </a:spcBef>
              <a:spcAft>
                <a:spcPts val="0"/>
              </a:spcAft>
              <a:buNone/>
              <a:defRPr sz="3800">
                <a:solidFill>
                  <a:srgbClr val="2D3E50"/>
                </a:solidFill>
              </a:defRPr>
            </a:lvl4pPr>
            <a:lvl5pPr lvl="4" algn="ctr" rtl="0">
              <a:spcBef>
                <a:spcPts val="0"/>
              </a:spcBef>
              <a:spcAft>
                <a:spcPts val="0"/>
              </a:spcAft>
              <a:buNone/>
              <a:defRPr sz="3800">
                <a:solidFill>
                  <a:srgbClr val="2D3E50"/>
                </a:solidFill>
              </a:defRPr>
            </a:lvl5pPr>
            <a:lvl6pPr lvl="5" algn="ctr" rtl="0">
              <a:spcBef>
                <a:spcPts val="0"/>
              </a:spcBef>
              <a:spcAft>
                <a:spcPts val="0"/>
              </a:spcAft>
              <a:buNone/>
              <a:defRPr sz="3800">
                <a:solidFill>
                  <a:srgbClr val="2D3E50"/>
                </a:solidFill>
              </a:defRPr>
            </a:lvl6pPr>
            <a:lvl7pPr lvl="6" algn="ctr" rtl="0">
              <a:spcBef>
                <a:spcPts val="0"/>
              </a:spcBef>
              <a:spcAft>
                <a:spcPts val="0"/>
              </a:spcAft>
              <a:buNone/>
              <a:defRPr sz="3800">
                <a:solidFill>
                  <a:srgbClr val="2D3E50"/>
                </a:solidFill>
              </a:defRPr>
            </a:lvl7pPr>
            <a:lvl8pPr lvl="7" algn="ctr" rtl="0">
              <a:spcBef>
                <a:spcPts val="0"/>
              </a:spcBef>
              <a:spcAft>
                <a:spcPts val="0"/>
              </a:spcAft>
              <a:buNone/>
              <a:defRPr sz="3800">
                <a:solidFill>
                  <a:srgbClr val="2D3E50"/>
                </a:solidFill>
              </a:defRPr>
            </a:lvl8pPr>
            <a:lvl9pPr lvl="8" algn="ctr" rtl="0">
              <a:spcBef>
                <a:spcPts val="0"/>
              </a:spcBef>
              <a:spcAft>
                <a:spcPts val="0"/>
              </a:spcAft>
              <a:buNone/>
              <a:defRPr sz="3800">
                <a:solidFill>
                  <a:srgbClr val="2D3E50"/>
                </a:solidFill>
              </a:defRPr>
            </a:lvl9pPr>
          </a:lstStyle>
          <a:p>
            <a:endParaRPr/>
          </a:p>
        </p:txBody>
      </p:sp>
      <p:sp>
        <p:nvSpPr>
          <p:cNvPr id="530" name="Google Shape;530;p119"/>
          <p:cNvSpPr txBox="1">
            <a:spLocks noGrp="1"/>
          </p:cNvSpPr>
          <p:nvPr>
            <p:ph type="title" idx="2"/>
          </p:nvPr>
        </p:nvSpPr>
        <p:spPr>
          <a:xfrm>
            <a:off x="311700" y="104597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rgbClr val="2D3E50"/>
                </a:solidFill>
              </a:defRPr>
            </a:lvl1pPr>
            <a:lvl2pPr lvl="1" algn="ctr" rtl="0">
              <a:spcBef>
                <a:spcPts val="0"/>
              </a:spcBef>
              <a:spcAft>
                <a:spcPts val="0"/>
              </a:spcAft>
              <a:buNone/>
              <a:defRPr sz="1600">
                <a:solidFill>
                  <a:srgbClr val="2D3E50"/>
                </a:solidFill>
              </a:defRPr>
            </a:lvl2pPr>
            <a:lvl3pPr lvl="2" algn="ctr" rtl="0">
              <a:spcBef>
                <a:spcPts val="0"/>
              </a:spcBef>
              <a:spcAft>
                <a:spcPts val="0"/>
              </a:spcAft>
              <a:buNone/>
              <a:defRPr sz="1600">
                <a:solidFill>
                  <a:srgbClr val="2D3E50"/>
                </a:solidFill>
              </a:defRPr>
            </a:lvl3pPr>
            <a:lvl4pPr lvl="3" algn="ctr" rtl="0">
              <a:spcBef>
                <a:spcPts val="0"/>
              </a:spcBef>
              <a:spcAft>
                <a:spcPts val="0"/>
              </a:spcAft>
              <a:buNone/>
              <a:defRPr sz="1600">
                <a:solidFill>
                  <a:srgbClr val="2D3E50"/>
                </a:solidFill>
              </a:defRPr>
            </a:lvl4pPr>
            <a:lvl5pPr lvl="4" algn="ctr" rtl="0">
              <a:spcBef>
                <a:spcPts val="0"/>
              </a:spcBef>
              <a:spcAft>
                <a:spcPts val="0"/>
              </a:spcAft>
              <a:buNone/>
              <a:defRPr sz="1600">
                <a:solidFill>
                  <a:srgbClr val="2D3E50"/>
                </a:solidFill>
              </a:defRPr>
            </a:lvl5pPr>
            <a:lvl6pPr lvl="5" algn="ctr" rtl="0">
              <a:spcBef>
                <a:spcPts val="0"/>
              </a:spcBef>
              <a:spcAft>
                <a:spcPts val="0"/>
              </a:spcAft>
              <a:buNone/>
              <a:defRPr sz="1600">
                <a:solidFill>
                  <a:srgbClr val="2D3E50"/>
                </a:solidFill>
              </a:defRPr>
            </a:lvl6pPr>
            <a:lvl7pPr lvl="6" algn="ctr" rtl="0">
              <a:spcBef>
                <a:spcPts val="0"/>
              </a:spcBef>
              <a:spcAft>
                <a:spcPts val="0"/>
              </a:spcAft>
              <a:buNone/>
              <a:defRPr sz="1600">
                <a:solidFill>
                  <a:srgbClr val="2D3E50"/>
                </a:solidFill>
              </a:defRPr>
            </a:lvl7pPr>
            <a:lvl8pPr lvl="7" algn="ctr" rtl="0">
              <a:spcBef>
                <a:spcPts val="0"/>
              </a:spcBef>
              <a:spcAft>
                <a:spcPts val="0"/>
              </a:spcAft>
              <a:buNone/>
              <a:defRPr sz="1600">
                <a:solidFill>
                  <a:srgbClr val="2D3E50"/>
                </a:solidFill>
              </a:defRPr>
            </a:lvl8pPr>
            <a:lvl9pPr lvl="8" algn="ctr" rtl="0">
              <a:spcBef>
                <a:spcPts val="0"/>
              </a:spcBef>
              <a:spcAft>
                <a:spcPts val="0"/>
              </a:spcAft>
              <a:buNone/>
              <a:defRPr sz="1600">
                <a:solidFill>
                  <a:srgbClr val="2D3E50"/>
                </a:solidFill>
              </a:defRPr>
            </a:lvl9pPr>
          </a:lstStyle>
          <a:p>
            <a:endParaRPr/>
          </a:p>
        </p:txBody>
      </p:sp>
      <p:pic>
        <p:nvPicPr>
          <p:cNvPr id="531" name="Google Shape;531;p119"/>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Curved Bar - Light">
  <p:cSld name="BLANK_3_1_1_1_1_2_1_1_1_1_1_1_1_1_1_1_1_1_1_1_1_1_1_1_1_1_1_1_1_1_1_1_1_1_1_1_1">
    <p:bg>
      <p:bgPr>
        <a:solidFill>
          <a:srgbClr val="FFFFFF"/>
        </a:solidFill>
        <a:effectLst/>
      </p:bgPr>
    </p:bg>
    <p:spTree>
      <p:nvGrpSpPr>
        <p:cNvPr id="1" name="Shape 532"/>
        <p:cNvGrpSpPr/>
        <p:nvPr/>
      </p:nvGrpSpPr>
      <p:grpSpPr>
        <a:xfrm>
          <a:off x="0" y="0"/>
          <a:ext cx="0" cy="0"/>
          <a:chOff x="0" y="0"/>
          <a:chExt cx="0" cy="0"/>
        </a:xfrm>
      </p:grpSpPr>
      <p:pic>
        <p:nvPicPr>
          <p:cNvPr id="533" name="Google Shape;533;p120"/>
          <p:cNvPicPr preferRelativeResize="0"/>
          <p:nvPr/>
        </p:nvPicPr>
        <p:blipFill rotWithShape="1">
          <a:blip r:embed="rId2">
            <a:alphaModFix/>
          </a:blip>
          <a:srcRect t="51545"/>
          <a:stretch/>
        </p:blipFill>
        <p:spPr>
          <a:xfrm>
            <a:off x="0" y="2651299"/>
            <a:ext cx="9144001" cy="2492147"/>
          </a:xfrm>
          <a:prstGeom prst="rect">
            <a:avLst/>
          </a:prstGeom>
          <a:noFill/>
          <a:ln>
            <a:noFill/>
          </a:ln>
        </p:spPr>
      </p:pic>
      <p:sp>
        <p:nvSpPr>
          <p:cNvPr id="534" name="Google Shape;534;p120"/>
          <p:cNvSpPr txBox="1">
            <a:spLocks noGrp="1"/>
          </p:cNvSpPr>
          <p:nvPr>
            <p:ph type="title"/>
          </p:nvPr>
        </p:nvSpPr>
        <p:spPr>
          <a:xfrm>
            <a:off x="311700" y="3688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D3E50"/>
                </a:solidFill>
              </a:defRPr>
            </a:lvl1pPr>
            <a:lvl2pPr lvl="1" algn="ctr" rtl="0">
              <a:spcBef>
                <a:spcPts val="0"/>
              </a:spcBef>
              <a:spcAft>
                <a:spcPts val="0"/>
              </a:spcAft>
              <a:buNone/>
              <a:defRPr>
                <a:solidFill>
                  <a:srgbClr val="2D3E50"/>
                </a:solidFill>
              </a:defRPr>
            </a:lvl2pPr>
            <a:lvl3pPr lvl="2" algn="ctr" rtl="0">
              <a:spcBef>
                <a:spcPts val="0"/>
              </a:spcBef>
              <a:spcAft>
                <a:spcPts val="0"/>
              </a:spcAft>
              <a:buNone/>
              <a:defRPr>
                <a:solidFill>
                  <a:srgbClr val="2D3E50"/>
                </a:solidFill>
              </a:defRPr>
            </a:lvl3pPr>
            <a:lvl4pPr lvl="3" algn="ctr" rtl="0">
              <a:spcBef>
                <a:spcPts val="0"/>
              </a:spcBef>
              <a:spcAft>
                <a:spcPts val="0"/>
              </a:spcAft>
              <a:buNone/>
              <a:defRPr>
                <a:solidFill>
                  <a:srgbClr val="2D3E50"/>
                </a:solidFill>
              </a:defRPr>
            </a:lvl4pPr>
            <a:lvl5pPr lvl="4" algn="ctr" rtl="0">
              <a:spcBef>
                <a:spcPts val="0"/>
              </a:spcBef>
              <a:spcAft>
                <a:spcPts val="0"/>
              </a:spcAft>
              <a:buNone/>
              <a:defRPr>
                <a:solidFill>
                  <a:srgbClr val="2D3E50"/>
                </a:solidFill>
              </a:defRPr>
            </a:lvl5pPr>
            <a:lvl6pPr lvl="5" algn="ctr" rtl="0">
              <a:spcBef>
                <a:spcPts val="0"/>
              </a:spcBef>
              <a:spcAft>
                <a:spcPts val="0"/>
              </a:spcAft>
              <a:buNone/>
              <a:defRPr>
                <a:solidFill>
                  <a:srgbClr val="2D3E50"/>
                </a:solidFill>
              </a:defRPr>
            </a:lvl6pPr>
            <a:lvl7pPr lvl="6" algn="ctr" rtl="0">
              <a:spcBef>
                <a:spcPts val="0"/>
              </a:spcBef>
              <a:spcAft>
                <a:spcPts val="0"/>
              </a:spcAft>
              <a:buNone/>
              <a:defRPr>
                <a:solidFill>
                  <a:srgbClr val="2D3E50"/>
                </a:solidFill>
              </a:defRPr>
            </a:lvl7pPr>
            <a:lvl8pPr lvl="7" algn="ctr" rtl="0">
              <a:spcBef>
                <a:spcPts val="0"/>
              </a:spcBef>
              <a:spcAft>
                <a:spcPts val="0"/>
              </a:spcAft>
              <a:buNone/>
              <a:defRPr>
                <a:solidFill>
                  <a:srgbClr val="2D3E50"/>
                </a:solidFill>
              </a:defRPr>
            </a:lvl8pPr>
            <a:lvl9pPr lvl="8" algn="ctr" rtl="0">
              <a:spcBef>
                <a:spcPts val="0"/>
              </a:spcBef>
              <a:spcAft>
                <a:spcPts val="0"/>
              </a:spcAft>
              <a:buNone/>
              <a:defRPr>
                <a:solidFill>
                  <a:srgbClr val="2D3E50"/>
                </a:solidFill>
              </a:defRPr>
            </a:lvl9pPr>
          </a:lstStyle>
          <a:p>
            <a:endParaRPr/>
          </a:p>
        </p:txBody>
      </p:sp>
      <p:pic>
        <p:nvPicPr>
          <p:cNvPr id="535" name="Google Shape;535;p120"/>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Curved Bar - Right - Orange">
  <p:cSld name="BLANK_3_1_1_1_1_2_1_1_1_1_1_1_1_1_1_1_1_1_1_1_1_1_1_1_1_1_1_1_1_1_1_1_1_1_1_1_1_1_1">
    <p:bg>
      <p:bgPr>
        <a:solidFill>
          <a:srgbClr val="FFFFFF"/>
        </a:solidFill>
        <a:effectLst/>
      </p:bgPr>
    </p:bg>
    <p:spTree>
      <p:nvGrpSpPr>
        <p:cNvPr id="1" name="Shape 536"/>
        <p:cNvGrpSpPr/>
        <p:nvPr/>
      </p:nvGrpSpPr>
      <p:grpSpPr>
        <a:xfrm>
          <a:off x="0" y="0"/>
          <a:ext cx="0" cy="0"/>
          <a:chOff x="0" y="0"/>
          <a:chExt cx="0" cy="0"/>
        </a:xfrm>
      </p:grpSpPr>
      <p:pic>
        <p:nvPicPr>
          <p:cNvPr id="537" name="Google Shape;537;p121"/>
          <p:cNvPicPr preferRelativeResize="0"/>
          <p:nvPr/>
        </p:nvPicPr>
        <p:blipFill rotWithShape="1">
          <a:blip r:embed="rId2">
            <a:alphaModFix/>
          </a:blip>
          <a:srcRect l="23087" t="11524" r="3340" b="31702"/>
          <a:stretch/>
        </p:blipFill>
        <p:spPr>
          <a:xfrm flipH="1">
            <a:off x="3257550" y="0"/>
            <a:ext cx="5886450" cy="5168526"/>
          </a:xfrm>
          <a:prstGeom prst="rect">
            <a:avLst/>
          </a:prstGeom>
          <a:noFill/>
          <a:ln>
            <a:noFill/>
          </a:ln>
        </p:spPr>
      </p:pic>
      <p:sp>
        <p:nvSpPr>
          <p:cNvPr id="538" name="Google Shape;538;p121"/>
          <p:cNvSpPr txBox="1">
            <a:spLocks noGrp="1"/>
          </p:cNvSpPr>
          <p:nvPr>
            <p:ph type="subTitle" idx="1"/>
          </p:nvPr>
        </p:nvSpPr>
        <p:spPr>
          <a:xfrm>
            <a:off x="784276" y="1959921"/>
            <a:ext cx="3603900" cy="2328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rgbClr val="2D3E50"/>
                </a:solidFill>
              </a:defRPr>
            </a:lvl1pPr>
            <a:lvl2pPr lvl="1" rtl="0">
              <a:spcBef>
                <a:spcPts val="1600"/>
              </a:spcBef>
              <a:spcAft>
                <a:spcPts val="0"/>
              </a:spcAft>
              <a:buNone/>
              <a:defRPr>
                <a:solidFill>
                  <a:srgbClr val="2D3E50"/>
                </a:solidFill>
              </a:defRPr>
            </a:lvl2pPr>
            <a:lvl3pPr lvl="2" rtl="0">
              <a:spcBef>
                <a:spcPts val="1600"/>
              </a:spcBef>
              <a:spcAft>
                <a:spcPts val="0"/>
              </a:spcAft>
              <a:buNone/>
              <a:defRPr>
                <a:solidFill>
                  <a:srgbClr val="2D3E50"/>
                </a:solidFill>
              </a:defRPr>
            </a:lvl3pPr>
            <a:lvl4pPr lvl="3" rtl="0">
              <a:spcBef>
                <a:spcPts val="1600"/>
              </a:spcBef>
              <a:spcAft>
                <a:spcPts val="0"/>
              </a:spcAft>
              <a:buNone/>
              <a:defRPr>
                <a:solidFill>
                  <a:srgbClr val="2D3E50"/>
                </a:solidFill>
              </a:defRPr>
            </a:lvl4pPr>
            <a:lvl5pPr lvl="4" rtl="0">
              <a:spcBef>
                <a:spcPts val="1600"/>
              </a:spcBef>
              <a:spcAft>
                <a:spcPts val="0"/>
              </a:spcAft>
              <a:buNone/>
              <a:defRPr>
                <a:solidFill>
                  <a:srgbClr val="2D3E50"/>
                </a:solidFill>
              </a:defRPr>
            </a:lvl5pPr>
            <a:lvl6pPr lvl="5" rtl="0">
              <a:spcBef>
                <a:spcPts val="1600"/>
              </a:spcBef>
              <a:spcAft>
                <a:spcPts val="0"/>
              </a:spcAft>
              <a:buNone/>
              <a:defRPr>
                <a:solidFill>
                  <a:srgbClr val="2D3E50"/>
                </a:solidFill>
              </a:defRPr>
            </a:lvl6pPr>
            <a:lvl7pPr lvl="6" rtl="0">
              <a:spcBef>
                <a:spcPts val="1600"/>
              </a:spcBef>
              <a:spcAft>
                <a:spcPts val="0"/>
              </a:spcAft>
              <a:buNone/>
              <a:defRPr>
                <a:solidFill>
                  <a:srgbClr val="2D3E50"/>
                </a:solidFill>
              </a:defRPr>
            </a:lvl7pPr>
            <a:lvl8pPr lvl="7" rtl="0">
              <a:spcBef>
                <a:spcPts val="1600"/>
              </a:spcBef>
              <a:spcAft>
                <a:spcPts val="0"/>
              </a:spcAft>
              <a:buNone/>
              <a:defRPr>
                <a:solidFill>
                  <a:srgbClr val="2D3E50"/>
                </a:solidFill>
              </a:defRPr>
            </a:lvl8pPr>
            <a:lvl9pPr lvl="8" rtl="0">
              <a:spcBef>
                <a:spcPts val="1600"/>
              </a:spcBef>
              <a:spcAft>
                <a:spcPts val="1600"/>
              </a:spcAft>
              <a:buNone/>
              <a:defRPr>
                <a:solidFill>
                  <a:srgbClr val="2D3E50"/>
                </a:solidFill>
              </a:defRPr>
            </a:lvl9pPr>
          </a:lstStyle>
          <a:p>
            <a:endParaRPr/>
          </a:p>
        </p:txBody>
      </p:sp>
      <p:sp>
        <p:nvSpPr>
          <p:cNvPr id="539" name="Google Shape;539;p121"/>
          <p:cNvSpPr txBox="1">
            <a:spLocks noGrp="1"/>
          </p:cNvSpPr>
          <p:nvPr>
            <p:ph type="title"/>
          </p:nvPr>
        </p:nvSpPr>
        <p:spPr>
          <a:xfrm>
            <a:off x="789726" y="826025"/>
            <a:ext cx="3452400" cy="760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00">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a:endParaRPr/>
          </a:p>
        </p:txBody>
      </p:sp>
      <p:sp>
        <p:nvSpPr>
          <p:cNvPr id="540" name="Google Shape;540;p121"/>
          <p:cNvSpPr txBox="1">
            <a:spLocks noGrp="1"/>
          </p:cNvSpPr>
          <p:nvPr>
            <p:ph type="subTitle" idx="2"/>
          </p:nvPr>
        </p:nvSpPr>
        <p:spPr>
          <a:xfrm>
            <a:off x="807843" y="2411622"/>
            <a:ext cx="3603900" cy="2328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b="1">
                <a:solidFill>
                  <a:srgbClr val="2D3E50"/>
                </a:solidFill>
              </a:defRPr>
            </a:lvl1pPr>
            <a:lvl2pPr lvl="1" rtl="0">
              <a:spcBef>
                <a:spcPts val="1600"/>
              </a:spcBef>
              <a:spcAft>
                <a:spcPts val="0"/>
              </a:spcAft>
              <a:buNone/>
              <a:defRPr>
                <a:solidFill>
                  <a:srgbClr val="2D3E50"/>
                </a:solidFill>
              </a:defRPr>
            </a:lvl2pPr>
            <a:lvl3pPr lvl="2" rtl="0">
              <a:spcBef>
                <a:spcPts val="1600"/>
              </a:spcBef>
              <a:spcAft>
                <a:spcPts val="0"/>
              </a:spcAft>
              <a:buNone/>
              <a:defRPr>
                <a:solidFill>
                  <a:srgbClr val="2D3E50"/>
                </a:solidFill>
              </a:defRPr>
            </a:lvl3pPr>
            <a:lvl4pPr lvl="3" rtl="0">
              <a:spcBef>
                <a:spcPts val="1600"/>
              </a:spcBef>
              <a:spcAft>
                <a:spcPts val="0"/>
              </a:spcAft>
              <a:buNone/>
              <a:defRPr>
                <a:solidFill>
                  <a:srgbClr val="2D3E50"/>
                </a:solidFill>
              </a:defRPr>
            </a:lvl4pPr>
            <a:lvl5pPr lvl="4" rtl="0">
              <a:spcBef>
                <a:spcPts val="1600"/>
              </a:spcBef>
              <a:spcAft>
                <a:spcPts val="0"/>
              </a:spcAft>
              <a:buNone/>
              <a:defRPr>
                <a:solidFill>
                  <a:srgbClr val="2D3E50"/>
                </a:solidFill>
              </a:defRPr>
            </a:lvl5pPr>
            <a:lvl6pPr lvl="5" rtl="0">
              <a:spcBef>
                <a:spcPts val="1600"/>
              </a:spcBef>
              <a:spcAft>
                <a:spcPts val="0"/>
              </a:spcAft>
              <a:buNone/>
              <a:defRPr>
                <a:solidFill>
                  <a:srgbClr val="2D3E50"/>
                </a:solidFill>
              </a:defRPr>
            </a:lvl6pPr>
            <a:lvl7pPr lvl="6" rtl="0">
              <a:spcBef>
                <a:spcPts val="1600"/>
              </a:spcBef>
              <a:spcAft>
                <a:spcPts val="0"/>
              </a:spcAft>
              <a:buNone/>
              <a:defRPr>
                <a:solidFill>
                  <a:srgbClr val="2D3E50"/>
                </a:solidFill>
              </a:defRPr>
            </a:lvl7pPr>
            <a:lvl8pPr lvl="7" rtl="0">
              <a:spcBef>
                <a:spcPts val="1600"/>
              </a:spcBef>
              <a:spcAft>
                <a:spcPts val="0"/>
              </a:spcAft>
              <a:buNone/>
              <a:defRPr>
                <a:solidFill>
                  <a:srgbClr val="2D3E50"/>
                </a:solidFill>
              </a:defRPr>
            </a:lvl8pPr>
            <a:lvl9pPr lvl="8" rtl="0">
              <a:spcBef>
                <a:spcPts val="1600"/>
              </a:spcBef>
              <a:spcAft>
                <a:spcPts val="1600"/>
              </a:spcAft>
              <a:buNone/>
              <a:defRPr>
                <a:solidFill>
                  <a:srgbClr val="2D3E50"/>
                </a:solidFill>
              </a:defRPr>
            </a:lvl9pPr>
          </a:lstStyle>
          <a:p>
            <a:endParaRPr/>
          </a:p>
        </p:txBody>
      </p:sp>
      <p:pic>
        <p:nvPicPr>
          <p:cNvPr id="541" name="Google Shape;541;p121"/>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genda – Orange">
  <p:cSld name="CUSTOM_1_1_1_1_1_5">
    <p:bg>
      <p:bgPr>
        <a:solidFill>
          <a:srgbClr val="FF7A59"/>
        </a:solidFill>
        <a:effectLst/>
      </p:bgPr>
    </p:bg>
    <p:spTree>
      <p:nvGrpSpPr>
        <p:cNvPr id="1" name="Shape 42"/>
        <p:cNvGrpSpPr/>
        <p:nvPr/>
      </p:nvGrpSpPr>
      <p:grpSpPr>
        <a:xfrm>
          <a:off x="0" y="0"/>
          <a:ext cx="0" cy="0"/>
          <a:chOff x="0" y="0"/>
          <a:chExt cx="0" cy="0"/>
        </a:xfrm>
      </p:grpSpPr>
      <p:pic>
        <p:nvPicPr>
          <p:cNvPr id="43" name="Google Shape;43;p13"/>
          <p:cNvPicPr preferRelativeResize="0"/>
          <p:nvPr/>
        </p:nvPicPr>
        <p:blipFill rotWithShape="1">
          <a:blip r:embed="rId2">
            <a:alphaModFix/>
          </a:blip>
          <a:srcRect l="45553" t="62021" r="-5768" b="-11382"/>
          <a:stretch/>
        </p:blipFill>
        <p:spPr>
          <a:xfrm flipH="1">
            <a:off x="2869651" y="0"/>
            <a:ext cx="6274349" cy="5143495"/>
          </a:xfrm>
          <a:prstGeom prst="rect">
            <a:avLst/>
          </a:prstGeom>
          <a:noFill/>
          <a:ln>
            <a:noFill/>
          </a:ln>
        </p:spPr>
      </p:pic>
      <p:pic>
        <p:nvPicPr>
          <p:cNvPr id="44" name="Google Shape;44;p13"/>
          <p:cNvPicPr preferRelativeResize="0"/>
          <p:nvPr/>
        </p:nvPicPr>
        <p:blipFill rotWithShape="1">
          <a:blip r:embed="rId3">
            <a:alphaModFix/>
          </a:blip>
          <a:srcRect l="44180" t="-3649" r="105" b="40613"/>
          <a:stretch/>
        </p:blipFill>
        <p:spPr>
          <a:xfrm rot="-5400000" flipH="1">
            <a:off x="4343399" y="8765726"/>
            <a:ext cx="4895850" cy="4743448"/>
          </a:xfrm>
          <a:prstGeom prst="rect">
            <a:avLst/>
          </a:prstGeom>
          <a:noFill/>
          <a:ln>
            <a:noFill/>
          </a:ln>
        </p:spPr>
      </p:pic>
      <p:sp>
        <p:nvSpPr>
          <p:cNvPr id="45" name="Google Shape;45;p13"/>
          <p:cNvSpPr txBox="1">
            <a:spLocks noGrp="1"/>
          </p:cNvSpPr>
          <p:nvPr>
            <p:ph type="title"/>
          </p:nvPr>
        </p:nvSpPr>
        <p:spPr>
          <a:xfrm>
            <a:off x="642126" y="822925"/>
            <a:ext cx="6330300" cy="1953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46" name="Google Shape;46;p13"/>
          <p:cNvSpPr txBox="1">
            <a:spLocks noGrp="1"/>
          </p:cNvSpPr>
          <p:nvPr>
            <p:ph type="title" idx="2"/>
          </p:nvPr>
        </p:nvSpPr>
        <p:spPr>
          <a:xfrm>
            <a:off x="661175" y="1681300"/>
            <a:ext cx="4984500" cy="1953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rgbClr val="FFFFFF"/>
                </a:solidFill>
              </a:defRPr>
            </a:lvl1pPr>
            <a:lvl2pPr lvl="1" rtl="0">
              <a:spcBef>
                <a:spcPts val="0"/>
              </a:spcBef>
              <a:spcAft>
                <a:spcPts val="0"/>
              </a:spcAft>
              <a:buNone/>
              <a:defRPr sz="2400">
                <a:solidFill>
                  <a:srgbClr val="FFFFFF"/>
                </a:solidFill>
              </a:defRPr>
            </a:lvl2pPr>
            <a:lvl3pPr lvl="2" rtl="0">
              <a:spcBef>
                <a:spcPts val="0"/>
              </a:spcBef>
              <a:spcAft>
                <a:spcPts val="0"/>
              </a:spcAft>
              <a:buNone/>
              <a:defRPr sz="2400">
                <a:solidFill>
                  <a:srgbClr val="FFFFFF"/>
                </a:solidFill>
              </a:defRPr>
            </a:lvl3pPr>
            <a:lvl4pPr lvl="3" rtl="0">
              <a:spcBef>
                <a:spcPts val="0"/>
              </a:spcBef>
              <a:spcAft>
                <a:spcPts val="0"/>
              </a:spcAft>
              <a:buNone/>
              <a:defRPr sz="2400">
                <a:solidFill>
                  <a:srgbClr val="FFFFFF"/>
                </a:solidFill>
              </a:defRPr>
            </a:lvl4pPr>
            <a:lvl5pPr lvl="4" rtl="0">
              <a:spcBef>
                <a:spcPts val="0"/>
              </a:spcBef>
              <a:spcAft>
                <a:spcPts val="0"/>
              </a:spcAft>
              <a:buNone/>
              <a:defRPr sz="2400">
                <a:solidFill>
                  <a:srgbClr val="FFFFFF"/>
                </a:solidFill>
              </a:defRPr>
            </a:lvl5pPr>
            <a:lvl6pPr lvl="5" rtl="0">
              <a:spcBef>
                <a:spcPts val="0"/>
              </a:spcBef>
              <a:spcAft>
                <a:spcPts val="0"/>
              </a:spcAft>
              <a:buNone/>
              <a:defRPr sz="2400">
                <a:solidFill>
                  <a:srgbClr val="FFFFFF"/>
                </a:solidFill>
              </a:defRPr>
            </a:lvl6pPr>
            <a:lvl7pPr lvl="6" rtl="0">
              <a:spcBef>
                <a:spcPts val="0"/>
              </a:spcBef>
              <a:spcAft>
                <a:spcPts val="0"/>
              </a:spcAft>
              <a:buNone/>
              <a:defRPr sz="2400">
                <a:solidFill>
                  <a:srgbClr val="FFFFFF"/>
                </a:solidFill>
              </a:defRPr>
            </a:lvl7pPr>
            <a:lvl8pPr lvl="7" rtl="0">
              <a:spcBef>
                <a:spcPts val="0"/>
              </a:spcBef>
              <a:spcAft>
                <a:spcPts val="0"/>
              </a:spcAft>
              <a:buNone/>
              <a:defRPr sz="2400">
                <a:solidFill>
                  <a:srgbClr val="FFFFFF"/>
                </a:solidFill>
              </a:defRPr>
            </a:lvl8pPr>
            <a:lvl9pPr lvl="8" rtl="0">
              <a:spcBef>
                <a:spcPts val="0"/>
              </a:spcBef>
              <a:spcAft>
                <a:spcPts val="0"/>
              </a:spcAft>
              <a:buNone/>
              <a:defRPr sz="2400">
                <a:solidFill>
                  <a:srgbClr val="FFFFFF"/>
                </a:solidFill>
              </a:defRPr>
            </a:lvl9pPr>
          </a:lstStyle>
          <a:p>
            <a:endParaRPr/>
          </a:p>
        </p:txBody>
      </p:sp>
      <p:pic>
        <p:nvPicPr>
          <p:cNvPr id="47" name="Google Shape;47;p13"/>
          <p:cNvPicPr preferRelativeResize="0"/>
          <p:nvPr/>
        </p:nvPicPr>
        <p:blipFill>
          <a:blip r:embed="rId4">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Curved Bar - Right - Blue">
  <p:cSld name="BLANK_3_1_1_1_1_2_1_1_1_1_1_1_1_1_1_1_1_1_1_1_1_1_1_1_1_1_1_1_1_1_1_1_1_1_1_1_1_1_1_3">
    <p:bg>
      <p:bgPr>
        <a:solidFill>
          <a:srgbClr val="FFFFFF"/>
        </a:solidFill>
        <a:effectLst/>
      </p:bgPr>
    </p:bg>
    <p:spTree>
      <p:nvGrpSpPr>
        <p:cNvPr id="1" name="Shape 542"/>
        <p:cNvGrpSpPr/>
        <p:nvPr/>
      </p:nvGrpSpPr>
      <p:grpSpPr>
        <a:xfrm>
          <a:off x="0" y="0"/>
          <a:ext cx="0" cy="0"/>
          <a:chOff x="0" y="0"/>
          <a:chExt cx="0" cy="0"/>
        </a:xfrm>
      </p:grpSpPr>
      <p:pic>
        <p:nvPicPr>
          <p:cNvPr id="543" name="Google Shape;543;p122"/>
          <p:cNvPicPr preferRelativeResize="0"/>
          <p:nvPr/>
        </p:nvPicPr>
        <p:blipFill rotWithShape="1">
          <a:blip r:embed="rId2">
            <a:alphaModFix/>
          </a:blip>
          <a:srcRect l="22744" t="11384" r="-1665" b="31690"/>
          <a:stretch/>
        </p:blipFill>
        <p:spPr>
          <a:xfrm flipH="1">
            <a:off x="2876551" y="0"/>
            <a:ext cx="6267448" cy="5143500"/>
          </a:xfrm>
          <a:prstGeom prst="rect">
            <a:avLst/>
          </a:prstGeom>
          <a:noFill/>
          <a:ln>
            <a:noFill/>
          </a:ln>
        </p:spPr>
      </p:pic>
      <p:sp>
        <p:nvSpPr>
          <p:cNvPr id="544" name="Google Shape;544;p122"/>
          <p:cNvSpPr txBox="1">
            <a:spLocks noGrp="1"/>
          </p:cNvSpPr>
          <p:nvPr>
            <p:ph type="subTitle" idx="1"/>
          </p:nvPr>
        </p:nvSpPr>
        <p:spPr>
          <a:xfrm>
            <a:off x="612826" y="1959921"/>
            <a:ext cx="3603900" cy="2328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rgbClr val="2D3E50"/>
                </a:solidFill>
              </a:defRPr>
            </a:lvl1pPr>
            <a:lvl2pPr lvl="1" rtl="0">
              <a:spcBef>
                <a:spcPts val="1600"/>
              </a:spcBef>
              <a:spcAft>
                <a:spcPts val="0"/>
              </a:spcAft>
              <a:buNone/>
              <a:defRPr>
                <a:solidFill>
                  <a:srgbClr val="2D3E50"/>
                </a:solidFill>
              </a:defRPr>
            </a:lvl2pPr>
            <a:lvl3pPr lvl="2" rtl="0">
              <a:spcBef>
                <a:spcPts val="1600"/>
              </a:spcBef>
              <a:spcAft>
                <a:spcPts val="0"/>
              </a:spcAft>
              <a:buNone/>
              <a:defRPr>
                <a:solidFill>
                  <a:srgbClr val="2D3E50"/>
                </a:solidFill>
              </a:defRPr>
            </a:lvl3pPr>
            <a:lvl4pPr lvl="3" rtl="0">
              <a:spcBef>
                <a:spcPts val="1600"/>
              </a:spcBef>
              <a:spcAft>
                <a:spcPts val="0"/>
              </a:spcAft>
              <a:buNone/>
              <a:defRPr>
                <a:solidFill>
                  <a:srgbClr val="2D3E50"/>
                </a:solidFill>
              </a:defRPr>
            </a:lvl4pPr>
            <a:lvl5pPr lvl="4" rtl="0">
              <a:spcBef>
                <a:spcPts val="1600"/>
              </a:spcBef>
              <a:spcAft>
                <a:spcPts val="0"/>
              </a:spcAft>
              <a:buNone/>
              <a:defRPr>
                <a:solidFill>
                  <a:srgbClr val="2D3E50"/>
                </a:solidFill>
              </a:defRPr>
            </a:lvl5pPr>
            <a:lvl6pPr lvl="5" rtl="0">
              <a:spcBef>
                <a:spcPts val="1600"/>
              </a:spcBef>
              <a:spcAft>
                <a:spcPts val="0"/>
              </a:spcAft>
              <a:buNone/>
              <a:defRPr>
                <a:solidFill>
                  <a:srgbClr val="2D3E50"/>
                </a:solidFill>
              </a:defRPr>
            </a:lvl6pPr>
            <a:lvl7pPr lvl="6" rtl="0">
              <a:spcBef>
                <a:spcPts val="1600"/>
              </a:spcBef>
              <a:spcAft>
                <a:spcPts val="0"/>
              </a:spcAft>
              <a:buNone/>
              <a:defRPr>
                <a:solidFill>
                  <a:srgbClr val="2D3E50"/>
                </a:solidFill>
              </a:defRPr>
            </a:lvl7pPr>
            <a:lvl8pPr lvl="7" rtl="0">
              <a:spcBef>
                <a:spcPts val="1600"/>
              </a:spcBef>
              <a:spcAft>
                <a:spcPts val="0"/>
              </a:spcAft>
              <a:buNone/>
              <a:defRPr>
                <a:solidFill>
                  <a:srgbClr val="2D3E50"/>
                </a:solidFill>
              </a:defRPr>
            </a:lvl8pPr>
            <a:lvl9pPr lvl="8" rtl="0">
              <a:spcBef>
                <a:spcPts val="1600"/>
              </a:spcBef>
              <a:spcAft>
                <a:spcPts val="1600"/>
              </a:spcAft>
              <a:buNone/>
              <a:defRPr>
                <a:solidFill>
                  <a:srgbClr val="2D3E50"/>
                </a:solidFill>
              </a:defRPr>
            </a:lvl9pPr>
          </a:lstStyle>
          <a:p>
            <a:endParaRPr/>
          </a:p>
        </p:txBody>
      </p:sp>
      <p:sp>
        <p:nvSpPr>
          <p:cNvPr id="545" name="Google Shape;545;p122"/>
          <p:cNvSpPr txBox="1">
            <a:spLocks noGrp="1"/>
          </p:cNvSpPr>
          <p:nvPr>
            <p:ph type="title"/>
          </p:nvPr>
        </p:nvSpPr>
        <p:spPr>
          <a:xfrm>
            <a:off x="618276" y="826025"/>
            <a:ext cx="3452400" cy="760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00">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a:endParaRPr/>
          </a:p>
        </p:txBody>
      </p:sp>
      <p:sp>
        <p:nvSpPr>
          <p:cNvPr id="546" name="Google Shape;546;p122"/>
          <p:cNvSpPr txBox="1">
            <a:spLocks noGrp="1"/>
          </p:cNvSpPr>
          <p:nvPr>
            <p:ph type="subTitle" idx="2"/>
          </p:nvPr>
        </p:nvSpPr>
        <p:spPr>
          <a:xfrm>
            <a:off x="636393" y="2411622"/>
            <a:ext cx="3603900" cy="2328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b="1">
                <a:solidFill>
                  <a:srgbClr val="2D3E50"/>
                </a:solidFill>
              </a:defRPr>
            </a:lvl1pPr>
            <a:lvl2pPr lvl="1" rtl="0">
              <a:spcBef>
                <a:spcPts val="1600"/>
              </a:spcBef>
              <a:spcAft>
                <a:spcPts val="0"/>
              </a:spcAft>
              <a:buNone/>
              <a:defRPr>
                <a:solidFill>
                  <a:srgbClr val="2D3E50"/>
                </a:solidFill>
              </a:defRPr>
            </a:lvl2pPr>
            <a:lvl3pPr lvl="2" rtl="0">
              <a:spcBef>
                <a:spcPts val="1600"/>
              </a:spcBef>
              <a:spcAft>
                <a:spcPts val="0"/>
              </a:spcAft>
              <a:buNone/>
              <a:defRPr>
                <a:solidFill>
                  <a:srgbClr val="2D3E50"/>
                </a:solidFill>
              </a:defRPr>
            </a:lvl3pPr>
            <a:lvl4pPr lvl="3" rtl="0">
              <a:spcBef>
                <a:spcPts val="1600"/>
              </a:spcBef>
              <a:spcAft>
                <a:spcPts val="0"/>
              </a:spcAft>
              <a:buNone/>
              <a:defRPr>
                <a:solidFill>
                  <a:srgbClr val="2D3E50"/>
                </a:solidFill>
              </a:defRPr>
            </a:lvl4pPr>
            <a:lvl5pPr lvl="4" rtl="0">
              <a:spcBef>
                <a:spcPts val="1600"/>
              </a:spcBef>
              <a:spcAft>
                <a:spcPts val="0"/>
              </a:spcAft>
              <a:buNone/>
              <a:defRPr>
                <a:solidFill>
                  <a:srgbClr val="2D3E50"/>
                </a:solidFill>
              </a:defRPr>
            </a:lvl5pPr>
            <a:lvl6pPr lvl="5" rtl="0">
              <a:spcBef>
                <a:spcPts val="1600"/>
              </a:spcBef>
              <a:spcAft>
                <a:spcPts val="0"/>
              </a:spcAft>
              <a:buNone/>
              <a:defRPr>
                <a:solidFill>
                  <a:srgbClr val="2D3E50"/>
                </a:solidFill>
              </a:defRPr>
            </a:lvl6pPr>
            <a:lvl7pPr lvl="6" rtl="0">
              <a:spcBef>
                <a:spcPts val="1600"/>
              </a:spcBef>
              <a:spcAft>
                <a:spcPts val="0"/>
              </a:spcAft>
              <a:buNone/>
              <a:defRPr>
                <a:solidFill>
                  <a:srgbClr val="2D3E50"/>
                </a:solidFill>
              </a:defRPr>
            </a:lvl7pPr>
            <a:lvl8pPr lvl="7" rtl="0">
              <a:spcBef>
                <a:spcPts val="1600"/>
              </a:spcBef>
              <a:spcAft>
                <a:spcPts val="0"/>
              </a:spcAft>
              <a:buNone/>
              <a:defRPr>
                <a:solidFill>
                  <a:srgbClr val="2D3E50"/>
                </a:solidFill>
              </a:defRPr>
            </a:lvl8pPr>
            <a:lvl9pPr lvl="8" rtl="0">
              <a:spcBef>
                <a:spcPts val="1600"/>
              </a:spcBef>
              <a:spcAft>
                <a:spcPts val="1600"/>
              </a:spcAft>
              <a:buNone/>
              <a:defRPr>
                <a:solidFill>
                  <a:srgbClr val="2D3E50"/>
                </a:solidFill>
              </a:defRPr>
            </a:lvl9pPr>
          </a:lstStyle>
          <a:p>
            <a:endParaRPr/>
          </a:p>
        </p:txBody>
      </p:sp>
      <p:pic>
        <p:nvPicPr>
          <p:cNvPr id="547" name="Google Shape;547;p122"/>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extLst>
    <p:ext uri="{DCECCB84-F9BA-43D5-87BE-67443E8EF086}">
      <p15:sldGuideLst xmlns:p15="http://schemas.microsoft.com/office/powerpoint/2012/main">
        <p15:guide id="1" pos="388">
          <p15:clr>
            <a:srgbClr val="FA7B17"/>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urved Bar - Right - Grey">
  <p:cSld name="BLANK_3_1_1_1_1_2_1_1_1_1_1_1_1_1_1_1_1_1_1_1_1_1_1_1_1_1_1_1_1_1_1_1_1_1_1_1_1_1_1_2">
    <p:bg>
      <p:bgPr>
        <a:solidFill>
          <a:srgbClr val="FFFFFF"/>
        </a:solidFill>
        <a:effectLst/>
      </p:bgPr>
    </p:bg>
    <p:spTree>
      <p:nvGrpSpPr>
        <p:cNvPr id="1" name="Shape 548"/>
        <p:cNvGrpSpPr/>
        <p:nvPr/>
      </p:nvGrpSpPr>
      <p:grpSpPr>
        <a:xfrm>
          <a:off x="0" y="0"/>
          <a:ext cx="0" cy="0"/>
          <a:chOff x="0" y="0"/>
          <a:chExt cx="0" cy="0"/>
        </a:xfrm>
      </p:grpSpPr>
      <p:pic>
        <p:nvPicPr>
          <p:cNvPr id="549" name="Google Shape;549;p123"/>
          <p:cNvPicPr preferRelativeResize="0"/>
          <p:nvPr/>
        </p:nvPicPr>
        <p:blipFill rotWithShape="1">
          <a:blip r:embed="rId2">
            <a:alphaModFix/>
          </a:blip>
          <a:srcRect l="23145" t="11411" r="5395" b="32569"/>
          <a:stretch/>
        </p:blipFill>
        <p:spPr>
          <a:xfrm flipH="1">
            <a:off x="3376603" y="0"/>
            <a:ext cx="5767397" cy="5143500"/>
          </a:xfrm>
          <a:prstGeom prst="rect">
            <a:avLst/>
          </a:prstGeom>
          <a:noFill/>
          <a:ln>
            <a:noFill/>
          </a:ln>
        </p:spPr>
      </p:pic>
      <p:pic>
        <p:nvPicPr>
          <p:cNvPr id="550" name="Google Shape;550;p123"/>
          <p:cNvPicPr preferRelativeResize="0"/>
          <p:nvPr/>
        </p:nvPicPr>
        <p:blipFill>
          <a:blip r:embed="rId3">
            <a:alphaModFix/>
          </a:blip>
          <a:stretch>
            <a:fillRect/>
          </a:stretch>
        </p:blipFill>
        <p:spPr>
          <a:xfrm>
            <a:off x="8440228" y="4420971"/>
            <a:ext cx="585216" cy="624230"/>
          </a:xfrm>
          <a:prstGeom prst="rect">
            <a:avLst/>
          </a:prstGeom>
          <a:noFill/>
          <a:ln>
            <a:noFill/>
          </a:ln>
        </p:spPr>
      </p:pic>
      <p:sp>
        <p:nvSpPr>
          <p:cNvPr id="551" name="Google Shape;551;p123"/>
          <p:cNvSpPr txBox="1">
            <a:spLocks noGrp="1"/>
          </p:cNvSpPr>
          <p:nvPr>
            <p:ph type="subTitle" idx="1"/>
          </p:nvPr>
        </p:nvSpPr>
        <p:spPr>
          <a:xfrm>
            <a:off x="612826" y="1959921"/>
            <a:ext cx="3603900" cy="2328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rgbClr val="2D3E50"/>
                </a:solidFill>
              </a:defRPr>
            </a:lvl1pPr>
            <a:lvl2pPr lvl="1" rtl="0">
              <a:spcBef>
                <a:spcPts val="1600"/>
              </a:spcBef>
              <a:spcAft>
                <a:spcPts val="0"/>
              </a:spcAft>
              <a:buNone/>
              <a:defRPr>
                <a:solidFill>
                  <a:srgbClr val="2D3E50"/>
                </a:solidFill>
              </a:defRPr>
            </a:lvl2pPr>
            <a:lvl3pPr lvl="2" rtl="0">
              <a:spcBef>
                <a:spcPts val="1600"/>
              </a:spcBef>
              <a:spcAft>
                <a:spcPts val="0"/>
              </a:spcAft>
              <a:buNone/>
              <a:defRPr>
                <a:solidFill>
                  <a:srgbClr val="2D3E50"/>
                </a:solidFill>
              </a:defRPr>
            </a:lvl3pPr>
            <a:lvl4pPr lvl="3" rtl="0">
              <a:spcBef>
                <a:spcPts val="1600"/>
              </a:spcBef>
              <a:spcAft>
                <a:spcPts val="0"/>
              </a:spcAft>
              <a:buNone/>
              <a:defRPr>
                <a:solidFill>
                  <a:srgbClr val="2D3E50"/>
                </a:solidFill>
              </a:defRPr>
            </a:lvl4pPr>
            <a:lvl5pPr lvl="4" rtl="0">
              <a:spcBef>
                <a:spcPts val="1600"/>
              </a:spcBef>
              <a:spcAft>
                <a:spcPts val="0"/>
              </a:spcAft>
              <a:buNone/>
              <a:defRPr>
                <a:solidFill>
                  <a:srgbClr val="2D3E50"/>
                </a:solidFill>
              </a:defRPr>
            </a:lvl5pPr>
            <a:lvl6pPr lvl="5" rtl="0">
              <a:spcBef>
                <a:spcPts val="1600"/>
              </a:spcBef>
              <a:spcAft>
                <a:spcPts val="0"/>
              </a:spcAft>
              <a:buNone/>
              <a:defRPr>
                <a:solidFill>
                  <a:srgbClr val="2D3E50"/>
                </a:solidFill>
              </a:defRPr>
            </a:lvl6pPr>
            <a:lvl7pPr lvl="6" rtl="0">
              <a:spcBef>
                <a:spcPts val="1600"/>
              </a:spcBef>
              <a:spcAft>
                <a:spcPts val="0"/>
              </a:spcAft>
              <a:buNone/>
              <a:defRPr>
                <a:solidFill>
                  <a:srgbClr val="2D3E50"/>
                </a:solidFill>
              </a:defRPr>
            </a:lvl7pPr>
            <a:lvl8pPr lvl="7" rtl="0">
              <a:spcBef>
                <a:spcPts val="1600"/>
              </a:spcBef>
              <a:spcAft>
                <a:spcPts val="0"/>
              </a:spcAft>
              <a:buNone/>
              <a:defRPr>
                <a:solidFill>
                  <a:srgbClr val="2D3E50"/>
                </a:solidFill>
              </a:defRPr>
            </a:lvl8pPr>
            <a:lvl9pPr lvl="8" rtl="0">
              <a:spcBef>
                <a:spcPts val="1600"/>
              </a:spcBef>
              <a:spcAft>
                <a:spcPts val="1600"/>
              </a:spcAft>
              <a:buNone/>
              <a:defRPr>
                <a:solidFill>
                  <a:srgbClr val="2D3E50"/>
                </a:solidFill>
              </a:defRPr>
            </a:lvl9pPr>
          </a:lstStyle>
          <a:p>
            <a:endParaRPr/>
          </a:p>
        </p:txBody>
      </p:sp>
      <p:sp>
        <p:nvSpPr>
          <p:cNvPr id="552" name="Google Shape;552;p123"/>
          <p:cNvSpPr txBox="1">
            <a:spLocks noGrp="1"/>
          </p:cNvSpPr>
          <p:nvPr>
            <p:ph type="title"/>
          </p:nvPr>
        </p:nvSpPr>
        <p:spPr>
          <a:xfrm>
            <a:off x="618276" y="826025"/>
            <a:ext cx="3452400" cy="760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00">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a:endParaRPr/>
          </a:p>
        </p:txBody>
      </p:sp>
      <p:sp>
        <p:nvSpPr>
          <p:cNvPr id="553" name="Google Shape;553;p123"/>
          <p:cNvSpPr txBox="1">
            <a:spLocks noGrp="1"/>
          </p:cNvSpPr>
          <p:nvPr>
            <p:ph type="subTitle" idx="2"/>
          </p:nvPr>
        </p:nvSpPr>
        <p:spPr>
          <a:xfrm>
            <a:off x="636393" y="2411622"/>
            <a:ext cx="3603900" cy="2328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b="1">
                <a:solidFill>
                  <a:srgbClr val="2D3E50"/>
                </a:solidFill>
              </a:defRPr>
            </a:lvl1pPr>
            <a:lvl2pPr lvl="1" rtl="0">
              <a:spcBef>
                <a:spcPts val="1600"/>
              </a:spcBef>
              <a:spcAft>
                <a:spcPts val="0"/>
              </a:spcAft>
              <a:buNone/>
              <a:defRPr>
                <a:solidFill>
                  <a:srgbClr val="2D3E50"/>
                </a:solidFill>
              </a:defRPr>
            </a:lvl2pPr>
            <a:lvl3pPr lvl="2" rtl="0">
              <a:spcBef>
                <a:spcPts val="1600"/>
              </a:spcBef>
              <a:spcAft>
                <a:spcPts val="0"/>
              </a:spcAft>
              <a:buNone/>
              <a:defRPr>
                <a:solidFill>
                  <a:srgbClr val="2D3E50"/>
                </a:solidFill>
              </a:defRPr>
            </a:lvl3pPr>
            <a:lvl4pPr lvl="3" rtl="0">
              <a:spcBef>
                <a:spcPts val="1600"/>
              </a:spcBef>
              <a:spcAft>
                <a:spcPts val="0"/>
              </a:spcAft>
              <a:buNone/>
              <a:defRPr>
                <a:solidFill>
                  <a:srgbClr val="2D3E50"/>
                </a:solidFill>
              </a:defRPr>
            </a:lvl4pPr>
            <a:lvl5pPr lvl="4" rtl="0">
              <a:spcBef>
                <a:spcPts val="1600"/>
              </a:spcBef>
              <a:spcAft>
                <a:spcPts val="0"/>
              </a:spcAft>
              <a:buNone/>
              <a:defRPr>
                <a:solidFill>
                  <a:srgbClr val="2D3E50"/>
                </a:solidFill>
              </a:defRPr>
            </a:lvl5pPr>
            <a:lvl6pPr lvl="5" rtl="0">
              <a:spcBef>
                <a:spcPts val="1600"/>
              </a:spcBef>
              <a:spcAft>
                <a:spcPts val="0"/>
              </a:spcAft>
              <a:buNone/>
              <a:defRPr>
                <a:solidFill>
                  <a:srgbClr val="2D3E50"/>
                </a:solidFill>
              </a:defRPr>
            </a:lvl6pPr>
            <a:lvl7pPr lvl="6" rtl="0">
              <a:spcBef>
                <a:spcPts val="1600"/>
              </a:spcBef>
              <a:spcAft>
                <a:spcPts val="0"/>
              </a:spcAft>
              <a:buNone/>
              <a:defRPr>
                <a:solidFill>
                  <a:srgbClr val="2D3E50"/>
                </a:solidFill>
              </a:defRPr>
            </a:lvl7pPr>
            <a:lvl8pPr lvl="7" rtl="0">
              <a:spcBef>
                <a:spcPts val="1600"/>
              </a:spcBef>
              <a:spcAft>
                <a:spcPts val="0"/>
              </a:spcAft>
              <a:buNone/>
              <a:defRPr>
                <a:solidFill>
                  <a:srgbClr val="2D3E50"/>
                </a:solidFill>
              </a:defRPr>
            </a:lvl8pPr>
            <a:lvl9pPr lvl="8" rtl="0">
              <a:spcBef>
                <a:spcPts val="1600"/>
              </a:spcBef>
              <a:spcAft>
                <a:spcPts val="1600"/>
              </a:spcAft>
              <a:buNone/>
              <a:defRPr>
                <a:solidFill>
                  <a:srgbClr val="2D3E50"/>
                </a:solidFill>
              </a:defRPr>
            </a:lvl9pPr>
          </a:lstStyle>
          <a:p>
            <a:endParaRPr/>
          </a:p>
        </p:txBody>
      </p:sp>
      <p:pic>
        <p:nvPicPr>
          <p:cNvPr id="554" name="Google Shape;554;p123"/>
          <p:cNvPicPr preferRelativeResize="0"/>
          <p:nvPr/>
        </p:nvPicPr>
        <p:blipFill>
          <a:blip r:embed="rId4">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Curved Bar - Orange">
  <p:cSld name="BLANK_3_1_1_1_1_2_1_1_1_1_1_1_1_1_1_1_1_1_1_1_1_1_1_1_1_1_1_1_1_1_1_1_1_1_1_1_1_1_1_1">
    <p:bg>
      <p:bgPr>
        <a:solidFill>
          <a:srgbClr val="FFFFFF"/>
        </a:solidFill>
        <a:effectLst/>
      </p:bgPr>
    </p:bg>
    <p:spTree>
      <p:nvGrpSpPr>
        <p:cNvPr id="1" name="Shape 555"/>
        <p:cNvGrpSpPr/>
        <p:nvPr/>
      </p:nvGrpSpPr>
      <p:grpSpPr>
        <a:xfrm>
          <a:off x="0" y="0"/>
          <a:ext cx="0" cy="0"/>
          <a:chOff x="0" y="0"/>
          <a:chExt cx="0" cy="0"/>
        </a:xfrm>
      </p:grpSpPr>
      <p:pic>
        <p:nvPicPr>
          <p:cNvPr id="556" name="Google Shape;556;p124"/>
          <p:cNvPicPr preferRelativeResize="0"/>
          <p:nvPr/>
        </p:nvPicPr>
        <p:blipFill>
          <a:blip r:embed="rId2">
            <a:alphaModFix/>
          </a:blip>
          <a:stretch>
            <a:fillRect/>
          </a:stretch>
        </p:blipFill>
        <p:spPr>
          <a:xfrm>
            <a:off x="0" y="529"/>
            <a:ext cx="9144006" cy="5142445"/>
          </a:xfrm>
          <a:prstGeom prst="rect">
            <a:avLst/>
          </a:prstGeom>
          <a:noFill/>
          <a:ln>
            <a:noFill/>
          </a:ln>
        </p:spPr>
      </p:pic>
      <p:sp>
        <p:nvSpPr>
          <p:cNvPr id="557" name="Google Shape;557;p124"/>
          <p:cNvSpPr txBox="1">
            <a:spLocks noGrp="1"/>
          </p:cNvSpPr>
          <p:nvPr>
            <p:ph type="title"/>
          </p:nvPr>
        </p:nvSpPr>
        <p:spPr>
          <a:xfrm>
            <a:off x="311700" y="3688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D3E50"/>
                </a:solidFill>
              </a:defRPr>
            </a:lvl1pPr>
            <a:lvl2pPr lvl="1" algn="ctr" rtl="0">
              <a:spcBef>
                <a:spcPts val="0"/>
              </a:spcBef>
              <a:spcAft>
                <a:spcPts val="0"/>
              </a:spcAft>
              <a:buNone/>
              <a:defRPr>
                <a:solidFill>
                  <a:srgbClr val="2D3E50"/>
                </a:solidFill>
              </a:defRPr>
            </a:lvl2pPr>
            <a:lvl3pPr lvl="2" algn="ctr" rtl="0">
              <a:spcBef>
                <a:spcPts val="0"/>
              </a:spcBef>
              <a:spcAft>
                <a:spcPts val="0"/>
              </a:spcAft>
              <a:buNone/>
              <a:defRPr>
                <a:solidFill>
                  <a:srgbClr val="2D3E50"/>
                </a:solidFill>
              </a:defRPr>
            </a:lvl3pPr>
            <a:lvl4pPr lvl="3" algn="ctr" rtl="0">
              <a:spcBef>
                <a:spcPts val="0"/>
              </a:spcBef>
              <a:spcAft>
                <a:spcPts val="0"/>
              </a:spcAft>
              <a:buNone/>
              <a:defRPr>
                <a:solidFill>
                  <a:srgbClr val="2D3E50"/>
                </a:solidFill>
              </a:defRPr>
            </a:lvl4pPr>
            <a:lvl5pPr lvl="4" algn="ctr" rtl="0">
              <a:spcBef>
                <a:spcPts val="0"/>
              </a:spcBef>
              <a:spcAft>
                <a:spcPts val="0"/>
              </a:spcAft>
              <a:buNone/>
              <a:defRPr>
                <a:solidFill>
                  <a:srgbClr val="2D3E50"/>
                </a:solidFill>
              </a:defRPr>
            </a:lvl5pPr>
            <a:lvl6pPr lvl="5" algn="ctr" rtl="0">
              <a:spcBef>
                <a:spcPts val="0"/>
              </a:spcBef>
              <a:spcAft>
                <a:spcPts val="0"/>
              </a:spcAft>
              <a:buNone/>
              <a:defRPr>
                <a:solidFill>
                  <a:srgbClr val="2D3E50"/>
                </a:solidFill>
              </a:defRPr>
            </a:lvl6pPr>
            <a:lvl7pPr lvl="6" algn="ctr" rtl="0">
              <a:spcBef>
                <a:spcPts val="0"/>
              </a:spcBef>
              <a:spcAft>
                <a:spcPts val="0"/>
              </a:spcAft>
              <a:buNone/>
              <a:defRPr>
                <a:solidFill>
                  <a:srgbClr val="2D3E50"/>
                </a:solidFill>
              </a:defRPr>
            </a:lvl7pPr>
            <a:lvl8pPr lvl="7" algn="ctr" rtl="0">
              <a:spcBef>
                <a:spcPts val="0"/>
              </a:spcBef>
              <a:spcAft>
                <a:spcPts val="0"/>
              </a:spcAft>
              <a:buNone/>
              <a:defRPr>
                <a:solidFill>
                  <a:srgbClr val="2D3E50"/>
                </a:solidFill>
              </a:defRPr>
            </a:lvl8pPr>
            <a:lvl9pPr lvl="8" algn="ctr" rtl="0">
              <a:spcBef>
                <a:spcPts val="0"/>
              </a:spcBef>
              <a:spcAft>
                <a:spcPts val="0"/>
              </a:spcAft>
              <a:buNone/>
              <a:defRPr>
                <a:solidFill>
                  <a:srgbClr val="2D3E50"/>
                </a:solidFill>
              </a:defRPr>
            </a:lvl9pPr>
          </a:lstStyle>
          <a:p>
            <a:endParaRPr/>
          </a:p>
        </p:txBody>
      </p:sp>
      <p:pic>
        <p:nvPicPr>
          <p:cNvPr id="558" name="Google Shape;558;p124"/>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urved Bar - Blue">
  <p:cSld name="BLANK_3_1_1_1_1_2_1_1_1_1_1_1_1_1_1_1_1_1_1_1_1_1_1_1_1_1_1_1_1_1_1_1_1_1_1_1_1_1_1_1_2">
    <p:bg>
      <p:bgPr>
        <a:solidFill>
          <a:srgbClr val="FFFFFF"/>
        </a:solidFill>
        <a:effectLst/>
      </p:bgPr>
    </p:bg>
    <p:spTree>
      <p:nvGrpSpPr>
        <p:cNvPr id="1" name="Shape 559"/>
        <p:cNvGrpSpPr/>
        <p:nvPr/>
      </p:nvGrpSpPr>
      <p:grpSpPr>
        <a:xfrm>
          <a:off x="0" y="0"/>
          <a:ext cx="0" cy="0"/>
          <a:chOff x="0" y="0"/>
          <a:chExt cx="0" cy="0"/>
        </a:xfrm>
      </p:grpSpPr>
      <p:sp>
        <p:nvSpPr>
          <p:cNvPr id="560" name="Google Shape;560;p125"/>
          <p:cNvSpPr txBox="1">
            <a:spLocks noGrp="1"/>
          </p:cNvSpPr>
          <p:nvPr>
            <p:ph type="title"/>
          </p:nvPr>
        </p:nvSpPr>
        <p:spPr>
          <a:xfrm>
            <a:off x="311700" y="3688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D3E50"/>
                </a:solidFill>
              </a:defRPr>
            </a:lvl1pPr>
            <a:lvl2pPr lvl="1" algn="ctr" rtl="0">
              <a:spcBef>
                <a:spcPts val="0"/>
              </a:spcBef>
              <a:spcAft>
                <a:spcPts val="0"/>
              </a:spcAft>
              <a:buNone/>
              <a:defRPr>
                <a:solidFill>
                  <a:srgbClr val="2D3E50"/>
                </a:solidFill>
              </a:defRPr>
            </a:lvl2pPr>
            <a:lvl3pPr lvl="2" algn="ctr" rtl="0">
              <a:spcBef>
                <a:spcPts val="0"/>
              </a:spcBef>
              <a:spcAft>
                <a:spcPts val="0"/>
              </a:spcAft>
              <a:buNone/>
              <a:defRPr>
                <a:solidFill>
                  <a:srgbClr val="2D3E50"/>
                </a:solidFill>
              </a:defRPr>
            </a:lvl3pPr>
            <a:lvl4pPr lvl="3" algn="ctr" rtl="0">
              <a:spcBef>
                <a:spcPts val="0"/>
              </a:spcBef>
              <a:spcAft>
                <a:spcPts val="0"/>
              </a:spcAft>
              <a:buNone/>
              <a:defRPr>
                <a:solidFill>
                  <a:srgbClr val="2D3E50"/>
                </a:solidFill>
              </a:defRPr>
            </a:lvl4pPr>
            <a:lvl5pPr lvl="4" algn="ctr" rtl="0">
              <a:spcBef>
                <a:spcPts val="0"/>
              </a:spcBef>
              <a:spcAft>
                <a:spcPts val="0"/>
              </a:spcAft>
              <a:buNone/>
              <a:defRPr>
                <a:solidFill>
                  <a:srgbClr val="2D3E50"/>
                </a:solidFill>
              </a:defRPr>
            </a:lvl5pPr>
            <a:lvl6pPr lvl="5" algn="ctr" rtl="0">
              <a:spcBef>
                <a:spcPts val="0"/>
              </a:spcBef>
              <a:spcAft>
                <a:spcPts val="0"/>
              </a:spcAft>
              <a:buNone/>
              <a:defRPr>
                <a:solidFill>
                  <a:srgbClr val="2D3E50"/>
                </a:solidFill>
              </a:defRPr>
            </a:lvl6pPr>
            <a:lvl7pPr lvl="6" algn="ctr" rtl="0">
              <a:spcBef>
                <a:spcPts val="0"/>
              </a:spcBef>
              <a:spcAft>
                <a:spcPts val="0"/>
              </a:spcAft>
              <a:buNone/>
              <a:defRPr>
                <a:solidFill>
                  <a:srgbClr val="2D3E50"/>
                </a:solidFill>
              </a:defRPr>
            </a:lvl7pPr>
            <a:lvl8pPr lvl="7" algn="ctr" rtl="0">
              <a:spcBef>
                <a:spcPts val="0"/>
              </a:spcBef>
              <a:spcAft>
                <a:spcPts val="0"/>
              </a:spcAft>
              <a:buNone/>
              <a:defRPr>
                <a:solidFill>
                  <a:srgbClr val="2D3E50"/>
                </a:solidFill>
              </a:defRPr>
            </a:lvl8pPr>
            <a:lvl9pPr lvl="8" algn="ctr" rtl="0">
              <a:spcBef>
                <a:spcPts val="0"/>
              </a:spcBef>
              <a:spcAft>
                <a:spcPts val="0"/>
              </a:spcAft>
              <a:buNone/>
              <a:defRPr>
                <a:solidFill>
                  <a:srgbClr val="2D3E50"/>
                </a:solidFill>
              </a:defRPr>
            </a:lvl9pPr>
          </a:lstStyle>
          <a:p>
            <a:endParaRPr/>
          </a:p>
        </p:txBody>
      </p:sp>
      <p:pic>
        <p:nvPicPr>
          <p:cNvPr id="561" name="Google Shape;561;p125"/>
          <p:cNvPicPr preferRelativeResize="0"/>
          <p:nvPr/>
        </p:nvPicPr>
        <p:blipFill>
          <a:blip r:embed="rId2">
            <a:alphaModFix/>
          </a:blip>
          <a:stretch>
            <a:fillRect/>
          </a:stretch>
        </p:blipFill>
        <p:spPr>
          <a:xfrm>
            <a:off x="8440228" y="4420971"/>
            <a:ext cx="585216" cy="624230"/>
          </a:xfrm>
          <a:prstGeom prst="rect">
            <a:avLst/>
          </a:prstGeom>
          <a:noFill/>
          <a:ln>
            <a:noFill/>
          </a:ln>
        </p:spPr>
      </p:pic>
      <p:pic>
        <p:nvPicPr>
          <p:cNvPr id="562" name="Google Shape;562;p125"/>
          <p:cNvPicPr preferRelativeResize="0"/>
          <p:nvPr/>
        </p:nvPicPr>
        <p:blipFill rotWithShape="1">
          <a:blip r:embed="rId3">
            <a:alphaModFix/>
          </a:blip>
          <a:srcRect b="4489"/>
          <a:stretch/>
        </p:blipFill>
        <p:spPr>
          <a:xfrm>
            <a:off x="-14287" y="2841700"/>
            <a:ext cx="9163052" cy="2320849"/>
          </a:xfrm>
          <a:prstGeom prst="rect">
            <a:avLst/>
          </a:prstGeom>
          <a:noFill/>
          <a:ln>
            <a:noFill/>
          </a:ln>
        </p:spPr>
      </p:pic>
      <p:pic>
        <p:nvPicPr>
          <p:cNvPr id="563" name="Google Shape;563;p125"/>
          <p:cNvPicPr preferRelativeResize="0"/>
          <p:nvPr/>
        </p:nvPicPr>
        <p:blipFill>
          <a:blip r:embed="rId2">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hirds Wave">
  <p:cSld name="BLANK_3_1_1_1_1_2_1_1_1_1_1_1_1_1_1_1_1_1_1_1_1_1_1_1_1_1_1_1_1_1_1_1_1_1_1_1_1_1_1_1_1">
    <p:bg>
      <p:bgPr>
        <a:solidFill>
          <a:srgbClr val="FF7A59"/>
        </a:solidFill>
        <a:effectLst/>
      </p:bgPr>
    </p:bg>
    <p:spTree>
      <p:nvGrpSpPr>
        <p:cNvPr id="1" name="Shape 564"/>
        <p:cNvGrpSpPr/>
        <p:nvPr/>
      </p:nvGrpSpPr>
      <p:grpSpPr>
        <a:xfrm>
          <a:off x="0" y="0"/>
          <a:ext cx="0" cy="0"/>
          <a:chOff x="0" y="0"/>
          <a:chExt cx="0" cy="0"/>
        </a:xfrm>
      </p:grpSpPr>
      <p:pic>
        <p:nvPicPr>
          <p:cNvPr id="565" name="Google Shape;565;p126"/>
          <p:cNvPicPr preferRelativeResize="0"/>
          <p:nvPr/>
        </p:nvPicPr>
        <p:blipFill rotWithShape="1">
          <a:blip r:embed="rId2">
            <a:alphaModFix/>
          </a:blip>
          <a:srcRect l="-665" t="13732" r="23325" b="19574"/>
          <a:stretch/>
        </p:blipFill>
        <p:spPr>
          <a:xfrm>
            <a:off x="3543300" y="0"/>
            <a:ext cx="5600698" cy="5143496"/>
          </a:xfrm>
          <a:prstGeom prst="rect">
            <a:avLst/>
          </a:prstGeom>
          <a:noFill/>
          <a:ln>
            <a:noFill/>
          </a:ln>
        </p:spPr>
      </p:pic>
      <p:sp>
        <p:nvSpPr>
          <p:cNvPr id="566" name="Google Shape;566;p126"/>
          <p:cNvSpPr txBox="1">
            <a:spLocks noGrp="1"/>
          </p:cNvSpPr>
          <p:nvPr>
            <p:ph type="title"/>
          </p:nvPr>
        </p:nvSpPr>
        <p:spPr>
          <a:xfrm>
            <a:off x="273600" y="2926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567" name="Google Shape;567;p126"/>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Quote - Yellow">
  <p:cSld name="BLANK_3_1_1_1_1_2_1_1_1_1_1_1_1_1_1_1_1_1_1_1_1_1_1_1_1_1_1_1_1_1_1_1_1_1_1_1_1_1_1_1_1_1_3">
    <p:bg>
      <p:bgPr>
        <a:solidFill>
          <a:srgbClr val="F5F8FA"/>
        </a:solidFill>
        <a:effectLst/>
      </p:bgPr>
    </p:bg>
    <p:spTree>
      <p:nvGrpSpPr>
        <p:cNvPr id="1" name="Shape 568"/>
        <p:cNvGrpSpPr/>
        <p:nvPr/>
      </p:nvGrpSpPr>
      <p:grpSpPr>
        <a:xfrm>
          <a:off x="0" y="0"/>
          <a:ext cx="0" cy="0"/>
          <a:chOff x="0" y="0"/>
          <a:chExt cx="0" cy="0"/>
        </a:xfrm>
      </p:grpSpPr>
      <p:sp>
        <p:nvSpPr>
          <p:cNvPr id="569" name="Google Shape;569;p127"/>
          <p:cNvSpPr txBox="1">
            <a:spLocks noGrp="1"/>
          </p:cNvSpPr>
          <p:nvPr>
            <p:ph type="title"/>
          </p:nvPr>
        </p:nvSpPr>
        <p:spPr>
          <a:xfrm>
            <a:off x="1610150" y="1358689"/>
            <a:ext cx="5013900" cy="636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800">
                <a:solidFill>
                  <a:srgbClr val="2D3E50"/>
                </a:solidFill>
              </a:defRPr>
            </a:lvl1pPr>
            <a:lvl2pPr lvl="1" rtl="0">
              <a:spcBef>
                <a:spcPts val="0"/>
              </a:spcBef>
              <a:spcAft>
                <a:spcPts val="0"/>
              </a:spcAft>
              <a:buNone/>
              <a:defRPr sz="3800">
                <a:solidFill>
                  <a:srgbClr val="2D3E50"/>
                </a:solidFill>
              </a:defRPr>
            </a:lvl2pPr>
            <a:lvl3pPr lvl="2" rtl="0">
              <a:spcBef>
                <a:spcPts val="0"/>
              </a:spcBef>
              <a:spcAft>
                <a:spcPts val="0"/>
              </a:spcAft>
              <a:buNone/>
              <a:defRPr sz="3800">
                <a:solidFill>
                  <a:srgbClr val="2D3E50"/>
                </a:solidFill>
              </a:defRPr>
            </a:lvl3pPr>
            <a:lvl4pPr lvl="3" rtl="0">
              <a:spcBef>
                <a:spcPts val="0"/>
              </a:spcBef>
              <a:spcAft>
                <a:spcPts val="0"/>
              </a:spcAft>
              <a:buNone/>
              <a:defRPr sz="3800">
                <a:solidFill>
                  <a:srgbClr val="2D3E50"/>
                </a:solidFill>
              </a:defRPr>
            </a:lvl4pPr>
            <a:lvl5pPr lvl="4" rtl="0">
              <a:spcBef>
                <a:spcPts val="0"/>
              </a:spcBef>
              <a:spcAft>
                <a:spcPts val="0"/>
              </a:spcAft>
              <a:buNone/>
              <a:defRPr sz="3800">
                <a:solidFill>
                  <a:srgbClr val="2D3E50"/>
                </a:solidFill>
              </a:defRPr>
            </a:lvl5pPr>
            <a:lvl6pPr lvl="5" rtl="0">
              <a:spcBef>
                <a:spcPts val="0"/>
              </a:spcBef>
              <a:spcAft>
                <a:spcPts val="0"/>
              </a:spcAft>
              <a:buNone/>
              <a:defRPr sz="3800">
                <a:solidFill>
                  <a:srgbClr val="2D3E50"/>
                </a:solidFill>
              </a:defRPr>
            </a:lvl6pPr>
            <a:lvl7pPr lvl="6" rtl="0">
              <a:spcBef>
                <a:spcPts val="0"/>
              </a:spcBef>
              <a:spcAft>
                <a:spcPts val="0"/>
              </a:spcAft>
              <a:buNone/>
              <a:defRPr sz="3800">
                <a:solidFill>
                  <a:srgbClr val="2D3E50"/>
                </a:solidFill>
              </a:defRPr>
            </a:lvl7pPr>
            <a:lvl8pPr lvl="7" rtl="0">
              <a:spcBef>
                <a:spcPts val="0"/>
              </a:spcBef>
              <a:spcAft>
                <a:spcPts val="0"/>
              </a:spcAft>
              <a:buNone/>
              <a:defRPr sz="3800">
                <a:solidFill>
                  <a:srgbClr val="2D3E50"/>
                </a:solidFill>
              </a:defRPr>
            </a:lvl8pPr>
            <a:lvl9pPr lvl="8" rtl="0">
              <a:spcBef>
                <a:spcPts val="0"/>
              </a:spcBef>
              <a:spcAft>
                <a:spcPts val="0"/>
              </a:spcAft>
              <a:buNone/>
              <a:defRPr sz="3800">
                <a:solidFill>
                  <a:srgbClr val="2D3E50"/>
                </a:solidFill>
              </a:defRPr>
            </a:lvl9pPr>
          </a:lstStyle>
          <a:p>
            <a:endParaRPr/>
          </a:p>
        </p:txBody>
      </p:sp>
      <p:sp>
        <p:nvSpPr>
          <p:cNvPr id="570" name="Google Shape;570;p127"/>
          <p:cNvSpPr txBox="1">
            <a:spLocks noGrp="1"/>
          </p:cNvSpPr>
          <p:nvPr>
            <p:ph type="title" idx="2"/>
          </p:nvPr>
        </p:nvSpPr>
        <p:spPr>
          <a:xfrm>
            <a:off x="1457750" y="3512722"/>
            <a:ext cx="2290200" cy="472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solidFill>
                  <a:srgbClr val="2D3E50"/>
                </a:solidFill>
              </a:defRPr>
            </a:lvl1pPr>
            <a:lvl2pPr lvl="1" rtl="0">
              <a:spcBef>
                <a:spcPts val="0"/>
              </a:spcBef>
              <a:spcAft>
                <a:spcPts val="0"/>
              </a:spcAft>
              <a:buNone/>
              <a:defRPr sz="1200">
                <a:solidFill>
                  <a:srgbClr val="2D3E50"/>
                </a:solidFill>
              </a:defRPr>
            </a:lvl2pPr>
            <a:lvl3pPr lvl="2" rtl="0">
              <a:spcBef>
                <a:spcPts val="0"/>
              </a:spcBef>
              <a:spcAft>
                <a:spcPts val="0"/>
              </a:spcAft>
              <a:buNone/>
              <a:defRPr sz="1200">
                <a:solidFill>
                  <a:srgbClr val="2D3E50"/>
                </a:solidFill>
              </a:defRPr>
            </a:lvl3pPr>
            <a:lvl4pPr lvl="3" rtl="0">
              <a:spcBef>
                <a:spcPts val="0"/>
              </a:spcBef>
              <a:spcAft>
                <a:spcPts val="0"/>
              </a:spcAft>
              <a:buNone/>
              <a:defRPr sz="1200">
                <a:solidFill>
                  <a:srgbClr val="2D3E50"/>
                </a:solidFill>
              </a:defRPr>
            </a:lvl4pPr>
            <a:lvl5pPr lvl="4" rtl="0">
              <a:spcBef>
                <a:spcPts val="0"/>
              </a:spcBef>
              <a:spcAft>
                <a:spcPts val="0"/>
              </a:spcAft>
              <a:buNone/>
              <a:defRPr sz="1200">
                <a:solidFill>
                  <a:srgbClr val="2D3E50"/>
                </a:solidFill>
              </a:defRPr>
            </a:lvl5pPr>
            <a:lvl6pPr lvl="5" rtl="0">
              <a:spcBef>
                <a:spcPts val="0"/>
              </a:spcBef>
              <a:spcAft>
                <a:spcPts val="0"/>
              </a:spcAft>
              <a:buNone/>
              <a:defRPr sz="1200">
                <a:solidFill>
                  <a:srgbClr val="2D3E50"/>
                </a:solidFill>
              </a:defRPr>
            </a:lvl6pPr>
            <a:lvl7pPr lvl="6" rtl="0">
              <a:spcBef>
                <a:spcPts val="0"/>
              </a:spcBef>
              <a:spcAft>
                <a:spcPts val="0"/>
              </a:spcAft>
              <a:buNone/>
              <a:defRPr sz="1200">
                <a:solidFill>
                  <a:srgbClr val="2D3E50"/>
                </a:solidFill>
              </a:defRPr>
            </a:lvl7pPr>
            <a:lvl8pPr lvl="7" rtl="0">
              <a:spcBef>
                <a:spcPts val="0"/>
              </a:spcBef>
              <a:spcAft>
                <a:spcPts val="0"/>
              </a:spcAft>
              <a:buNone/>
              <a:defRPr sz="1200">
                <a:solidFill>
                  <a:srgbClr val="2D3E50"/>
                </a:solidFill>
              </a:defRPr>
            </a:lvl8pPr>
            <a:lvl9pPr lvl="8" rtl="0">
              <a:spcBef>
                <a:spcPts val="0"/>
              </a:spcBef>
              <a:spcAft>
                <a:spcPts val="0"/>
              </a:spcAft>
              <a:buNone/>
              <a:defRPr sz="1200">
                <a:solidFill>
                  <a:srgbClr val="2D3E50"/>
                </a:solidFill>
              </a:defRPr>
            </a:lvl9pPr>
          </a:lstStyle>
          <a:p>
            <a:endParaRPr/>
          </a:p>
        </p:txBody>
      </p:sp>
      <p:sp>
        <p:nvSpPr>
          <p:cNvPr id="571" name="Google Shape;571;p127"/>
          <p:cNvSpPr txBox="1">
            <a:spLocks noGrp="1"/>
          </p:cNvSpPr>
          <p:nvPr>
            <p:ph type="title" idx="3"/>
          </p:nvPr>
        </p:nvSpPr>
        <p:spPr>
          <a:xfrm>
            <a:off x="1472404" y="3812021"/>
            <a:ext cx="2101500" cy="399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solidFill>
                  <a:srgbClr val="2D3E50"/>
                </a:solidFill>
              </a:defRPr>
            </a:lvl1pPr>
            <a:lvl2pPr lvl="1" rtl="0">
              <a:spcBef>
                <a:spcPts val="0"/>
              </a:spcBef>
              <a:spcAft>
                <a:spcPts val="0"/>
              </a:spcAft>
              <a:buNone/>
              <a:defRPr sz="1000">
                <a:solidFill>
                  <a:srgbClr val="2D3E50"/>
                </a:solidFill>
              </a:defRPr>
            </a:lvl2pPr>
            <a:lvl3pPr lvl="2" rtl="0">
              <a:spcBef>
                <a:spcPts val="0"/>
              </a:spcBef>
              <a:spcAft>
                <a:spcPts val="0"/>
              </a:spcAft>
              <a:buNone/>
              <a:defRPr sz="1000">
                <a:solidFill>
                  <a:srgbClr val="2D3E50"/>
                </a:solidFill>
              </a:defRPr>
            </a:lvl3pPr>
            <a:lvl4pPr lvl="3" rtl="0">
              <a:spcBef>
                <a:spcPts val="0"/>
              </a:spcBef>
              <a:spcAft>
                <a:spcPts val="0"/>
              </a:spcAft>
              <a:buNone/>
              <a:defRPr sz="1000">
                <a:solidFill>
                  <a:srgbClr val="2D3E50"/>
                </a:solidFill>
              </a:defRPr>
            </a:lvl4pPr>
            <a:lvl5pPr lvl="4" rtl="0">
              <a:spcBef>
                <a:spcPts val="0"/>
              </a:spcBef>
              <a:spcAft>
                <a:spcPts val="0"/>
              </a:spcAft>
              <a:buNone/>
              <a:defRPr sz="1000">
                <a:solidFill>
                  <a:srgbClr val="2D3E50"/>
                </a:solidFill>
              </a:defRPr>
            </a:lvl5pPr>
            <a:lvl6pPr lvl="5" rtl="0">
              <a:spcBef>
                <a:spcPts val="0"/>
              </a:spcBef>
              <a:spcAft>
                <a:spcPts val="0"/>
              </a:spcAft>
              <a:buNone/>
              <a:defRPr sz="1000">
                <a:solidFill>
                  <a:srgbClr val="2D3E50"/>
                </a:solidFill>
              </a:defRPr>
            </a:lvl6pPr>
            <a:lvl7pPr lvl="6" rtl="0">
              <a:spcBef>
                <a:spcPts val="0"/>
              </a:spcBef>
              <a:spcAft>
                <a:spcPts val="0"/>
              </a:spcAft>
              <a:buNone/>
              <a:defRPr sz="1000">
                <a:solidFill>
                  <a:srgbClr val="2D3E50"/>
                </a:solidFill>
              </a:defRPr>
            </a:lvl7pPr>
            <a:lvl8pPr lvl="7" rtl="0">
              <a:spcBef>
                <a:spcPts val="0"/>
              </a:spcBef>
              <a:spcAft>
                <a:spcPts val="0"/>
              </a:spcAft>
              <a:buNone/>
              <a:defRPr sz="1000">
                <a:solidFill>
                  <a:srgbClr val="2D3E50"/>
                </a:solidFill>
              </a:defRPr>
            </a:lvl8pPr>
            <a:lvl9pPr lvl="8" rtl="0">
              <a:spcBef>
                <a:spcPts val="0"/>
              </a:spcBef>
              <a:spcAft>
                <a:spcPts val="0"/>
              </a:spcAft>
              <a:buNone/>
              <a:defRPr sz="1000">
                <a:solidFill>
                  <a:srgbClr val="2D3E50"/>
                </a:solidFill>
              </a:defRPr>
            </a:lvl9pPr>
          </a:lstStyle>
          <a:p>
            <a:endParaRPr/>
          </a:p>
        </p:txBody>
      </p:sp>
      <p:pic>
        <p:nvPicPr>
          <p:cNvPr id="572" name="Google Shape;572;p127"/>
          <p:cNvPicPr preferRelativeResize="0"/>
          <p:nvPr/>
        </p:nvPicPr>
        <p:blipFill rotWithShape="1">
          <a:blip r:embed="rId2">
            <a:alphaModFix/>
          </a:blip>
          <a:srcRect l="-17763" t="54188" r="41624" b="-68"/>
          <a:stretch/>
        </p:blipFill>
        <p:spPr>
          <a:xfrm>
            <a:off x="5267275" y="-24900"/>
            <a:ext cx="3895773" cy="2501397"/>
          </a:xfrm>
          <a:prstGeom prst="rect">
            <a:avLst/>
          </a:prstGeom>
          <a:noFill/>
          <a:ln>
            <a:noFill/>
          </a:ln>
        </p:spPr>
      </p:pic>
      <p:pic>
        <p:nvPicPr>
          <p:cNvPr id="573" name="Google Shape;573;p127"/>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Quote – Orange">
  <p:cSld name="BLANK_3_1_1_1_1_2_1_1_1_1_1_1_1_1_1_1_1_1_1_1_1_1_1_1_1_1_1_1_1_1_1_1_1_1_1_1_1_1_1_1_1_1_1_2_2">
    <p:bg>
      <p:bgPr>
        <a:solidFill>
          <a:srgbClr val="F5F8FA"/>
        </a:solidFill>
        <a:effectLst/>
      </p:bgPr>
    </p:bg>
    <p:spTree>
      <p:nvGrpSpPr>
        <p:cNvPr id="1" name="Shape 574"/>
        <p:cNvGrpSpPr/>
        <p:nvPr/>
      </p:nvGrpSpPr>
      <p:grpSpPr>
        <a:xfrm>
          <a:off x="0" y="0"/>
          <a:ext cx="0" cy="0"/>
          <a:chOff x="0" y="0"/>
          <a:chExt cx="0" cy="0"/>
        </a:xfrm>
      </p:grpSpPr>
      <p:pic>
        <p:nvPicPr>
          <p:cNvPr id="575" name="Google Shape;575;p128"/>
          <p:cNvPicPr preferRelativeResize="0"/>
          <p:nvPr/>
        </p:nvPicPr>
        <p:blipFill rotWithShape="1">
          <a:blip r:embed="rId2">
            <a:alphaModFix/>
          </a:blip>
          <a:srcRect l="41126" t="-5485" r="-17328" b="22497"/>
          <a:stretch/>
        </p:blipFill>
        <p:spPr>
          <a:xfrm rot="-5400000">
            <a:off x="6410325" y="2409825"/>
            <a:ext cx="2476500" cy="3028950"/>
          </a:xfrm>
          <a:prstGeom prst="rect">
            <a:avLst/>
          </a:prstGeom>
          <a:noFill/>
          <a:ln>
            <a:noFill/>
          </a:ln>
        </p:spPr>
      </p:pic>
      <p:sp>
        <p:nvSpPr>
          <p:cNvPr id="576" name="Google Shape;576;p128"/>
          <p:cNvSpPr txBox="1">
            <a:spLocks noGrp="1"/>
          </p:cNvSpPr>
          <p:nvPr>
            <p:ph type="title"/>
          </p:nvPr>
        </p:nvSpPr>
        <p:spPr>
          <a:xfrm>
            <a:off x="2167117" y="1358689"/>
            <a:ext cx="5013900" cy="636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800">
                <a:solidFill>
                  <a:srgbClr val="2D3E50"/>
                </a:solidFill>
              </a:defRPr>
            </a:lvl1pPr>
            <a:lvl2pPr lvl="1" rtl="0">
              <a:spcBef>
                <a:spcPts val="0"/>
              </a:spcBef>
              <a:spcAft>
                <a:spcPts val="0"/>
              </a:spcAft>
              <a:buNone/>
              <a:defRPr sz="3800">
                <a:solidFill>
                  <a:srgbClr val="2D3E50"/>
                </a:solidFill>
              </a:defRPr>
            </a:lvl2pPr>
            <a:lvl3pPr lvl="2" rtl="0">
              <a:spcBef>
                <a:spcPts val="0"/>
              </a:spcBef>
              <a:spcAft>
                <a:spcPts val="0"/>
              </a:spcAft>
              <a:buNone/>
              <a:defRPr sz="3800">
                <a:solidFill>
                  <a:srgbClr val="2D3E50"/>
                </a:solidFill>
              </a:defRPr>
            </a:lvl3pPr>
            <a:lvl4pPr lvl="3" rtl="0">
              <a:spcBef>
                <a:spcPts val="0"/>
              </a:spcBef>
              <a:spcAft>
                <a:spcPts val="0"/>
              </a:spcAft>
              <a:buNone/>
              <a:defRPr sz="3800">
                <a:solidFill>
                  <a:srgbClr val="2D3E50"/>
                </a:solidFill>
              </a:defRPr>
            </a:lvl4pPr>
            <a:lvl5pPr lvl="4" rtl="0">
              <a:spcBef>
                <a:spcPts val="0"/>
              </a:spcBef>
              <a:spcAft>
                <a:spcPts val="0"/>
              </a:spcAft>
              <a:buNone/>
              <a:defRPr sz="3800">
                <a:solidFill>
                  <a:srgbClr val="2D3E50"/>
                </a:solidFill>
              </a:defRPr>
            </a:lvl5pPr>
            <a:lvl6pPr lvl="5" rtl="0">
              <a:spcBef>
                <a:spcPts val="0"/>
              </a:spcBef>
              <a:spcAft>
                <a:spcPts val="0"/>
              </a:spcAft>
              <a:buNone/>
              <a:defRPr sz="3800">
                <a:solidFill>
                  <a:srgbClr val="2D3E50"/>
                </a:solidFill>
              </a:defRPr>
            </a:lvl6pPr>
            <a:lvl7pPr lvl="6" rtl="0">
              <a:spcBef>
                <a:spcPts val="0"/>
              </a:spcBef>
              <a:spcAft>
                <a:spcPts val="0"/>
              </a:spcAft>
              <a:buNone/>
              <a:defRPr sz="3800">
                <a:solidFill>
                  <a:srgbClr val="2D3E50"/>
                </a:solidFill>
              </a:defRPr>
            </a:lvl7pPr>
            <a:lvl8pPr lvl="7" rtl="0">
              <a:spcBef>
                <a:spcPts val="0"/>
              </a:spcBef>
              <a:spcAft>
                <a:spcPts val="0"/>
              </a:spcAft>
              <a:buNone/>
              <a:defRPr sz="3800">
                <a:solidFill>
                  <a:srgbClr val="2D3E50"/>
                </a:solidFill>
              </a:defRPr>
            </a:lvl8pPr>
            <a:lvl9pPr lvl="8" rtl="0">
              <a:spcBef>
                <a:spcPts val="0"/>
              </a:spcBef>
              <a:spcAft>
                <a:spcPts val="0"/>
              </a:spcAft>
              <a:buNone/>
              <a:defRPr sz="3800">
                <a:solidFill>
                  <a:srgbClr val="2D3E50"/>
                </a:solidFill>
              </a:defRPr>
            </a:lvl9pPr>
          </a:lstStyle>
          <a:p>
            <a:endParaRPr/>
          </a:p>
        </p:txBody>
      </p:sp>
      <p:sp>
        <p:nvSpPr>
          <p:cNvPr id="577" name="Google Shape;577;p128"/>
          <p:cNvSpPr txBox="1">
            <a:spLocks noGrp="1"/>
          </p:cNvSpPr>
          <p:nvPr>
            <p:ph type="title" idx="2"/>
          </p:nvPr>
        </p:nvSpPr>
        <p:spPr>
          <a:xfrm>
            <a:off x="2167117" y="3360322"/>
            <a:ext cx="2290200" cy="472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solidFill>
                  <a:srgbClr val="2D3E50"/>
                </a:solidFill>
              </a:defRPr>
            </a:lvl1pPr>
            <a:lvl2pPr lvl="1" rtl="0">
              <a:spcBef>
                <a:spcPts val="0"/>
              </a:spcBef>
              <a:spcAft>
                <a:spcPts val="0"/>
              </a:spcAft>
              <a:buNone/>
              <a:defRPr sz="1200">
                <a:solidFill>
                  <a:srgbClr val="2D3E50"/>
                </a:solidFill>
              </a:defRPr>
            </a:lvl2pPr>
            <a:lvl3pPr lvl="2" rtl="0">
              <a:spcBef>
                <a:spcPts val="0"/>
              </a:spcBef>
              <a:spcAft>
                <a:spcPts val="0"/>
              </a:spcAft>
              <a:buNone/>
              <a:defRPr sz="1200">
                <a:solidFill>
                  <a:srgbClr val="2D3E50"/>
                </a:solidFill>
              </a:defRPr>
            </a:lvl3pPr>
            <a:lvl4pPr lvl="3" rtl="0">
              <a:spcBef>
                <a:spcPts val="0"/>
              </a:spcBef>
              <a:spcAft>
                <a:spcPts val="0"/>
              </a:spcAft>
              <a:buNone/>
              <a:defRPr sz="1200">
                <a:solidFill>
                  <a:srgbClr val="2D3E50"/>
                </a:solidFill>
              </a:defRPr>
            </a:lvl4pPr>
            <a:lvl5pPr lvl="4" rtl="0">
              <a:spcBef>
                <a:spcPts val="0"/>
              </a:spcBef>
              <a:spcAft>
                <a:spcPts val="0"/>
              </a:spcAft>
              <a:buNone/>
              <a:defRPr sz="1200">
                <a:solidFill>
                  <a:srgbClr val="2D3E50"/>
                </a:solidFill>
              </a:defRPr>
            </a:lvl5pPr>
            <a:lvl6pPr lvl="5" rtl="0">
              <a:spcBef>
                <a:spcPts val="0"/>
              </a:spcBef>
              <a:spcAft>
                <a:spcPts val="0"/>
              </a:spcAft>
              <a:buNone/>
              <a:defRPr sz="1200">
                <a:solidFill>
                  <a:srgbClr val="2D3E50"/>
                </a:solidFill>
              </a:defRPr>
            </a:lvl6pPr>
            <a:lvl7pPr lvl="6" rtl="0">
              <a:spcBef>
                <a:spcPts val="0"/>
              </a:spcBef>
              <a:spcAft>
                <a:spcPts val="0"/>
              </a:spcAft>
              <a:buNone/>
              <a:defRPr sz="1200">
                <a:solidFill>
                  <a:srgbClr val="2D3E50"/>
                </a:solidFill>
              </a:defRPr>
            </a:lvl7pPr>
            <a:lvl8pPr lvl="7" rtl="0">
              <a:spcBef>
                <a:spcPts val="0"/>
              </a:spcBef>
              <a:spcAft>
                <a:spcPts val="0"/>
              </a:spcAft>
              <a:buNone/>
              <a:defRPr sz="1200">
                <a:solidFill>
                  <a:srgbClr val="2D3E50"/>
                </a:solidFill>
              </a:defRPr>
            </a:lvl8pPr>
            <a:lvl9pPr lvl="8" rtl="0">
              <a:spcBef>
                <a:spcPts val="0"/>
              </a:spcBef>
              <a:spcAft>
                <a:spcPts val="0"/>
              </a:spcAft>
              <a:buNone/>
              <a:defRPr sz="1200">
                <a:solidFill>
                  <a:srgbClr val="2D3E50"/>
                </a:solidFill>
              </a:defRPr>
            </a:lvl9pPr>
          </a:lstStyle>
          <a:p>
            <a:endParaRPr/>
          </a:p>
        </p:txBody>
      </p:sp>
      <p:sp>
        <p:nvSpPr>
          <p:cNvPr id="578" name="Google Shape;578;p128"/>
          <p:cNvSpPr txBox="1">
            <a:spLocks noGrp="1"/>
          </p:cNvSpPr>
          <p:nvPr>
            <p:ph type="title" idx="3"/>
          </p:nvPr>
        </p:nvSpPr>
        <p:spPr>
          <a:xfrm>
            <a:off x="2167117" y="3659621"/>
            <a:ext cx="2101500" cy="399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solidFill>
                  <a:srgbClr val="2D3E50"/>
                </a:solidFill>
              </a:defRPr>
            </a:lvl1pPr>
            <a:lvl2pPr lvl="1" rtl="0">
              <a:spcBef>
                <a:spcPts val="0"/>
              </a:spcBef>
              <a:spcAft>
                <a:spcPts val="0"/>
              </a:spcAft>
              <a:buNone/>
              <a:defRPr sz="1000">
                <a:solidFill>
                  <a:srgbClr val="2D3E50"/>
                </a:solidFill>
              </a:defRPr>
            </a:lvl2pPr>
            <a:lvl3pPr lvl="2" rtl="0">
              <a:spcBef>
                <a:spcPts val="0"/>
              </a:spcBef>
              <a:spcAft>
                <a:spcPts val="0"/>
              </a:spcAft>
              <a:buNone/>
              <a:defRPr sz="1000">
                <a:solidFill>
                  <a:srgbClr val="2D3E50"/>
                </a:solidFill>
              </a:defRPr>
            </a:lvl3pPr>
            <a:lvl4pPr lvl="3" rtl="0">
              <a:spcBef>
                <a:spcPts val="0"/>
              </a:spcBef>
              <a:spcAft>
                <a:spcPts val="0"/>
              </a:spcAft>
              <a:buNone/>
              <a:defRPr sz="1000">
                <a:solidFill>
                  <a:srgbClr val="2D3E50"/>
                </a:solidFill>
              </a:defRPr>
            </a:lvl4pPr>
            <a:lvl5pPr lvl="4" rtl="0">
              <a:spcBef>
                <a:spcPts val="0"/>
              </a:spcBef>
              <a:spcAft>
                <a:spcPts val="0"/>
              </a:spcAft>
              <a:buNone/>
              <a:defRPr sz="1000">
                <a:solidFill>
                  <a:srgbClr val="2D3E50"/>
                </a:solidFill>
              </a:defRPr>
            </a:lvl5pPr>
            <a:lvl6pPr lvl="5" rtl="0">
              <a:spcBef>
                <a:spcPts val="0"/>
              </a:spcBef>
              <a:spcAft>
                <a:spcPts val="0"/>
              </a:spcAft>
              <a:buNone/>
              <a:defRPr sz="1000">
                <a:solidFill>
                  <a:srgbClr val="2D3E50"/>
                </a:solidFill>
              </a:defRPr>
            </a:lvl6pPr>
            <a:lvl7pPr lvl="6" rtl="0">
              <a:spcBef>
                <a:spcPts val="0"/>
              </a:spcBef>
              <a:spcAft>
                <a:spcPts val="0"/>
              </a:spcAft>
              <a:buNone/>
              <a:defRPr sz="1000">
                <a:solidFill>
                  <a:srgbClr val="2D3E50"/>
                </a:solidFill>
              </a:defRPr>
            </a:lvl7pPr>
            <a:lvl8pPr lvl="7" rtl="0">
              <a:spcBef>
                <a:spcPts val="0"/>
              </a:spcBef>
              <a:spcAft>
                <a:spcPts val="0"/>
              </a:spcAft>
              <a:buNone/>
              <a:defRPr sz="1000">
                <a:solidFill>
                  <a:srgbClr val="2D3E50"/>
                </a:solidFill>
              </a:defRPr>
            </a:lvl8pPr>
            <a:lvl9pPr lvl="8" rtl="0">
              <a:spcBef>
                <a:spcPts val="0"/>
              </a:spcBef>
              <a:spcAft>
                <a:spcPts val="0"/>
              </a:spcAft>
              <a:buNone/>
              <a:defRPr sz="1000">
                <a:solidFill>
                  <a:srgbClr val="2D3E50"/>
                </a:solidFill>
              </a:defRPr>
            </a:lvl9pPr>
          </a:lstStyle>
          <a:p>
            <a:endParaRPr/>
          </a:p>
        </p:txBody>
      </p:sp>
      <p:pic>
        <p:nvPicPr>
          <p:cNvPr id="579" name="Google Shape;579;p128"/>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Quote – Blue">
  <p:cSld name="BLANK_3_1_1_1_1_2_1_1_1_1_1_1_1_1_1_1_1_1_1_1_1_1_1_1_1_1_1_1_1_1_1_1_1_1_1_1_1_1_1_1_1_1_1_2_1_2">
    <p:bg>
      <p:bgPr>
        <a:solidFill>
          <a:srgbClr val="2D3E50"/>
        </a:solidFill>
        <a:effectLst/>
      </p:bgPr>
    </p:bg>
    <p:spTree>
      <p:nvGrpSpPr>
        <p:cNvPr id="1" name="Shape 580"/>
        <p:cNvGrpSpPr/>
        <p:nvPr/>
      </p:nvGrpSpPr>
      <p:grpSpPr>
        <a:xfrm>
          <a:off x="0" y="0"/>
          <a:ext cx="0" cy="0"/>
          <a:chOff x="0" y="0"/>
          <a:chExt cx="0" cy="0"/>
        </a:xfrm>
      </p:grpSpPr>
      <p:pic>
        <p:nvPicPr>
          <p:cNvPr id="581" name="Google Shape;581;p129"/>
          <p:cNvPicPr preferRelativeResize="0"/>
          <p:nvPr/>
        </p:nvPicPr>
        <p:blipFill rotWithShape="1">
          <a:blip r:embed="rId2">
            <a:alphaModFix/>
          </a:blip>
          <a:srcRect l="-1781" t="66532" r="33795" b="-18711"/>
          <a:stretch/>
        </p:blipFill>
        <p:spPr>
          <a:xfrm rot="10800000" flipH="1">
            <a:off x="4229102" y="1371594"/>
            <a:ext cx="4914901" cy="3771906"/>
          </a:xfrm>
          <a:prstGeom prst="rect">
            <a:avLst/>
          </a:prstGeom>
          <a:noFill/>
          <a:ln>
            <a:noFill/>
          </a:ln>
        </p:spPr>
      </p:pic>
      <p:pic>
        <p:nvPicPr>
          <p:cNvPr id="582" name="Google Shape;582;p129"/>
          <p:cNvPicPr preferRelativeResize="0"/>
          <p:nvPr/>
        </p:nvPicPr>
        <p:blipFill>
          <a:blip r:embed="rId3">
            <a:alphaModFix/>
          </a:blip>
          <a:stretch>
            <a:fillRect/>
          </a:stretch>
        </p:blipFill>
        <p:spPr>
          <a:xfrm>
            <a:off x="8440228" y="4420971"/>
            <a:ext cx="585216" cy="624230"/>
          </a:xfrm>
          <a:prstGeom prst="rect">
            <a:avLst/>
          </a:prstGeom>
          <a:noFill/>
          <a:ln>
            <a:noFill/>
          </a:ln>
        </p:spPr>
      </p:pic>
      <p:sp>
        <p:nvSpPr>
          <p:cNvPr id="583" name="Google Shape;583;p129"/>
          <p:cNvSpPr txBox="1">
            <a:spLocks noGrp="1"/>
          </p:cNvSpPr>
          <p:nvPr>
            <p:ph type="title"/>
          </p:nvPr>
        </p:nvSpPr>
        <p:spPr>
          <a:xfrm>
            <a:off x="1610150" y="1358689"/>
            <a:ext cx="5013900" cy="636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800">
                <a:solidFill>
                  <a:srgbClr val="FFFFFF"/>
                </a:solidFill>
              </a:defRPr>
            </a:lvl1pPr>
            <a:lvl2pPr lvl="1" rtl="0">
              <a:spcBef>
                <a:spcPts val="0"/>
              </a:spcBef>
              <a:spcAft>
                <a:spcPts val="0"/>
              </a:spcAft>
              <a:buNone/>
              <a:defRPr sz="3800">
                <a:solidFill>
                  <a:srgbClr val="FFFFFF"/>
                </a:solidFill>
              </a:defRPr>
            </a:lvl2pPr>
            <a:lvl3pPr lvl="2" rtl="0">
              <a:spcBef>
                <a:spcPts val="0"/>
              </a:spcBef>
              <a:spcAft>
                <a:spcPts val="0"/>
              </a:spcAft>
              <a:buNone/>
              <a:defRPr sz="3800">
                <a:solidFill>
                  <a:srgbClr val="FFFFFF"/>
                </a:solidFill>
              </a:defRPr>
            </a:lvl3pPr>
            <a:lvl4pPr lvl="3" rtl="0">
              <a:spcBef>
                <a:spcPts val="0"/>
              </a:spcBef>
              <a:spcAft>
                <a:spcPts val="0"/>
              </a:spcAft>
              <a:buNone/>
              <a:defRPr sz="3800">
                <a:solidFill>
                  <a:srgbClr val="FFFFFF"/>
                </a:solidFill>
              </a:defRPr>
            </a:lvl4pPr>
            <a:lvl5pPr lvl="4" rtl="0">
              <a:spcBef>
                <a:spcPts val="0"/>
              </a:spcBef>
              <a:spcAft>
                <a:spcPts val="0"/>
              </a:spcAft>
              <a:buNone/>
              <a:defRPr sz="3800">
                <a:solidFill>
                  <a:srgbClr val="FFFFFF"/>
                </a:solidFill>
              </a:defRPr>
            </a:lvl5pPr>
            <a:lvl6pPr lvl="5" rtl="0">
              <a:spcBef>
                <a:spcPts val="0"/>
              </a:spcBef>
              <a:spcAft>
                <a:spcPts val="0"/>
              </a:spcAft>
              <a:buNone/>
              <a:defRPr sz="3800">
                <a:solidFill>
                  <a:srgbClr val="FFFFFF"/>
                </a:solidFill>
              </a:defRPr>
            </a:lvl6pPr>
            <a:lvl7pPr lvl="6" rtl="0">
              <a:spcBef>
                <a:spcPts val="0"/>
              </a:spcBef>
              <a:spcAft>
                <a:spcPts val="0"/>
              </a:spcAft>
              <a:buNone/>
              <a:defRPr sz="3800">
                <a:solidFill>
                  <a:srgbClr val="FFFFFF"/>
                </a:solidFill>
              </a:defRPr>
            </a:lvl7pPr>
            <a:lvl8pPr lvl="7" rtl="0">
              <a:spcBef>
                <a:spcPts val="0"/>
              </a:spcBef>
              <a:spcAft>
                <a:spcPts val="0"/>
              </a:spcAft>
              <a:buNone/>
              <a:defRPr sz="3800">
                <a:solidFill>
                  <a:srgbClr val="FFFFFF"/>
                </a:solidFill>
              </a:defRPr>
            </a:lvl8pPr>
            <a:lvl9pPr lvl="8" rtl="0">
              <a:spcBef>
                <a:spcPts val="0"/>
              </a:spcBef>
              <a:spcAft>
                <a:spcPts val="0"/>
              </a:spcAft>
              <a:buNone/>
              <a:defRPr sz="3800">
                <a:solidFill>
                  <a:srgbClr val="FFFFFF"/>
                </a:solidFill>
              </a:defRPr>
            </a:lvl9pPr>
          </a:lstStyle>
          <a:p>
            <a:endParaRPr/>
          </a:p>
        </p:txBody>
      </p:sp>
      <p:sp>
        <p:nvSpPr>
          <p:cNvPr id="584" name="Google Shape;584;p129"/>
          <p:cNvSpPr txBox="1">
            <a:spLocks noGrp="1"/>
          </p:cNvSpPr>
          <p:nvPr>
            <p:ph type="title" idx="2"/>
          </p:nvPr>
        </p:nvSpPr>
        <p:spPr>
          <a:xfrm>
            <a:off x="1457750" y="3512722"/>
            <a:ext cx="2290200" cy="472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solidFill>
                  <a:srgbClr val="FFFFFF"/>
                </a:solidFill>
              </a:defRPr>
            </a:lvl1pPr>
            <a:lvl2pPr lvl="1" rtl="0">
              <a:spcBef>
                <a:spcPts val="0"/>
              </a:spcBef>
              <a:spcAft>
                <a:spcPts val="0"/>
              </a:spcAft>
              <a:buNone/>
              <a:defRPr sz="1200">
                <a:solidFill>
                  <a:srgbClr val="FFFFFF"/>
                </a:solidFill>
              </a:defRPr>
            </a:lvl2pPr>
            <a:lvl3pPr lvl="2" rtl="0">
              <a:spcBef>
                <a:spcPts val="0"/>
              </a:spcBef>
              <a:spcAft>
                <a:spcPts val="0"/>
              </a:spcAft>
              <a:buNone/>
              <a:defRPr sz="1200">
                <a:solidFill>
                  <a:srgbClr val="FFFFFF"/>
                </a:solidFill>
              </a:defRPr>
            </a:lvl3pPr>
            <a:lvl4pPr lvl="3" rtl="0">
              <a:spcBef>
                <a:spcPts val="0"/>
              </a:spcBef>
              <a:spcAft>
                <a:spcPts val="0"/>
              </a:spcAft>
              <a:buNone/>
              <a:defRPr sz="1200">
                <a:solidFill>
                  <a:srgbClr val="FFFFFF"/>
                </a:solidFill>
              </a:defRPr>
            </a:lvl4pPr>
            <a:lvl5pPr lvl="4" rtl="0">
              <a:spcBef>
                <a:spcPts val="0"/>
              </a:spcBef>
              <a:spcAft>
                <a:spcPts val="0"/>
              </a:spcAft>
              <a:buNone/>
              <a:defRPr sz="1200">
                <a:solidFill>
                  <a:srgbClr val="FFFFFF"/>
                </a:solidFill>
              </a:defRPr>
            </a:lvl5pPr>
            <a:lvl6pPr lvl="5" rtl="0">
              <a:spcBef>
                <a:spcPts val="0"/>
              </a:spcBef>
              <a:spcAft>
                <a:spcPts val="0"/>
              </a:spcAft>
              <a:buNone/>
              <a:defRPr sz="1200">
                <a:solidFill>
                  <a:srgbClr val="FFFFFF"/>
                </a:solidFill>
              </a:defRPr>
            </a:lvl6pPr>
            <a:lvl7pPr lvl="6" rtl="0">
              <a:spcBef>
                <a:spcPts val="0"/>
              </a:spcBef>
              <a:spcAft>
                <a:spcPts val="0"/>
              </a:spcAft>
              <a:buNone/>
              <a:defRPr sz="1200">
                <a:solidFill>
                  <a:srgbClr val="FFFFFF"/>
                </a:solidFill>
              </a:defRPr>
            </a:lvl7pPr>
            <a:lvl8pPr lvl="7" rtl="0">
              <a:spcBef>
                <a:spcPts val="0"/>
              </a:spcBef>
              <a:spcAft>
                <a:spcPts val="0"/>
              </a:spcAft>
              <a:buNone/>
              <a:defRPr sz="1200">
                <a:solidFill>
                  <a:srgbClr val="FFFFFF"/>
                </a:solidFill>
              </a:defRPr>
            </a:lvl8pPr>
            <a:lvl9pPr lvl="8" rtl="0">
              <a:spcBef>
                <a:spcPts val="0"/>
              </a:spcBef>
              <a:spcAft>
                <a:spcPts val="0"/>
              </a:spcAft>
              <a:buNone/>
              <a:defRPr sz="1200">
                <a:solidFill>
                  <a:srgbClr val="FFFFFF"/>
                </a:solidFill>
              </a:defRPr>
            </a:lvl9pPr>
          </a:lstStyle>
          <a:p>
            <a:endParaRPr/>
          </a:p>
        </p:txBody>
      </p:sp>
      <p:sp>
        <p:nvSpPr>
          <p:cNvPr id="585" name="Google Shape;585;p129"/>
          <p:cNvSpPr txBox="1">
            <a:spLocks noGrp="1"/>
          </p:cNvSpPr>
          <p:nvPr>
            <p:ph type="title" idx="3"/>
          </p:nvPr>
        </p:nvSpPr>
        <p:spPr>
          <a:xfrm>
            <a:off x="1472404" y="3812021"/>
            <a:ext cx="2101500" cy="399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solidFill>
                  <a:srgbClr val="FFFFFF"/>
                </a:solidFill>
              </a:defRPr>
            </a:lvl1pPr>
            <a:lvl2pPr lvl="1" rtl="0">
              <a:spcBef>
                <a:spcPts val="0"/>
              </a:spcBef>
              <a:spcAft>
                <a:spcPts val="0"/>
              </a:spcAft>
              <a:buNone/>
              <a:defRPr sz="1000">
                <a:solidFill>
                  <a:srgbClr val="FFFFFF"/>
                </a:solidFill>
              </a:defRPr>
            </a:lvl2pPr>
            <a:lvl3pPr lvl="2" rtl="0">
              <a:spcBef>
                <a:spcPts val="0"/>
              </a:spcBef>
              <a:spcAft>
                <a:spcPts val="0"/>
              </a:spcAft>
              <a:buNone/>
              <a:defRPr sz="1000">
                <a:solidFill>
                  <a:srgbClr val="FFFFFF"/>
                </a:solidFill>
              </a:defRPr>
            </a:lvl3pPr>
            <a:lvl4pPr lvl="3" rtl="0">
              <a:spcBef>
                <a:spcPts val="0"/>
              </a:spcBef>
              <a:spcAft>
                <a:spcPts val="0"/>
              </a:spcAft>
              <a:buNone/>
              <a:defRPr sz="1000">
                <a:solidFill>
                  <a:srgbClr val="FFFFFF"/>
                </a:solidFill>
              </a:defRPr>
            </a:lvl4pPr>
            <a:lvl5pPr lvl="4" rtl="0">
              <a:spcBef>
                <a:spcPts val="0"/>
              </a:spcBef>
              <a:spcAft>
                <a:spcPts val="0"/>
              </a:spcAft>
              <a:buNone/>
              <a:defRPr sz="1000">
                <a:solidFill>
                  <a:srgbClr val="FFFFFF"/>
                </a:solidFill>
              </a:defRPr>
            </a:lvl5pPr>
            <a:lvl6pPr lvl="5" rtl="0">
              <a:spcBef>
                <a:spcPts val="0"/>
              </a:spcBef>
              <a:spcAft>
                <a:spcPts val="0"/>
              </a:spcAft>
              <a:buNone/>
              <a:defRPr sz="1000">
                <a:solidFill>
                  <a:srgbClr val="FFFFFF"/>
                </a:solidFill>
              </a:defRPr>
            </a:lvl6pPr>
            <a:lvl7pPr lvl="6" rtl="0">
              <a:spcBef>
                <a:spcPts val="0"/>
              </a:spcBef>
              <a:spcAft>
                <a:spcPts val="0"/>
              </a:spcAft>
              <a:buNone/>
              <a:defRPr sz="1000">
                <a:solidFill>
                  <a:srgbClr val="FFFFFF"/>
                </a:solidFill>
              </a:defRPr>
            </a:lvl7pPr>
            <a:lvl8pPr lvl="7" rtl="0">
              <a:spcBef>
                <a:spcPts val="0"/>
              </a:spcBef>
              <a:spcAft>
                <a:spcPts val="0"/>
              </a:spcAft>
              <a:buNone/>
              <a:defRPr sz="1000">
                <a:solidFill>
                  <a:srgbClr val="FFFFFF"/>
                </a:solidFill>
              </a:defRPr>
            </a:lvl8pPr>
            <a:lvl9pPr lvl="8" rtl="0">
              <a:spcBef>
                <a:spcPts val="0"/>
              </a:spcBef>
              <a:spcAft>
                <a:spcPts val="0"/>
              </a:spcAft>
              <a:buNone/>
              <a:defRPr sz="1000">
                <a:solidFill>
                  <a:srgbClr val="FFFFFF"/>
                </a:solidFill>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Left Aligned - Light">
  <p:cSld name="BLANK_3_1_1_1_1_2_1_1_1_1_1_1_1_1_1_1_1_1_1_1_1_1_1_1_1_1_1_1_1_1_1_1_1_1_1_1_1_1_1_1_1_1_1_1_1_1_1">
    <p:bg>
      <p:bgPr>
        <a:solidFill>
          <a:srgbClr val="FFFFFF"/>
        </a:solidFill>
        <a:effectLst/>
      </p:bgPr>
    </p:bg>
    <p:spTree>
      <p:nvGrpSpPr>
        <p:cNvPr id="1" name="Shape 586"/>
        <p:cNvGrpSpPr/>
        <p:nvPr/>
      </p:nvGrpSpPr>
      <p:grpSpPr>
        <a:xfrm>
          <a:off x="0" y="0"/>
          <a:ext cx="0" cy="0"/>
          <a:chOff x="0" y="0"/>
          <a:chExt cx="0" cy="0"/>
        </a:xfrm>
      </p:grpSpPr>
      <p:pic>
        <p:nvPicPr>
          <p:cNvPr id="587" name="Google Shape;587;p130"/>
          <p:cNvPicPr preferRelativeResize="0"/>
          <p:nvPr/>
        </p:nvPicPr>
        <p:blipFill rotWithShape="1">
          <a:blip r:embed="rId2">
            <a:alphaModFix/>
          </a:blip>
          <a:srcRect l="16667" t="7875" r="3618" b="30403"/>
          <a:stretch/>
        </p:blipFill>
        <p:spPr>
          <a:xfrm>
            <a:off x="0" y="0"/>
            <a:ext cx="5838826" cy="5143500"/>
          </a:xfrm>
          <a:prstGeom prst="rect">
            <a:avLst/>
          </a:prstGeom>
          <a:noFill/>
          <a:ln>
            <a:noFill/>
          </a:ln>
        </p:spPr>
      </p:pic>
      <p:pic>
        <p:nvPicPr>
          <p:cNvPr id="588" name="Google Shape;588;p130"/>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Left Aligned - Orange">
  <p:cSld name="BLANK_3_1_1_1_1_2_1_1_1_1_1_1_1_1_1_1_1_1_1_1_1_1_1_1_1_1_1_1_1_1_1_1_1_1_1_1_1_1_1_1_1_1_1_1_1_1_1_2">
    <p:bg>
      <p:bgPr>
        <a:solidFill>
          <a:srgbClr val="FFFFFF"/>
        </a:solidFill>
        <a:effectLst/>
      </p:bgPr>
    </p:bg>
    <p:spTree>
      <p:nvGrpSpPr>
        <p:cNvPr id="1" name="Shape 589"/>
        <p:cNvGrpSpPr/>
        <p:nvPr/>
      </p:nvGrpSpPr>
      <p:grpSpPr>
        <a:xfrm>
          <a:off x="0" y="0"/>
          <a:ext cx="0" cy="0"/>
          <a:chOff x="0" y="0"/>
          <a:chExt cx="0" cy="0"/>
        </a:xfrm>
      </p:grpSpPr>
      <p:pic>
        <p:nvPicPr>
          <p:cNvPr id="590" name="Google Shape;590;p131"/>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591" name="Google Shape;591;p131"/>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genda – Light">
  <p:cSld name="CUSTOM_1_1_1_1_1_3">
    <p:bg>
      <p:bgPr>
        <a:solidFill>
          <a:srgbClr val="F5F8FA"/>
        </a:solidFill>
        <a:effectLst/>
      </p:bgPr>
    </p:bg>
    <p:spTree>
      <p:nvGrpSpPr>
        <p:cNvPr id="1" name="Shape 48"/>
        <p:cNvGrpSpPr/>
        <p:nvPr/>
      </p:nvGrpSpPr>
      <p:grpSpPr>
        <a:xfrm>
          <a:off x="0" y="0"/>
          <a:ext cx="0" cy="0"/>
          <a:chOff x="0" y="0"/>
          <a:chExt cx="0" cy="0"/>
        </a:xfrm>
      </p:grpSpPr>
      <p:pic>
        <p:nvPicPr>
          <p:cNvPr id="49" name="Google Shape;49;p14"/>
          <p:cNvPicPr preferRelativeResize="0"/>
          <p:nvPr/>
        </p:nvPicPr>
        <p:blipFill rotWithShape="1">
          <a:blip r:embed="rId2">
            <a:alphaModFix/>
          </a:blip>
          <a:srcRect l="43910" t="60685" r="3976" b="-12798"/>
          <a:stretch/>
        </p:blipFill>
        <p:spPr>
          <a:xfrm flipH="1">
            <a:off x="4000500" y="0"/>
            <a:ext cx="5143495" cy="5143495"/>
          </a:xfrm>
          <a:prstGeom prst="rect">
            <a:avLst/>
          </a:prstGeom>
          <a:noFill/>
          <a:ln>
            <a:noFill/>
          </a:ln>
        </p:spPr>
      </p:pic>
      <p:sp>
        <p:nvSpPr>
          <p:cNvPr id="50" name="Google Shape;50;p14"/>
          <p:cNvSpPr txBox="1">
            <a:spLocks noGrp="1"/>
          </p:cNvSpPr>
          <p:nvPr>
            <p:ph type="title"/>
          </p:nvPr>
        </p:nvSpPr>
        <p:spPr>
          <a:xfrm>
            <a:off x="813576" y="822925"/>
            <a:ext cx="6330300" cy="1953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a:endParaRPr/>
          </a:p>
        </p:txBody>
      </p:sp>
      <p:sp>
        <p:nvSpPr>
          <p:cNvPr id="51" name="Google Shape;51;p14"/>
          <p:cNvSpPr txBox="1">
            <a:spLocks noGrp="1"/>
          </p:cNvSpPr>
          <p:nvPr>
            <p:ph type="title" idx="2"/>
          </p:nvPr>
        </p:nvSpPr>
        <p:spPr>
          <a:xfrm>
            <a:off x="813575" y="1681300"/>
            <a:ext cx="4984500" cy="1953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rgbClr val="2D3E50"/>
                </a:solidFill>
              </a:defRPr>
            </a:lvl1pPr>
            <a:lvl2pPr lvl="1" rtl="0">
              <a:spcBef>
                <a:spcPts val="0"/>
              </a:spcBef>
              <a:spcAft>
                <a:spcPts val="0"/>
              </a:spcAft>
              <a:buNone/>
              <a:defRPr sz="2400">
                <a:solidFill>
                  <a:srgbClr val="2D3E50"/>
                </a:solidFill>
              </a:defRPr>
            </a:lvl2pPr>
            <a:lvl3pPr lvl="2" rtl="0">
              <a:spcBef>
                <a:spcPts val="0"/>
              </a:spcBef>
              <a:spcAft>
                <a:spcPts val="0"/>
              </a:spcAft>
              <a:buNone/>
              <a:defRPr sz="2400">
                <a:solidFill>
                  <a:srgbClr val="2D3E50"/>
                </a:solidFill>
              </a:defRPr>
            </a:lvl3pPr>
            <a:lvl4pPr lvl="3" rtl="0">
              <a:spcBef>
                <a:spcPts val="0"/>
              </a:spcBef>
              <a:spcAft>
                <a:spcPts val="0"/>
              </a:spcAft>
              <a:buNone/>
              <a:defRPr sz="2400">
                <a:solidFill>
                  <a:srgbClr val="2D3E50"/>
                </a:solidFill>
              </a:defRPr>
            </a:lvl4pPr>
            <a:lvl5pPr lvl="4" rtl="0">
              <a:spcBef>
                <a:spcPts val="0"/>
              </a:spcBef>
              <a:spcAft>
                <a:spcPts val="0"/>
              </a:spcAft>
              <a:buNone/>
              <a:defRPr sz="2400">
                <a:solidFill>
                  <a:srgbClr val="2D3E50"/>
                </a:solidFill>
              </a:defRPr>
            </a:lvl5pPr>
            <a:lvl6pPr lvl="5" rtl="0">
              <a:spcBef>
                <a:spcPts val="0"/>
              </a:spcBef>
              <a:spcAft>
                <a:spcPts val="0"/>
              </a:spcAft>
              <a:buNone/>
              <a:defRPr sz="2400">
                <a:solidFill>
                  <a:srgbClr val="2D3E50"/>
                </a:solidFill>
              </a:defRPr>
            </a:lvl6pPr>
            <a:lvl7pPr lvl="6" rtl="0">
              <a:spcBef>
                <a:spcPts val="0"/>
              </a:spcBef>
              <a:spcAft>
                <a:spcPts val="0"/>
              </a:spcAft>
              <a:buNone/>
              <a:defRPr sz="2400">
                <a:solidFill>
                  <a:srgbClr val="2D3E50"/>
                </a:solidFill>
              </a:defRPr>
            </a:lvl7pPr>
            <a:lvl8pPr lvl="7" rtl="0">
              <a:spcBef>
                <a:spcPts val="0"/>
              </a:spcBef>
              <a:spcAft>
                <a:spcPts val="0"/>
              </a:spcAft>
              <a:buNone/>
              <a:defRPr sz="2400">
                <a:solidFill>
                  <a:srgbClr val="2D3E50"/>
                </a:solidFill>
              </a:defRPr>
            </a:lvl8pPr>
            <a:lvl9pPr lvl="8" rtl="0">
              <a:spcBef>
                <a:spcPts val="0"/>
              </a:spcBef>
              <a:spcAft>
                <a:spcPts val="0"/>
              </a:spcAft>
              <a:buNone/>
              <a:defRPr sz="2400">
                <a:solidFill>
                  <a:srgbClr val="2D3E50"/>
                </a:solidFill>
              </a:defRPr>
            </a:lvl9pPr>
          </a:lstStyle>
          <a:p>
            <a:endParaRPr/>
          </a:p>
        </p:txBody>
      </p:sp>
      <p:pic>
        <p:nvPicPr>
          <p:cNvPr id="52" name="Google Shape;52;p14"/>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Left Aligned - Dark">
  <p:cSld name="BLANK_3_1_1_1_1_2_1_1_1_1_1_1_1_1_1_1_1_1_1_1_1_1_1_1_1_1_1_1_1_1_1_1_1_1_1_1_1_1_1_1_1_1_1_1_1_1_1_2_1">
    <p:bg>
      <p:bgPr>
        <a:solidFill>
          <a:srgbClr val="FFFFFF"/>
        </a:solidFill>
        <a:effectLst/>
      </p:bgPr>
    </p:bg>
    <p:spTree>
      <p:nvGrpSpPr>
        <p:cNvPr id="1" name="Shape 592"/>
        <p:cNvGrpSpPr/>
        <p:nvPr/>
      </p:nvGrpSpPr>
      <p:grpSpPr>
        <a:xfrm>
          <a:off x="0" y="0"/>
          <a:ext cx="0" cy="0"/>
          <a:chOff x="0" y="0"/>
          <a:chExt cx="0" cy="0"/>
        </a:xfrm>
      </p:grpSpPr>
      <p:pic>
        <p:nvPicPr>
          <p:cNvPr id="593" name="Google Shape;593;p132"/>
          <p:cNvPicPr preferRelativeResize="0"/>
          <p:nvPr/>
        </p:nvPicPr>
        <p:blipFill>
          <a:blip r:embed="rId2">
            <a:alphaModFix/>
          </a:blip>
          <a:stretch>
            <a:fillRect/>
          </a:stretch>
        </p:blipFill>
        <p:spPr>
          <a:xfrm>
            <a:off x="0" y="0"/>
            <a:ext cx="9144000" cy="5143506"/>
          </a:xfrm>
          <a:prstGeom prst="rect">
            <a:avLst/>
          </a:prstGeom>
          <a:noFill/>
          <a:ln>
            <a:noFill/>
          </a:ln>
        </p:spPr>
      </p:pic>
      <p:pic>
        <p:nvPicPr>
          <p:cNvPr id="594" name="Google Shape;594;p132"/>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Layout personalizado 1 3 1 1">
  <p:cSld name="CUSTOM_5_5">
    <p:bg>
      <p:bgPr>
        <a:blipFill>
          <a:blip r:embed="rId2">
            <a:alphaModFix/>
          </a:blip>
          <a:stretch>
            <a:fillRect/>
          </a:stretch>
        </a:blipFill>
        <a:effectLst/>
      </p:bgPr>
    </p:bg>
    <p:spTree>
      <p:nvGrpSpPr>
        <p:cNvPr id="1" name="Shape 595"/>
        <p:cNvGrpSpPr/>
        <p:nvPr/>
      </p:nvGrpSpPr>
      <p:grpSpPr>
        <a:xfrm>
          <a:off x="0" y="0"/>
          <a:ext cx="0" cy="0"/>
          <a:chOff x="0" y="0"/>
          <a:chExt cx="0" cy="0"/>
        </a:xfrm>
      </p:grpSpPr>
      <p:sp>
        <p:nvSpPr>
          <p:cNvPr id="596" name="Google Shape;596;p133"/>
          <p:cNvSpPr/>
          <p:nvPr/>
        </p:nvSpPr>
        <p:spPr>
          <a:xfrm>
            <a:off x="128250" y="104100"/>
            <a:ext cx="8887500" cy="4935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lank 1">
  <p:cSld name="BLANK_3">
    <p:spTree>
      <p:nvGrpSpPr>
        <p:cNvPr id="1" name="Shape 597"/>
        <p:cNvGrpSpPr/>
        <p:nvPr/>
      </p:nvGrpSpPr>
      <p:grpSpPr>
        <a:xfrm>
          <a:off x="0" y="0"/>
          <a:ext cx="0" cy="0"/>
          <a:chOff x="0" y="0"/>
          <a:chExt cx="0" cy="0"/>
        </a:xfrm>
      </p:grpSpPr>
      <p:sp>
        <p:nvSpPr>
          <p:cNvPr id="598" name="Google Shape;598;p1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Slide Opt 2">
  <p:cSld name="BLANK_1_3_1">
    <p:bg>
      <p:bgPr>
        <a:solidFill>
          <a:srgbClr val="FFFFFF"/>
        </a:solidFill>
        <a:effectLst/>
      </p:bgPr>
    </p:bg>
    <p:spTree>
      <p:nvGrpSpPr>
        <p:cNvPr id="1" name="Shape 599"/>
        <p:cNvGrpSpPr/>
        <p:nvPr/>
      </p:nvGrpSpPr>
      <p:grpSpPr>
        <a:xfrm>
          <a:off x="0" y="0"/>
          <a:ext cx="0" cy="0"/>
          <a:chOff x="0" y="0"/>
          <a:chExt cx="0" cy="0"/>
        </a:xfrm>
      </p:grpSpPr>
      <p:sp>
        <p:nvSpPr>
          <p:cNvPr id="600" name="Google Shape;600;p135" title="subtitle"/>
          <p:cNvSpPr txBox="1">
            <a:spLocks noGrp="1"/>
          </p:cNvSpPr>
          <p:nvPr>
            <p:ph type="subTitle" idx="1"/>
          </p:nvPr>
        </p:nvSpPr>
        <p:spPr>
          <a:xfrm>
            <a:off x="742925" y="1785825"/>
            <a:ext cx="4800900" cy="1025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None/>
              <a:defRPr sz="3000">
                <a:solidFill>
                  <a:srgbClr val="425B76"/>
                </a:solidFill>
                <a:latin typeface="Avenir"/>
                <a:ea typeface="Avenir"/>
                <a:cs typeface="Avenir"/>
                <a:sym typeface="Avenir"/>
              </a:defRPr>
            </a:lvl1pPr>
            <a:lvl2pPr lvl="1" rtl="0">
              <a:spcBef>
                <a:spcPts val="1600"/>
              </a:spcBef>
              <a:spcAft>
                <a:spcPts val="0"/>
              </a:spcAft>
              <a:buNone/>
              <a:defRPr>
                <a:solidFill>
                  <a:srgbClr val="425B76"/>
                </a:solidFill>
              </a:defRPr>
            </a:lvl2pPr>
            <a:lvl3pPr lvl="2" rtl="0">
              <a:spcBef>
                <a:spcPts val="1600"/>
              </a:spcBef>
              <a:spcAft>
                <a:spcPts val="0"/>
              </a:spcAft>
              <a:buNone/>
              <a:defRPr>
                <a:solidFill>
                  <a:srgbClr val="425B76"/>
                </a:solidFill>
              </a:defRPr>
            </a:lvl3pPr>
            <a:lvl4pPr lvl="3" rtl="0">
              <a:spcBef>
                <a:spcPts val="1600"/>
              </a:spcBef>
              <a:spcAft>
                <a:spcPts val="0"/>
              </a:spcAft>
              <a:buNone/>
              <a:defRPr>
                <a:solidFill>
                  <a:srgbClr val="425B76"/>
                </a:solidFill>
              </a:defRPr>
            </a:lvl4pPr>
            <a:lvl5pPr lvl="4" rtl="0">
              <a:spcBef>
                <a:spcPts val="1600"/>
              </a:spcBef>
              <a:spcAft>
                <a:spcPts val="0"/>
              </a:spcAft>
              <a:buNone/>
              <a:defRPr>
                <a:solidFill>
                  <a:srgbClr val="425B76"/>
                </a:solidFill>
              </a:defRPr>
            </a:lvl5pPr>
            <a:lvl6pPr lvl="5" rtl="0">
              <a:spcBef>
                <a:spcPts val="1600"/>
              </a:spcBef>
              <a:spcAft>
                <a:spcPts val="0"/>
              </a:spcAft>
              <a:buNone/>
              <a:defRPr>
                <a:solidFill>
                  <a:srgbClr val="425B76"/>
                </a:solidFill>
              </a:defRPr>
            </a:lvl6pPr>
            <a:lvl7pPr lvl="6" rtl="0">
              <a:spcBef>
                <a:spcPts val="1600"/>
              </a:spcBef>
              <a:spcAft>
                <a:spcPts val="0"/>
              </a:spcAft>
              <a:buNone/>
              <a:defRPr>
                <a:solidFill>
                  <a:srgbClr val="425B76"/>
                </a:solidFill>
              </a:defRPr>
            </a:lvl7pPr>
            <a:lvl8pPr lvl="7" rtl="0">
              <a:spcBef>
                <a:spcPts val="1600"/>
              </a:spcBef>
              <a:spcAft>
                <a:spcPts val="0"/>
              </a:spcAft>
              <a:buNone/>
              <a:defRPr>
                <a:solidFill>
                  <a:srgbClr val="425B76"/>
                </a:solidFill>
              </a:defRPr>
            </a:lvl8pPr>
            <a:lvl9pPr lvl="8" rtl="0">
              <a:spcBef>
                <a:spcPts val="1600"/>
              </a:spcBef>
              <a:spcAft>
                <a:spcPts val="1600"/>
              </a:spcAft>
              <a:buNone/>
              <a:defRPr>
                <a:solidFill>
                  <a:srgbClr val="425B76"/>
                </a:solidFill>
              </a:defRPr>
            </a:lvl9pPr>
          </a:lstStyle>
          <a:p>
            <a:endParaRPr/>
          </a:p>
        </p:txBody>
      </p:sp>
      <p:pic>
        <p:nvPicPr>
          <p:cNvPr id="601" name="Google Shape;601;p135"/>
          <p:cNvPicPr preferRelativeResize="0"/>
          <p:nvPr/>
        </p:nvPicPr>
        <p:blipFill>
          <a:blip r:embed="rId2">
            <a:alphaModFix/>
          </a:blip>
          <a:stretch>
            <a:fillRect/>
          </a:stretch>
        </p:blipFill>
        <p:spPr>
          <a:xfrm>
            <a:off x="8804051" y="4818925"/>
            <a:ext cx="277675" cy="294825"/>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Agenda">
  <p:cSld name="BLANK_1_3_1_1_1_1_1_1_3_1_2_1">
    <p:bg>
      <p:bgPr>
        <a:solidFill>
          <a:srgbClr val="FFFFFF"/>
        </a:solidFill>
        <a:effectLst/>
      </p:bgPr>
    </p:bg>
    <p:spTree>
      <p:nvGrpSpPr>
        <p:cNvPr id="1" name="Shape 602"/>
        <p:cNvGrpSpPr/>
        <p:nvPr/>
      </p:nvGrpSpPr>
      <p:grpSpPr>
        <a:xfrm>
          <a:off x="0" y="0"/>
          <a:ext cx="0" cy="0"/>
          <a:chOff x="0" y="0"/>
          <a:chExt cx="0" cy="0"/>
        </a:xfrm>
      </p:grpSpPr>
      <p:pic>
        <p:nvPicPr>
          <p:cNvPr id="603" name="Google Shape;603;p136"/>
          <p:cNvPicPr preferRelativeResize="0"/>
          <p:nvPr/>
        </p:nvPicPr>
        <p:blipFill>
          <a:blip r:embed="rId2">
            <a:alphaModFix/>
          </a:blip>
          <a:stretch>
            <a:fillRect/>
          </a:stretch>
        </p:blipFill>
        <p:spPr>
          <a:xfrm>
            <a:off x="8445583" y="4406536"/>
            <a:ext cx="666100" cy="707213"/>
          </a:xfrm>
          <a:prstGeom prst="rect">
            <a:avLst/>
          </a:prstGeom>
          <a:noFill/>
          <a:ln>
            <a:noFill/>
          </a:ln>
        </p:spPr>
      </p:pic>
      <p:sp>
        <p:nvSpPr>
          <p:cNvPr id="604" name="Google Shape;604;p1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
              <a:t>‹#›</a:t>
            </a:fld>
            <a:endParaRPr/>
          </a:p>
        </p:txBody>
      </p:sp>
      <p:sp>
        <p:nvSpPr>
          <p:cNvPr id="605" name="Google Shape;605;p136"/>
          <p:cNvSpPr txBox="1">
            <a:spLocks noGrp="1"/>
          </p:cNvSpPr>
          <p:nvPr>
            <p:ph type="title"/>
          </p:nvPr>
        </p:nvSpPr>
        <p:spPr>
          <a:xfrm>
            <a:off x="541795" y="227975"/>
            <a:ext cx="7330500" cy="492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06" name="Google Shape;606;p136"/>
          <p:cNvSpPr txBox="1">
            <a:spLocks noGrp="1"/>
          </p:cNvSpPr>
          <p:nvPr>
            <p:ph type="body" idx="1"/>
          </p:nvPr>
        </p:nvSpPr>
        <p:spPr>
          <a:xfrm>
            <a:off x="665520" y="1244925"/>
            <a:ext cx="7330500" cy="29391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292100" rtl="0">
              <a:spcBef>
                <a:spcPts val="1600"/>
              </a:spcBef>
              <a:spcAft>
                <a:spcPts val="0"/>
              </a:spcAft>
              <a:buSzPts val="1000"/>
              <a:buChar char="●"/>
              <a:defRPr/>
            </a:lvl4pPr>
            <a:lvl5pPr marL="2286000" lvl="4" indent="-279400" rtl="0">
              <a:spcBef>
                <a:spcPts val="1600"/>
              </a:spcBef>
              <a:spcAft>
                <a:spcPts val="0"/>
              </a:spcAft>
              <a:buSzPts val="800"/>
              <a:buChar char="○"/>
              <a:defRPr/>
            </a:lvl5pPr>
            <a:lvl6pPr marL="2743200" lvl="5" indent="-279400" rtl="0">
              <a:spcBef>
                <a:spcPts val="1600"/>
              </a:spcBef>
              <a:spcAft>
                <a:spcPts val="0"/>
              </a:spcAft>
              <a:buSzPts val="800"/>
              <a:buChar char="■"/>
              <a:defRPr/>
            </a:lvl6pPr>
            <a:lvl7pPr marL="3200400" lvl="6" indent="-279400" rtl="0">
              <a:spcBef>
                <a:spcPts val="1600"/>
              </a:spcBef>
              <a:spcAft>
                <a:spcPts val="0"/>
              </a:spcAft>
              <a:buSzPts val="800"/>
              <a:buChar char="●"/>
              <a:defRPr/>
            </a:lvl7pPr>
            <a:lvl8pPr marL="3657600" lvl="7" indent="-279400" rtl="0">
              <a:spcBef>
                <a:spcPts val="1600"/>
              </a:spcBef>
              <a:spcAft>
                <a:spcPts val="0"/>
              </a:spcAft>
              <a:buSzPts val="800"/>
              <a:buChar char="○"/>
              <a:defRPr/>
            </a:lvl8pPr>
            <a:lvl9pPr marL="4114800" lvl="8" indent="-279400" rtl="0">
              <a:spcBef>
                <a:spcPts val="1600"/>
              </a:spcBef>
              <a:spcAft>
                <a:spcPts val="1600"/>
              </a:spcAft>
              <a:buSzPts val="800"/>
              <a:buChar char="■"/>
              <a:defRPr/>
            </a:lvl9pPr>
          </a:lstStyle>
          <a:p>
            <a:endParaRPr/>
          </a:p>
        </p:txBody>
      </p:sp>
      <p:cxnSp>
        <p:nvCxnSpPr>
          <p:cNvPr id="607" name="Google Shape;607;p136"/>
          <p:cNvCxnSpPr/>
          <p:nvPr/>
        </p:nvCxnSpPr>
        <p:spPr>
          <a:xfrm>
            <a:off x="665525" y="982750"/>
            <a:ext cx="8497500" cy="0"/>
          </a:xfrm>
          <a:prstGeom prst="straightConnector1">
            <a:avLst/>
          </a:prstGeom>
          <a:noFill/>
          <a:ln w="9525" cap="flat" cmpd="sng">
            <a:solidFill>
              <a:srgbClr val="FF7A59"/>
            </a:solidFill>
            <a:prstDash val="solid"/>
            <a:round/>
            <a:headEnd type="none" w="med" len="med"/>
            <a:tailEnd type="none" w="med" len="med"/>
          </a:ln>
        </p:spPr>
      </p:cxn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8"/>
        <p:cNvGrpSpPr/>
        <p:nvPr/>
      </p:nvGrpSpPr>
      <p:grpSpPr>
        <a:xfrm>
          <a:off x="0" y="0"/>
          <a:ext cx="0" cy="0"/>
          <a:chOff x="0" y="0"/>
          <a:chExt cx="0" cy="0"/>
        </a:xfrm>
      </p:grpSpPr>
      <p:sp>
        <p:nvSpPr>
          <p:cNvPr id="609" name="Google Shape;609;p137"/>
          <p:cNvSpPr txBox="1">
            <a:spLocks noGrp="1"/>
          </p:cNvSpPr>
          <p:nvPr>
            <p:ph type="title"/>
          </p:nvPr>
        </p:nvSpPr>
        <p:spPr>
          <a:xfrm>
            <a:off x="526200" y="327225"/>
            <a:ext cx="8306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610" name="Google Shape;610;p137"/>
          <p:cNvCxnSpPr/>
          <p:nvPr/>
        </p:nvCxnSpPr>
        <p:spPr>
          <a:xfrm>
            <a:off x="526200" y="899919"/>
            <a:ext cx="80916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11"/>
        <p:cNvGrpSpPr/>
        <p:nvPr/>
      </p:nvGrpSpPr>
      <p:grpSpPr>
        <a:xfrm>
          <a:off x="0" y="0"/>
          <a:ext cx="0" cy="0"/>
          <a:chOff x="0" y="0"/>
          <a:chExt cx="0" cy="0"/>
        </a:xfrm>
      </p:grpSpPr>
      <p:sp>
        <p:nvSpPr>
          <p:cNvPr id="612" name="Google Shape;612;p138"/>
          <p:cNvSpPr txBox="1">
            <a:spLocks noGrp="1"/>
          </p:cNvSpPr>
          <p:nvPr>
            <p:ph type="title"/>
          </p:nvPr>
        </p:nvSpPr>
        <p:spPr>
          <a:xfrm>
            <a:off x="526200" y="144225"/>
            <a:ext cx="79464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3" name="Google Shape;613;p138"/>
          <p:cNvSpPr txBox="1">
            <a:spLocks noGrp="1"/>
          </p:cNvSpPr>
          <p:nvPr>
            <p:ph type="body" idx="1"/>
          </p:nvPr>
        </p:nvSpPr>
        <p:spPr>
          <a:xfrm>
            <a:off x="526200" y="1389600"/>
            <a:ext cx="25935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cxnSp>
        <p:nvCxnSpPr>
          <p:cNvPr id="614" name="Google Shape;614;p138"/>
          <p:cNvCxnSpPr/>
          <p:nvPr/>
        </p:nvCxnSpPr>
        <p:spPr>
          <a:xfrm>
            <a:off x="526200" y="899919"/>
            <a:ext cx="80916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Blank">
  <p:cSld name="BLANK_4">
    <p:spTree>
      <p:nvGrpSpPr>
        <p:cNvPr id="1" name="Shape 615"/>
        <p:cNvGrpSpPr/>
        <p:nvPr/>
      </p:nvGrpSpPr>
      <p:grpSpPr>
        <a:xfrm>
          <a:off x="0" y="0"/>
          <a:ext cx="0" cy="0"/>
          <a:chOff x="0" y="0"/>
          <a:chExt cx="0" cy="0"/>
        </a:xfrm>
      </p:grpSpPr>
      <p:sp>
        <p:nvSpPr>
          <p:cNvPr id="616" name="Google Shape;616;p139"/>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rtl="0">
              <a:spcBef>
                <a:spcPts val="0"/>
              </a:spcBef>
              <a:spcAft>
                <a:spcPts val="0"/>
              </a:spcAft>
              <a:buSzPts val="700"/>
              <a:buNone/>
              <a:defRPr sz="700"/>
            </a:lvl1pPr>
            <a:lvl2pPr lvl="1" algn="l" rtl="0">
              <a:spcBef>
                <a:spcPts val="0"/>
              </a:spcBef>
              <a:spcAft>
                <a:spcPts val="0"/>
              </a:spcAft>
              <a:buSzPts val="700"/>
              <a:buNone/>
              <a:defRPr sz="700"/>
            </a:lvl2pPr>
            <a:lvl3pPr lvl="2" algn="l" rtl="0">
              <a:spcBef>
                <a:spcPts val="0"/>
              </a:spcBef>
              <a:spcAft>
                <a:spcPts val="0"/>
              </a:spcAft>
              <a:buSzPts val="700"/>
              <a:buNone/>
              <a:defRPr sz="700"/>
            </a:lvl3pPr>
            <a:lvl4pPr lvl="3" algn="l" rtl="0">
              <a:spcBef>
                <a:spcPts val="0"/>
              </a:spcBef>
              <a:spcAft>
                <a:spcPts val="0"/>
              </a:spcAft>
              <a:buSzPts val="700"/>
              <a:buNone/>
              <a:defRPr sz="700"/>
            </a:lvl4pPr>
            <a:lvl5pPr lvl="4" algn="l" rtl="0">
              <a:spcBef>
                <a:spcPts val="0"/>
              </a:spcBef>
              <a:spcAft>
                <a:spcPts val="0"/>
              </a:spcAft>
              <a:buSzPts val="700"/>
              <a:buNone/>
              <a:defRPr sz="700"/>
            </a:lvl5pPr>
            <a:lvl6pPr lvl="5" algn="l" rtl="0">
              <a:spcBef>
                <a:spcPts val="0"/>
              </a:spcBef>
              <a:spcAft>
                <a:spcPts val="0"/>
              </a:spcAft>
              <a:buSzPts val="700"/>
              <a:buNone/>
              <a:defRPr sz="700"/>
            </a:lvl6pPr>
            <a:lvl7pPr lvl="6" algn="l" rtl="0">
              <a:spcBef>
                <a:spcPts val="0"/>
              </a:spcBef>
              <a:spcAft>
                <a:spcPts val="0"/>
              </a:spcAft>
              <a:buSzPts val="700"/>
              <a:buNone/>
              <a:defRPr sz="700"/>
            </a:lvl7pPr>
            <a:lvl8pPr lvl="7" algn="l" rtl="0">
              <a:spcBef>
                <a:spcPts val="0"/>
              </a:spcBef>
              <a:spcAft>
                <a:spcPts val="0"/>
              </a:spcAft>
              <a:buSzPts val="700"/>
              <a:buNone/>
              <a:defRPr sz="700"/>
            </a:lvl8pPr>
            <a:lvl9pPr lvl="8" algn="l" rtl="0">
              <a:spcBef>
                <a:spcPts val="0"/>
              </a:spcBef>
              <a:spcAft>
                <a:spcPts val="0"/>
              </a:spcAft>
              <a:buSzPts val="700"/>
              <a:buNone/>
              <a:defRPr sz="700"/>
            </a:lvl9pPr>
          </a:lstStyle>
          <a:p>
            <a:endParaRPr/>
          </a:p>
        </p:txBody>
      </p:sp>
      <p:sp>
        <p:nvSpPr>
          <p:cNvPr id="617" name="Google Shape;617;p139"/>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rtl="0">
              <a:spcBef>
                <a:spcPts val="0"/>
              </a:spcBef>
              <a:spcAft>
                <a:spcPts val="0"/>
              </a:spcAft>
              <a:buSzPts val="700"/>
              <a:buNone/>
              <a:defRPr sz="700"/>
            </a:lvl1pPr>
            <a:lvl2pPr lvl="1" algn="l" rtl="0">
              <a:spcBef>
                <a:spcPts val="0"/>
              </a:spcBef>
              <a:spcAft>
                <a:spcPts val="0"/>
              </a:spcAft>
              <a:buSzPts val="700"/>
              <a:buNone/>
              <a:defRPr sz="700"/>
            </a:lvl2pPr>
            <a:lvl3pPr lvl="2" algn="l" rtl="0">
              <a:spcBef>
                <a:spcPts val="0"/>
              </a:spcBef>
              <a:spcAft>
                <a:spcPts val="0"/>
              </a:spcAft>
              <a:buSzPts val="700"/>
              <a:buNone/>
              <a:defRPr sz="700"/>
            </a:lvl3pPr>
            <a:lvl4pPr lvl="3" algn="l" rtl="0">
              <a:spcBef>
                <a:spcPts val="0"/>
              </a:spcBef>
              <a:spcAft>
                <a:spcPts val="0"/>
              </a:spcAft>
              <a:buSzPts val="700"/>
              <a:buNone/>
              <a:defRPr sz="700"/>
            </a:lvl4pPr>
            <a:lvl5pPr lvl="4" algn="l" rtl="0">
              <a:spcBef>
                <a:spcPts val="0"/>
              </a:spcBef>
              <a:spcAft>
                <a:spcPts val="0"/>
              </a:spcAft>
              <a:buSzPts val="700"/>
              <a:buNone/>
              <a:defRPr sz="700"/>
            </a:lvl5pPr>
            <a:lvl6pPr lvl="5" algn="l" rtl="0">
              <a:spcBef>
                <a:spcPts val="0"/>
              </a:spcBef>
              <a:spcAft>
                <a:spcPts val="0"/>
              </a:spcAft>
              <a:buSzPts val="700"/>
              <a:buNone/>
              <a:defRPr sz="700"/>
            </a:lvl6pPr>
            <a:lvl7pPr lvl="6" algn="l" rtl="0">
              <a:spcBef>
                <a:spcPts val="0"/>
              </a:spcBef>
              <a:spcAft>
                <a:spcPts val="0"/>
              </a:spcAft>
              <a:buSzPts val="700"/>
              <a:buNone/>
              <a:defRPr sz="700"/>
            </a:lvl7pPr>
            <a:lvl8pPr lvl="7" algn="l" rtl="0">
              <a:spcBef>
                <a:spcPts val="0"/>
              </a:spcBef>
              <a:spcAft>
                <a:spcPts val="0"/>
              </a:spcAft>
              <a:buSzPts val="700"/>
              <a:buNone/>
              <a:defRPr sz="700"/>
            </a:lvl8pPr>
            <a:lvl9pPr lvl="8" algn="l" rtl="0">
              <a:spcBef>
                <a:spcPts val="0"/>
              </a:spcBef>
              <a:spcAft>
                <a:spcPts val="0"/>
              </a:spcAft>
              <a:buSzPts val="700"/>
              <a:buNone/>
              <a:defRPr sz="700"/>
            </a:lvl9pPr>
          </a:lstStyle>
          <a:p>
            <a:endParaRPr/>
          </a:p>
        </p:txBody>
      </p:sp>
      <p:sp>
        <p:nvSpPr>
          <p:cNvPr id="618" name="Google Shape;618;p139"/>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Blank 2">
  <p:cSld name="BLANK_5">
    <p:spTree>
      <p:nvGrpSpPr>
        <p:cNvPr id="1" name="Shape 619"/>
        <p:cNvGrpSpPr/>
        <p:nvPr/>
      </p:nvGrpSpPr>
      <p:grpSpPr>
        <a:xfrm>
          <a:off x="0" y="0"/>
          <a:ext cx="0" cy="0"/>
          <a:chOff x="0" y="0"/>
          <a:chExt cx="0" cy="0"/>
        </a:xfrm>
      </p:grpSpPr>
      <p:sp>
        <p:nvSpPr>
          <p:cNvPr id="620" name="Google Shape;620;p140"/>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rtl="0">
              <a:spcBef>
                <a:spcPts val="0"/>
              </a:spcBef>
              <a:spcAft>
                <a:spcPts val="0"/>
              </a:spcAft>
              <a:buSzPts val="700"/>
              <a:buNone/>
              <a:defRPr sz="700"/>
            </a:lvl1pPr>
            <a:lvl2pPr lvl="1" algn="l" rtl="0">
              <a:spcBef>
                <a:spcPts val="0"/>
              </a:spcBef>
              <a:spcAft>
                <a:spcPts val="0"/>
              </a:spcAft>
              <a:buSzPts val="700"/>
              <a:buNone/>
              <a:defRPr sz="700"/>
            </a:lvl2pPr>
            <a:lvl3pPr lvl="2" algn="l" rtl="0">
              <a:spcBef>
                <a:spcPts val="0"/>
              </a:spcBef>
              <a:spcAft>
                <a:spcPts val="0"/>
              </a:spcAft>
              <a:buSzPts val="700"/>
              <a:buNone/>
              <a:defRPr sz="700"/>
            </a:lvl3pPr>
            <a:lvl4pPr lvl="3" algn="l" rtl="0">
              <a:spcBef>
                <a:spcPts val="0"/>
              </a:spcBef>
              <a:spcAft>
                <a:spcPts val="0"/>
              </a:spcAft>
              <a:buSzPts val="700"/>
              <a:buNone/>
              <a:defRPr sz="700"/>
            </a:lvl4pPr>
            <a:lvl5pPr lvl="4" algn="l" rtl="0">
              <a:spcBef>
                <a:spcPts val="0"/>
              </a:spcBef>
              <a:spcAft>
                <a:spcPts val="0"/>
              </a:spcAft>
              <a:buSzPts val="700"/>
              <a:buNone/>
              <a:defRPr sz="700"/>
            </a:lvl5pPr>
            <a:lvl6pPr lvl="5" algn="l" rtl="0">
              <a:spcBef>
                <a:spcPts val="0"/>
              </a:spcBef>
              <a:spcAft>
                <a:spcPts val="0"/>
              </a:spcAft>
              <a:buSzPts val="700"/>
              <a:buNone/>
              <a:defRPr sz="700"/>
            </a:lvl6pPr>
            <a:lvl7pPr lvl="6" algn="l" rtl="0">
              <a:spcBef>
                <a:spcPts val="0"/>
              </a:spcBef>
              <a:spcAft>
                <a:spcPts val="0"/>
              </a:spcAft>
              <a:buSzPts val="700"/>
              <a:buNone/>
              <a:defRPr sz="700"/>
            </a:lvl7pPr>
            <a:lvl8pPr lvl="7" algn="l" rtl="0">
              <a:spcBef>
                <a:spcPts val="0"/>
              </a:spcBef>
              <a:spcAft>
                <a:spcPts val="0"/>
              </a:spcAft>
              <a:buSzPts val="700"/>
              <a:buNone/>
              <a:defRPr sz="700"/>
            </a:lvl8pPr>
            <a:lvl9pPr lvl="8" algn="l" rtl="0">
              <a:spcBef>
                <a:spcPts val="0"/>
              </a:spcBef>
              <a:spcAft>
                <a:spcPts val="0"/>
              </a:spcAft>
              <a:buSzPts val="700"/>
              <a:buNone/>
              <a:defRPr sz="700"/>
            </a:lvl9pPr>
          </a:lstStyle>
          <a:p>
            <a:endParaRPr/>
          </a:p>
        </p:txBody>
      </p:sp>
      <p:sp>
        <p:nvSpPr>
          <p:cNvPr id="621" name="Google Shape;621;p140"/>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rtl="0">
              <a:spcBef>
                <a:spcPts val="0"/>
              </a:spcBef>
              <a:spcAft>
                <a:spcPts val="0"/>
              </a:spcAft>
              <a:buSzPts val="700"/>
              <a:buNone/>
              <a:defRPr sz="700"/>
            </a:lvl1pPr>
            <a:lvl2pPr lvl="1" algn="l" rtl="0">
              <a:spcBef>
                <a:spcPts val="0"/>
              </a:spcBef>
              <a:spcAft>
                <a:spcPts val="0"/>
              </a:spcAft>
              <a:buSzPts val="700"/>
              <a:buNone/>
              <a:defRPr sz="700"/>
            </a:lvl2pPr>
            <a:lvl3pPr lvl="2" algn="l" rtl="0">
              <a:spcBef>
                <a:spcPts val="0"/>
              </a:spcBef>
              <a:spcAft>
                <a:spcPts val="0"/>
              </a:spcAft>
              <a:buSzPts val="700"/>
              <a:buNone/>
              <a:defRPr sz="700"/>
            </a:lvl3pPr>
            <a:lvl4pPr lvl="3" algn="l" rtl="0">
              <a:spcBef>
                <a:spcPts val="0"/>
              </a:spcBef>
              <a:spcAft>
                <a:spcPts val="0"/>
              </a:spcAft>
              <a:buSzPts val="700"/>
              <a:buNone/>
              <a:defRPr sz="700"/>
            </a:lvl4pPr>
            <a:lvl5pPr lvl="4" algn="l" rtl="0">
              <a:spcBef>
                <a:spcPts val="0"/>
              </a:spcBef>
              <a:spcAft>
                <a:spcPts val="0"/>
              </a:spcAft>
              <a:buSzPts val="700"/>
              <a:buNone/>
              <a:defRPr sz="700"/>
            </a:lvl5pPr>
            <a:lvl6pPr lvl="5" algn="l" rtl="0">
              <a:spcBef>
                <a:spcPts val="0"/>
              </a:spcBef>
              <a:spcAft>
                <a:spcPts val="0"/>
              </a:spcAft>
              <a:buSzPts val="700"/>
              <a:buNone/>
              <a:defRPr sz="700"/>
            </a:lvl6pPr>
            <a:lvl7pPr lvl="6" algn="l" rtl="0">
              <a:spcBef>
                <a:spcPts val="0"/>
              </a:spcBef>
              <a:spcAft>
                <a:spcPts val="0"/>
              </a:spcAft>
              <a:buSzPts val="700"/>
              <a:buNone/>
              <a:defRPr sz="700"/>
            </a:lvl7pPr>
            <a:lvl8pPr lvl="7" algn="l" rtl="0">
              <a:spcBef>
                <a:spcPts val="0"/>
              </a:spcBef>
              <a:spcAft>
                <a:spcPts val="0"/>
              </a:spcAft>
              <a:buSzPts val="700"/>
              <a:buNone/>
              <a:defRPr sz="700"/>
            </a:lvl8pPr>
            <a:lvl9pPr lvl="8" algn="l" rtl="0">
              <a:spcBef>
                <a:spcPts val="0"/>
              </a:spcBef>
              <a:spcAft>
                <a:spcPts val="0"/>
              </a:spcAft>
              <a:buSzPts val="700"/>
              <a:buNone/>
              <a:defRPr sz="700"/>
            </a:lvl9pPr>
          </a:lstStyle>
          <a:p>
            <a:endParaRPr/>
          </a:p>
        </p:txBody>
      </p:sp>
      <p:sp>
        <p:nvSpPr>
          <p:cNvPr id="622" name="Google Shape;622;p140"/>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lank 3">
  <p:cSld name="BLANK_6">
    <p:spTree>
      <p:nvGrpSpPr>
        <p:cNvPr id="1" name="Shape 623"/>
        <p:cNvGrpSpPr/>
        <p:nvPr/>
      </p:nvGrpSpPr>
      <p:grpSpPr>
        <a:xfrm>
          <a:off x="0" y="0"/>
          <a:ext cx="0" cy="0"/>
          <a:chOff x="0" y="0"/>
          <a:chExt cx="0" cy="0"/>
        </a:xfrm>
      </p:grpSpPr>
      <p:sp>
        <p:nvSpPr>
          <p:cNvPr id="624" name="Google Shape;624;p141"/>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rtl="0">
              <a:spcBef>
                <a:spcPts val="0"/>
              </a:spcBef>
              <a:spcAft>
                <a:spcPts val="0"/>
              </a:spcAft>
              <a:buSzPts val="700"/>
              <a:buNone/>
              <a:defRPr sz="700"/>
            </a:lvl1pPr>
            <a:lvl2pPr lvl="1" algn="l" rtl="0">
              <a:spcBef>
                <a:spcPts val="0"/>
              </a:spcBef>
              <a:spcAft>
                <a:spcPts val="0"/>
              </a:spcAft>
              <a:buSzPts val="700"/>
              <a:buNone/>
              <a:defRPr sz="700"/>
            </a:lvl2pPr>
            <a:lvl3pPr lvl="2" algn="l" rtl="0">
              <a:spcBef>
                <a:spcPts val="0"/>
              </a:spcBef>
              <a:spcAft>
                <a:spcPts val="0"/>
              </a:spcAft>
              <a:buSzPts val="700"/>
              <a:buNone/>
              <a:defRPr sz="700"/>
            </a:lvl3pPr>
            <a:lvl4pPr lvl="3" algn="l" rtl="0">
              <a:spcBef>
                <a:spcPts val="0"/>
              </a:spcBef>
              <a:spcAft>
                <a:spcPts val="0"/>
              </a:spcAft>
              <a:buSzPts val="700"/>
              <a:buNone/>
              <a:defRPr sz="700"/>
            </a:lvl4pPr>
            <a:lvl5pPr lvl="4" algn="l" rtl="0">
              <a:spcBef>
                <a:spcPts val="0"/>
              </a:spcBef>
              <a:spcAft>
                <a:spcPts val="0"/>
              </a:spcAft>
              <a:buSzPts val="700"/>
              <a:buNone/>
              <a:defRPr sz="700"/>
            </a:lvl5pPr>
            <a:lvl6pPr lvl="5" algn="l" rtl="0">
              <a:spcBef>
                <a:spcPts val="0"/>
              </a:spcBef>
              <a:spcAft>
                <a:spcPts val="0"/>
              </a:spcAft>
              <a:buSzPts val="700"/>
              <a:buNone/>
              <a:defRPr sz="700"/>
            </a:lvl6pPr>
            <a:lvl7pPr lvl="6" algn="l" rtl="0">
              <a:spcBef>
                <a:spcPts val="0"/>
              </a:spcBef>
              <a:spcAft>
                <a:spcPts val="0"/>
              </a:spcAft>
              <a:buSzPts val="700"/>
              <a:buNone/>
              <a:defRPr sz="700"/>
            </a:lvl7pPr>
            <a:lvl8pPr lvl="7" algn="l" rtl="0">
              <a:spcBef>
                <a:spcPts val="0"/>
              </a:spcBef>
              <a:spcAft>
                <a:spcPts val="0"/>
              </a:spcAft>
              <a:buSzPts val="700"/>
              <a:buNone/>
              <a:defRPr sz="700"/>
            </a:lvl8pPr>
            <a:lvl9pPr lvl="8" algn="l" rtl="0">
              <a:spcBef>
                <a:spcPts val="0"/>
              </a:spcBef>
              <a:spcAft>
                <a:spcPts val="0"/>
              </a:spcAft>
              <a:buSzPts val="700"/>
              <a:buNone/>
              <a:defRPr sz="700"/>
            </a:lvl9pPr>
          </a:lstStyle>
          <a:p>
            <a:endParaRPr/>
          </a:p>
        </p:txBody>
      </p:sp>
      <p:sp>
        <p:nvSpPr>
          <p:cNvPr id="625" name="Google Shape;625;p141"/>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rtl="0">
              <a:spcBef>
                <a:spcPts val="0"/>
              </a:spcBef>
              <a:spcAft>
                <a:spcPts val="0"/>
              </a:spcAft>
              <a:buSzPts val="700"/>
              <a:buNone/>
              <a:defRPr sz="700"/>
            </a:lvl1pPr>
            <a:lvl2pPr lvl="1" algn="l" rtl="0">
              <a:spcBef>
                <a:spcPts val="0"/>
              </a:spcBef>
              <a:spcAft>
                <a:spcPts val="0"/>
              </a:spcAft>
              <a:buSzPts val="700"/>
              <a:buNone/>
              <a:defRPr sz="700"/>
            </a:lvl2pPr>
            <a:lvl3pPr lvl="2" algn="l" rtl="0">
              <a:spcBef>
                <a:spcPts val="0"/>
              </a:spcBef>
              <a:spcAft>
                <a:spcPts val="0"/>
              </a:spcAft>
              <a:buSzPts val="700"/>
              <a:buNone/>
              <a:defRPr sz="700"/>
            </a:lvl3pPr>
            <a:lvl4pPr lvl="3" algn="l" rtl="0">
              <a:spcBef>
                <a:spcPts val="0"/>
              </a:spcBef>
              <a:spcAft>
                <a:spcPts val="0"/>
              </a:spcAft>
              <a:buSzPts val="700"/>
              <a:buNone/>
              <a:defRPr sz="700"/>
            </a:lvl4pPr>
            <a:lvl5pPr lvl="4" algn="l" rtl="0">
              <a:spcBef>
                <a:spcPts val="0"/>
              </a:spcBef>
              <a:spcAft>
                <a:spcPts val="0"/>
              </a:spcAft>
              <a:buSzPts val="700"/>
              <a:buNone/>
              <a:defRPr sz="700"/>
            </a:lvl5pPr>
            <a:lvl6pPr lvl="5" algn="l" rtl="0">
              <a:spcBef>
                <a:spcPts val="0"/>
              </a:spcBef>
              <a:spcAft>
                <a:spcPts val="0"/>
              </a:spcAft>
              <a:buSzPts val="700"/>
              <a:buNone/>
              <a:defRPr sz="700"/>
            </a:lvl6pPr>
            <a:lvl7pPr lvl="6" algn="l" rtl="0">
              <a:spcBef>
                <a:spcPts val="0"/>
              </a:spcBef>
              <a:spcAft>
                <a:spcPts val="0"/>
              </a:spcAft>
              <a:buSzPts val="700"/>
              <a:buNone/>
              <a:defRPr sz="700"/>
            </a:lvl7pPr>
            <a:lvl8pPr lvl="7" algn="l" rtl="0">
              <a:spcBef>
                <a:spcPts val="0"/>
              </a:spcBef>
              <a:spcAft>
                <a:spcPts val="0"/>
              </a:spcAft>
              <a:buSzPts val="700"/>
              <a:buNone/>
              <a:defRPr sz="700"/>
            </a:lvl8pPr>
            <a:lvl9pPr lvl="8" algn="l" rtl="0">
              <a:spcBef>
                <a:spcPts val="0"/>
              </a:spcBef>
              <a:spcAft>
                <a:spcPts val="0"/>
              </a:spcAft>
              <a:buSzPts val="700"/>
              <a:buNone/>
              <a:defRPr sz="700"/>
            </a:lvl9pPr>
          </a:lstStyle>
          <a:p>
            <a:endParaRPr/>
          </a:p>
        </p:txBody>
      </p:sp>
      <p:sp>
        <p:nvSpPr>
          <p:cNvPr id="626" name="Google Shape;626;p141"/>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Agenda – Dark">
  <p:cSld name="CUSTOM_1_1_1_1_1_2_1_1">
    <p:bg>
      <p:bgPr>
        <a:solidFill>
          <a:srgbClr val="2D3E50"/>
        </a:solidFill>
        <a:effectLst/>
      </p:bgPr>
    </p:bg>
    <p:spTree>
      <p:nvGrpSpPr>
        <p:cNvPr id="1" name="Shape 53"/>
        <p:cNvGrpSpPr/>
        <p:nvPr/>
      </p:nvGrpSpPr>
      <p:grpSpPr>
        <a:xfrm>
          <a:off x="0" y="0"/>
          <a:ext cx="0" cy="0"/>
          <a:chOff x="0" y="0"/>
          <a:chExt cx="0" cy="0"/>
        </a:xfrm>
      </p:grpSpPr>
      <p:sp>
        <p:nvSpPr>
          <p:cNvPr id="54" name="Google Shape;54;p15"/>
          <p:cNvSpPr txBox="1">
            <a:spLocks noGrp="1"/>
          </p:cNvSpPr>
          <p:nvPr>
            <p:ph type="title"/>
          </p:nvPr>
        </p:nvSpPr>
        <p:spPr>
          <a:xfrm>
            <a:off x="813576" y="822925"/>
            <a:ext cx="6330300" cy="1953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55" name="Google Shape;55;p15"/>
          <p:cNvSpPr txBox="1">
            <a:spLocks noGrp="1"/>
          </p:cNvSpPr>
          <p:nvPr>
            <p:ph type="title" idx="2"/>
          </p:nvPr>
        </p:nvSpPr>
        <p:spPr>
          <a:xfrm>
            <a:off x="813575" y="1681300"/>
            <a:ext cx="4984500" cy="1953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rgbClr val="FFFFFF"/>
                </a:solidFill>
              </a:defRPr>
            </a:lvl1pPr>
            <a:lvl2pPr lvl="1" rtl="0">
              <a:spcBef>
                <a:spcPts val="0"/>
              </a:spcBef>
              <a:spcAft>
                <a:spcPts val="0"/>
              </a:spcAft>
              <a:buNone/>
              <a:defRPr sz="2400">
                <a:solidFill>
                  <a:srgbClr val="FFFFFF"/>
                </a:solidFill>
              </a:defRPr>
            </a:lvl2pPr>
            <a:lvl3pPr lvl="2" rtl="0">
              <a:spcBef>
                <a:spcPts val="0"/>
              </a:spcBef>
              <a:spcAft>
                <a:spcPts val="0"/>
              </a:spcAft>
              <a:buNone/>
              <a:defRPr sz="2400">
                <a:solidFill>
                  <a:srgbClr val="FFFFFF"/>
                </a:solidFill>
              </a:defRPr>
            </a:lvl3pPr>
            <a:lvl4pPr lvl="3" rtl="0">
              <a:spcBef>
                <a:spcPts val="0"/>
              </a:spcBef>
              <a:spcAft>
                <a:spcPts val="0"/>
              </a:spcAft>
              <a:buNone/>
              <a:defRPr sz="2400">
                <a:solidFill>
                  <a:srgbClr val="FFFFFF"/>
                </a:solidFill>
              </a:defRPr>
            </a:lvl4pPr>
            <a:lvl5pPr lvl="4" rtl="0">
              <a:spcBef>
                <a:spcPts val="0"/>
              </a:spcBef>
              <a:spcAft>
                <a:spcPts val="0"/>
              </a:spcAft>
              <a:buNone/>
              <a:defRPr sz="2400">
                <a:solidFill>
                  <a:srgbClr val="FFFFFF"/>
                </a:solidFill>
              </a:defRPr>
            </a:lvl5pPr>
            <a:lvl6pPr lvl="5" rtl="0">
              <a:spcBef>
                <a:spcPts val="0"/>
              </a:spcBef>
              <a:spcAft>
                <a:spcPts val="0"/>
              </a:spcAft>
              <a:buNone/>
              <a:defRPr sz="2400">
                <a:solidFill>
                  <a:srgbClr val="FFFFFF"/>
                </a:solidFill>
              </a:defRPr>
            </a:lvl6pPr>
            <a:lvl7pPr lvl="6" rtl="0">
              <a:spcBef>
                <a:spcPts val="0"/>
              </a:spcBef>
              <a:spcAft>
                <a:spcPts val="0"/>
              </a:spcAft>
              <a:buNone/>
              <a:defRPr sz="2400">
                <a:solidFill>
                  <a:srgbClr val="FFFFFF"/>
                </a:solidFill>
              </a:defRPr>
            </a:lvl7pPr>
            <a:lvl8pPr lvl="7" rtl="0">
              <a:spcBef>
                <a:spcPts val="0"/>
              </a:spcBef>
              <a:spcAft>
                <a:spcPts val="0"/>
              </a:spcAft>
              <a:buNone/>
              <a:defRPr sz="2400">
                <a:solidFill>
                  <a:srgbClr val="FFFFFF"/>
                </a:solidFill>
              </a:defRPr>
            </a:lvl8pPr>
            <a:lvl9pPr lvl="8" rtl="0">
              <a:spcBef>
                <a:spcPts val="0"/>
              </a:spcBef>
              <a:spcAft>
                <a:spcPts val="0"/>
              </a:spcAft>
              <a:buNone/>
              <a:defRPr sz="2400">
                <a:solidFill>
                  <a:srgbClr val="FFFFFF"/>
                </a:solidFill>
              </a:defRPr>
            </a:lvl9pPr>
          </a:lstStyle>
          <a:p>
            <a:endParaRPr/>
          </a:p>
        </p:txBody>
      </p:sp>
      <p:pic>
        <p:nvPicPr>
          <p:cNvPr id="56" name="Google Shape;56;p15"/>
          <p:cNvPicPr preferRelativeResize="0"/>
          <p:nvPr/>
        </p:nvPicPr>
        <p:blipFill rotWithShape="1">
          <a:blip r:embed="rId2">
            <a:alphaModFix/>
          </a:blip>
          <a:srcRect l="2839" t="-1813" r="46904" b="61602"/>
          <a:stretch/>
        </p:blipFill>
        <p:spPr>
          <a:xfrm rot="10800000" flipH="1">
            <a:off x="3810001" y="4"/>
            <a:ext cx="5334000" cy="4267196"/>
          </a:xfrm>
          <a:prstGeom prst="rect">
            <a:avLst/>
          </a:prstGeom>
          <a:noFill/>
          <a:ln>
            <a:noFill/>
          </a:ln>
        </p:spPr>
      </p:pic>
      <p:pic>
        <p:nvPicPr>
          <p:cNvPr id="57" name="Google Shape;57;p15"/>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Blank 4">
  <p:cSld name="BLANK_7">
    <p:spTree>
      <p:nvGrpSpPr>
        <p:cNvPr id="1" name="Shape 627"/>
        <p:cNvGrpSpPr/>
        <p:nvPr/>
      </p:nvGrpSpPr>
      <p:grpSpPr>
        <a:xfrm>
          <a:off x="0" y="0"/>
          <a:ext cx="0" cy="0"/>
          <a:chOff x="0" y="0"/>
          <a:chExt cx="0" cy="0"/>
        </a:xfrm>
      </p:grpSpPr>
      <p:sp>
        <p:nvSpPr>
          <p:cNvPr id="628" name="Google Shape;628;p142"/>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rtl="0">
              <a:spcBef>
                <a:spcPts val="0"/>
              </a:spcBef>
              <a:spcAft>
                <a:spcPts val="0"/>
              </a:spcAft>
              <a:buSzPts val="700"/>
              <a:buNone/>
              <a:defRPr sz="700"/>
            </a:lvl1pPr>
            <a:lvl2pPr lvl="1" algn="l" rtl="0">
              <a:spcBef>
                <a:spcPts val="0"/>
              </a:spcBef>
              <a:spcAft>
                <a:spcPts val="0"/>
              </a:spcAft>
              <a:buSzPts val="700"/>
              <a:buNone/>
              <a:defRPr sz="700"/>
            </a:lvl2pPr>
            <a:lvl3pPr lvl="2" algn="l" rtl="0">
              <a:spcBef>
                <a:spcPts val="0"/>
              </a:spcBef>
              <a:spcAft>
                <a:spcPts val="0"/>
              </a:spcAft>
              <a:buSzPts val="700"/>
              <a:buNone/>
              <a:defRPr sz="700"/>
            </a:lvl3pPr>
            <a:lvl4pPr lvl="3" algn="l" rtl="0">
              <a:spcBef>
                <a:spcPts val="0"/>
              </a:spcBef>
              <a:spcAft>
                <a:spcPts val="0"/>
              </a:spcAft>
              <a:buSzPts val="700"/>
              <a:buNone/>
              <a:defRPr sz="700"/>
            </a:lvl4pPr>
            <a:lvl5pPr lvl="4" algn="l" rtl="0">
              <a:spcBef>
                <a:spcPts val="0"/>
              </a:spcBef>
              <a:spcAft>
                <a:spcPts val="0"/>
              </a:spcAft>
              <a:buSzPts val="700"/>
              <a:buNone/>
              <a:defRPr sz="700"/>
            </a:lvl5pPr>
            <a:lvl6pPr lvl="5" algn="l" rtl="0">
              <a:spcBef>
                <a:spcPts val="0"/>
              </a:spcBef>
              <a:spcAft>
                <a:spcPts val="0"/>
              </a:spcAft>
              <a:buSzPts val="700"/>
              <a:buNone/>
              <a:defRPr sz="700"/>
            </a:lvl6pPr>
            <a:lvl7pPr lvl="6" algn="l" rtl="0">
              <a:spcBef>
                <a:spcPts val="0"/>
              </a:spcBef>
              <a:spcAft>
                <a:spcPts val="0"/>
              </a:spcAft>
              <a:buSzPts val="700"/>
              <a:buNone/>
              <a:defRPr sz="700"/>
            </a:lvl7pPr>
            <a:lvl8pPr lvl="7" algn="l" rtl="0">
              <a:spcBef>
                <a:spcPts val="0"/>
              </a:spcBef>
              <a:spcAft>
                <a:spcPts val="0"/>
              </a:spcAft>
              <a:buSzPts val="700"/>
              <a:buNone/>
              <a:defRPr sz="700"/>
            </a:lvl8pPr>
            <a:lvl9pPr lvl="8" algn="l" rtl="0">
              <a:spcBef>
                <a:spcPts val="0"/>
              </a:spcBef>
              <a:spcAft>
                <a:spcPts val="0"/>
              </a:spcAft>
              <a:buSzPts val="700"/>
              <a:buNone/>
              <a:defRPr sz="700"/>
            </a:lvl9pPr>
          </a:lstStyle>
          <a:p>
            <a:endParaRPr/>
          </a:p>
        </p:txBody>
      </p:sp>
      <p:sp>
        <p:nvSpPr>
          <p:cNvPr id="629" name="Google Shape;629;p142"/>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rtl="0">
              <a:spcBef>
                <a:spcPts val="0"/>
              </a:spcBef>
              <a:spcAft>
                <a:spcPts val="0"/>
              </a:spcAft>
              <a:buSzPts val="700"/>
              <a:buNone/>
              <a:defRPr sz="700"/>
            </a:lvl1pPr>
            <a:lvl2pPr lvl="1" algn="l" rtl="0">
              <a:spcBef>
                <a:spcPts val="0"/>
              </a:spcBef>
              <a:spcAft>
                <a:spcPts val="0"/>
              </a:spcAft>
              <a:buSzPts val="700"/>
              <a:buNone/>
              <a:defRPr sz="700"/>
            </a:lvl2pPr>
            <a:lvl3pPr lvl="2" algn="l" rtl="0">
              <a:spcBef>
                <a:spcPts val="0"/>
              </a:spcBef>
              <a:spcAft>
                <a:spcPts val="0"/>
              </a:spcAft>
              <a:buSzPts val="700"/>
              <a:buNone/>
              <a:defRPr sz="700"/>
            </a:lvl3pPr>
            <a:lvl4pPr lvl="3" algn="l" rtl="0">
              <a:spcBef>
                <a:spcPts val="0"/>
              </a:spcBef>
              <a:spcAft>
                <a:spcPts val="0"/>
              </a:spcAft>
              <a:buSzPts val="700"/>
              <a:buNone/>
              <a:defRPr sz="700"/>
            </a:lvl4pPr>
            <a:lvl5pPr lvl="4" algn="l" rtl="0">
              <a:spcBef>
                <a:spcPts val="0"/>
              </a:spcBef>
              <a:spcAft>
                <a:spcPts val="0"/>
              </a:spcAft>
              <a:buSzPts val="700"/>
              <a:buNone/>
              <a:defRPr sz="700"/>
            </a:lvl5pPr>
            <a:lvl6pPr lvl="5" algn="l" rtl="0">
              <a:spcBef>
                <a:spcPts val="0"/>
              </a:spcBef>
              <a:spcAft>
                <a:spcPts val="0"/>
              </a:spcAft>
              <a:buSzPts val="700"/>
              <a:buNone/>
              <a:defRPr sz="700"/>
            </a:lvl6pPr>
            <a:lvl7pPr lvl="6" algn="l" rtl="0">
              <a:spcBef>
                <a:spcPts val="0"/>
              </a:spcBef>
              <a:spcAft>
                <a:spcPts val="0"/>
              </a:spcAft>
              <a:buSzPts val="700"/>
              <a:buNone/>
              <a:defRPr sz="700"/>
            </a:lvl7pPr>
            <a:lvl8pPr lvl="7" algn="l" rtl="0">
              <a:spcBef>
                <a:spcPts val="0"/>
              </a:spcBef>
              <a:spcAft>
                <a:spcPts val="0"/>
              </a:spcAft>
              <a:buSzPts val="700"/>
              <a:buNone/>
              <a:defRPr sz="700"/>
            </a:lvl8pPr>
            <a:lvl9pPr lvl="8" algn="l" rtl="0">
              <a:spcBef>
                <a:spcPts val="0"/>
              </a:spcBef>
              <a:spcAft>
                <a:spcPts val="0"/>
              </a:spcAft>
              <a:buSzPts val="700"/>
              <a:buNone/>
              <a:defRPr sz="700"/>
            </a:lvl9pPr>
          </a:lstStyle>
          <a:p>
            <a:endParaRPr/>
          </a:p>
        </p:txBody>
      </p:sp>
      <p:sp>
        <p:nvSpPr>
          <p:cNvPr id="630" name="Google Shape;630;p142"/>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31"/>
        <p:cNvGrpSpPr/>
        <p:nvPr/>
      </p:nvGrpSpPr>
      <p:grpSpPr>
        <a:xfrm>
          <a:off x="0" y="0"/>
          <a:ext cx="0" cy="0"/>
          <a:chOff x="0" y="0"/>
          <a:chExt cx="0" cy="0"/>
        </a:xfrm>
      </p:grpSpPr>
      <p:sp>
        <p:nvSpPr>
          <p:cNvPr id="632" name="Google Shape;632;p1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3" name="Google Shape;633;p1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292100" rtl="0">
              <a:spcBef>
                <a:spcPts val="1600"/>
              </a:spcBef>
              <a:spcAft>
                <a:spcPts val="0"/>
              </a:spcAft>
              <a:buSzPts val="1000"/>
              <a:buChar char="●"/>
              <a:defRPr/>
            </a:lvl4pPr>
            <a:lvl5pPr marL="2286000" lvl="4" indent="-279400" rtl="0">
              <a:spcBef>
                <a:spcPts val="1600"/>
              </a:spcBef>
              <a:spcAft>
                <a:spcPts val="0"/>
              </a:spcAft>
              <a:buSzPts val="800"/>
              <a:buChar char="○"/>
              <a:defRPr/>
            </a:lvl5pPr>
            <a:lvl6pPr marL="2743200" lvl="5" indent="-279400" rtl="0">
              <a:spcBef>
                <a:spcPts val="1600"/>
              </a:spcBef>
              <a:spcAft>
                <a:spcPts val="0"/>
              </a:spcAft>
              <a:buSzPts val="800"/>
              <a:buChar char="■"/>
              <a:defRPr/>
            </a:lvl6pPr>
            <a:lvl7pPr marL="3200400" lvl="6" indent="-279400" rtl="0">
              <a:spcBef>
                <a:spcPts val="1600"/>
              </a:spcBef>
              <a:spcAft>
                <a:spcPts val="0"/>
              </a:spcAft>
              <a:buSzPts val="800"/>
              <a:buChar char="●"/>
              <a:defRPr/>
            </a:lvl7pPr>
            <a:lvl8pPr marL="3657600" lvl="7" indent="-279400" rtl="0">
              <a:spcBef>
                <a:spcPts val="1600"/>
              </a:spcBef>
              <a:spcAft>
                <a:spcPts val="0"/>
              </a:spcAft>
              <a:buSzPts val="800"/>
              <a:buChar char="○"/>
              <a:defRPr/>
            </a:lvl8pPr>
            <a:lvl9pPr marL="4114800" lvl="8" indent="-279400" rtl="0">
              <a:spcBef>
                <a:spcPts val="1600"/>
              </a:spcBef>
              <a:spcAft>
                <a:spcPts val="1600"/>
              </a:spcAft>
              <a:buSzPts val="800"/>
              <a:buChar char="■"/>
              <a:defRPr/>
            </a:lvl9pPr>
          </a:lstStyle>
          <a:p>
            <a:endParaRPr/>
          </a:p>
        </p:txBody>
      </p:sp>
      <p:sp>
        <p:nvSpPr>
          <p:cNvPr id="634" name="Google Shape;634;p1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635"/>
        <p:cNvGrpSpPr/>
        <p:nvPr/>
      </p:nvGrpSpPr>
      <p:grpSpPr>
        <a:xfrm>
          <a:off x="0" y="0"/>
          <a:ext cx="0" cy="0"/>
          <a:chOff x="0" y="0"/>
          <a:chExt cx="0" cy="0"/>
        </a:xfrm>
      </p:grpSpPr>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Content Sidebar Yellow - No Circles">
  <p:cSld name="BLANK_1_3_1_1_1_1_1_1_1_2_2_1_1_1_1">
    <p:bg>
      <p:bgPr>
        <a:solidFill>
          <a:srgbClr val="FFFFFF"/>
        </a:solidFill>
        <a:effectLst/>
      </p:bgPr>
    </p:bg>
    <p:spTree>
      <p:nvGrpSpPr>
        <p:cNvPr id="1" name="Shape 636"/>
        <p:cNvGrpSpPr/>
        <p:nvPr/>
      </p:nvGrpSpPr>
      <p:grpSpPr>
        <a:xfrm>
          <a:off x="0" y="0"/>
          <a:ext cx="0" cy="0"/>
          <a:chOff x="0" y="0"/>
          <a:chExt cx="0" cy="0"/>
        </a:xfrm>
      </p:grpSpPr>
      <p:sp>
        <p:nvSpPr>
          <p:cNvPr id="637" name="Google Shape;637;p145"/>
          <p:cNvSpPr/>
          <p:nvPr/>
        </p:nvSpPr>
        <p:spPr>
          <a:xfrm>
            <a:off x="-9144" y="-1631"/>
            <a:ext cx="1034100" cy="5154300"/>
          </a:xfrm>
          <a:prstGeom prst="rect">
            <a:avLst/>
          </a:prstGeom>
          <a:gradFill>
            <a:gsLst>
              <a:gs pos="0">
                <a:srgbClr val="FF8F59"/>
              </a:gs>
              <a:gs pos="100000">
                <a:srgbClr val="F5C26B"/>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8" name="Google Shape;638;p145"/>
          <p:cNvPicPr preferRelativeResize="0"/>
          <p:nvPr/>
        </p:nvPicPr>
        <p:blipFill>
          <a:blip r:embed="rId2">
            <a:alphaModFix/>
          </a:blip>
          <a:stretch>
            <a:fillRect/>
          </a:stretch>
        </p:blipFill>
        <p:spPr>
          <a:xfrm>
            <a:off x="8445583" y="4406536"/>
            <a:ext cx="666100" cy="707213"/>
          </a:xfrm>
          <a:prstGeom prst="rect">
            <a:avLst/>
          </a:prstGeom>
          <a:noFill/>
          <a:ln>
            <a:noFill/>
          </a:ln>
        </p:spPr>
      </p:pic>
      <p:sp>
        <p:nvSpPr>
          <p:cNvPr id="639" name="Google Shape;639;p1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
              <a:t>‹#›</a:t>
            </a:fld>
            <a:endParaRPr/>
          </a:p>
        </p:txBody>
      </p:sp>
      <p:sp>
        <p:nvSpPr>
          <p:cNvPr id="640" name="Google Shape;640;p145"/>
          <p:cNvSpPr txBox="1">
            <a:spLocks noGrp="1"/>
          </p:cNvSpPr>
          <p:nvPr>
            <p:ph type="title"/>
          </p:nvPr>
        </p:nvSpPr>
        <p:spPr>
          <a:xfrm>
            <a:off x="1405510" y="226691"/>
            <a:ext cx="7330500" cy="492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41" name="Google Shape;641;p145"/>
          <p:cNvSpPr txBox="1">
            <a:spLocks noGrp="1"/>
          </p:cNvSpPr>
          <p:nvPr>
            <p:ph type="subTitle" idx="1"/>
          </p:nvPr>
        </p:nvSpPr>
        <p:spPr>
          <a:xfrm>
            <a:off x="1396625" y="816959"/>
            <a:ext cx="7330500" cy="570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642" name="Google Shape;642;p145"/>
          <p:cNvSpPr txBox="1">
            <a:spLocks noGrp="1"/>
          </p:cNvSpPr>
          <p:nvPr>
            <p:ph type="body" idx="2"/>
          </p:nvPr>
        </p:nvSpPr>
        <p:spPr>
          <a:xfrm>
            <a:off x="1387423" y="1701575"/>
            <a:ext cx="5589300" cy="2939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292100" rtl="0">
              <a:spcBef>
                <a:spcPts val="1600"/>
              </a:spcBef>
              <a:spcAft>
                <a:spcPts val="0"/>
              </a:spcAft>
              <a:buSzPts val="1000"/>
              <a:buChar char="●"/>
              <a:defRPr/>
            </a:lvl4pPr>
            <a:lvl5pPr marL="2286000" lvl="4" indent="-279400" rtl="0">
              <a:spcBef>
                <a:spcPts val="1600"/>
              </a:spcBef>
              <a:spcAft>
                <a:spcPts val="0"/>
              </a:spcAft>
              <a:buSzPts val="800"/>
              <a:buChar char="○"/>
              <a:defRPr/>
            </a:lvl5pPr>
            <a:lvl6pPr marL="2743200" lvl="5" indent="-279400" rtl="0">
              <a:spcBef>
                <a:spcPts val="1600"/>
              </a:spcBef>
              <a:spcAft>
                <a:spcPts val="0"/>
              </a:spcAft>
              <a:buSzPts val="800"/>
              <a:buChar char="■"/>
              <a:defRPr/>
            </a:lvl6pPr>
            <a:lvl7pPr marL="3200400" lvl="6" indent="-279400" rtl="0">
              <a:spcBef>
                <a:spcPts val="1600"/>
              </a:spcBef>
              <a:spcAft>
                <a:spcPts val="0"/>
              </a:spcAft>
              <a:buSzPts val="800"/>
              <a:buChar char="●"/>
              <a:defRPr/>
            </a:lvl7pPr>
            <a:lvl8pPr marL="3657600" lvl="7" indent="-279400" rtl="0">
              <a:spcBef>
                <a:spcPts val="1600"/>
              </a:spcBef>
              <a:spcAft>
                <a:spcPts val="0"/>
              </a:spcAft>
              <a:buSzPts val="800"/>
              <a:buChar char="○"/>
              <a:defRPr/>
            </a:lvl8pPr>
            <a:lvl9pPr marL="4114800" lvl="8" indent="-279400" rtl="0">
              <a:spcBef>
                <a:spcPts val="1600"/>
              </a:spcBef>
              <a:spcAft>
                <a:spcPts val="1600"/>
              </a:spcAft>
              <a:buSzPts val="800"/>
              <a:buChar char="■"/>
              <a:defRPr/>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Centered Light">
  <p:cSld name="ONE_COLUMN_TEXT_8_5">
    <p:spTree>
      <p:nvGrpSpPr>
        <p:cNvPr id="1" name="Shape 643"/>
        <p:cNvGrpSpPr/>
        <p:nvPr/>
      </p:nvGrpSpPr>
      <p:grpSpPr>
        <a:xfrm>
          <a:off x="0" y="0"/>
          <a:ext cx="0" cy="0"/>
          <a:chOff x="0" y="0"/>
          <a:chExt cx="0" cy="0"/>
        </a:xfrm>
      </p:grpSpPr>
      <p:sp>
        <p:nvSpPr>
          <p:cNvPr id="644" name="Google Shape;644;p1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645" name="Google Shape;645;p146"/>
          <p:cNvPicPr preferRelativeResize="0"/>
          <p:nvPr/>
        </p:nvPicPr>
        <p:blipFill rotWithShape="1">
          <a:blip r:embed="rId2">
            <a:alphaModFix/>
          </a:blip>
          <a:srcRect r="84110" b="48108"/>
          <a:stretch/>
        </p:blipFill>
        <p:spPr>
          <a:xfrm>
            <a:off x="0" y="3"/>
            <a:ext cx="1452974" cy="1423900"/>
          </a:xfrm>
          <a:prstGeom prst="rect">
            <a:avLst/>
          </a:prstGeom>
          <a:noFill/>
          <a:ln>
            <a:noFill/>
          </a:ln>
        </p:spPr>
      </p:pic>
      <p:pic>
        <p:nvPicPr>
          <p:cNvPr id="646" name="Google Shape;646;p146"/>
          <p:cNvPicPr preferRelativeResize="0"/>
          <p:nvPr/>
        </p:nvPicPr>
        <p:blipFill rotWithShape="1">
          <a:blip r:embed="rId2">
            <a:alphaModFix/>
          </a:blip>
          <a:srcRect l="73835" t="42814"/>
          <a:stretch/>
        </p:blipFill>
        <p:spPr>
          <a:xfrm>
            <a:off x="6408375" y="3349275"/>
            <a:ext cx="2735629" cy="1794226"/>
          </a:xfrm>
          <a:prstGeom prst="rect">
            <a:avLst/>
          </a:prstGeom>
          <a:noFill/>
          <a:ln>
            <a:noFill/>
          </a:ln>
        </p:spPr>
      </p:pic>
      <p:pic>
        <p:nvPicPr>
          <p:cNvPr id="647" name="Google Shape;647;p146"/>
          <p:cNvPicPr preferRelativeResize="0"/>
          <p:nvPr/>
        </p:nvPicPr>
        <p:blipFill rotWithShape="1">
          <a:blip r:embed="rId3">
            <a:alphaModFix/>
          </a:blip>
          <a:srcRect r="53071"/>
          <a:stretch/>
        </p:blipFill>
        <p:spPr>
          <a:xfrm rot="10800000" flipH="1">
            <a:off x="0" y="-1"/>
            <a:ext cx="3493504" cy="2233951"/>
          </a:xfrm>
          <a:prstGeom prst="rect">
            <a:avLst/>
          </a:prstGeom>
          <a:noFill/>
          <a:ln>
            <a:noFill/>
          </a:ln>
        </p:spPr>
      </p:pic>
      <p:sp>
        <p:nvSpPr>
          <p:cNvPr id="648" name="Google Shape;648;p146"/>
          <p:cNvSpPr txBox="1">
            <a:spLocks noGrp="1"/>
          </p:cNvSpPr>
          <p:nvPr>
            <p:ph type="title"/>
          </p:nvPr>
        </p:nvSpPr>
        <p:spPr>
          <a:xfrm>
            <a:off x="1826975" y="227975"/>
            <a:ext cx="7033200" cy="492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33475B"/>
                </a:solidFill>
              </a:defRPr>
            </a:lvl1pPr>
            <a:lvl2pPr lvl="1" rtl="0">
              <a:spcBef>
                <a:spcPts val="0"/>
              </a:spcBef>
              <a:spcAft>
                <a:spcPts val="0"/>
              </a:spcAft>
              <a:buNone/>
              <a:defRPr>
                <a:solidFill>
                  <a:srgbClr val="33475B"/>
                </a:solidFill>
              </a:defRPr>
            </a:lvl2pPr>
            <a:lvl3pPr lvl="2" rtl="0">
              <a:spcBef>
                <a:spcPts val="0"/>
              </a:spcBef>
              <a:spcAft>
                <a:spcPts val="0"/>
              </a:spcAft>
              <a:buNone/>
              <a:defRPr>
                <a:solidFill>
                  <a:srgbClr val="33475B"/>
                </a:solidFill>
              </a:defRPr>
            </a:lvl3pPr>
            <a:lvl4pPr lvl="3" rtl="0">
              <a:spcBef>
                <a:spcPts val="0"/>
              </a:spcBef>
              <a:spcAft>
                <a:spcPts val="0"/>
              </a:spcAft>
              <a:buNone/>
              <a:defRPr>
                <a:solidFill>
                  <a:srgbClr val="33475B"/>
                </a:solidFill>
              </a:defRPr>
            </a:lvl4pPr>
            <a:lvl5pPr lvl="4" rtl="0">
              <a:spcBef>
                <a:spcPts val="0"/>
              </a:spcBef>
              <a:spcAft>
                <a:spcPts val="0"/>
              </a:spcAft>
              <a:buNone/>
              <a:defRPr>
                <a:solidFill>
                  <a:srgbClr val="33475B"/>
                </a:solidFill>
              </a:defRPr>
            </a:lvl5pPr>
            <a:lvl6pPr lvl="5" rtl="0">
              <a:spcBef>
                <a:spcPts val="0"/>
              </a:spcBef>
              <a:spcAft>
                <a:spcPts val="0"/>
              </a:spcAft>
              <a:buNone/>
              <a:defRPr>
                <a:solidFill>
                  <a:srgbClr val="33475B"/>
                </a:solidFill>
              </a:defRPr>
            </a:lvl6pPr>
            <a:lvl7pPr lvl="6" rtl="0">
              <a:spcBef>
                <a:spcPts val="0"/>
              </a:spcBef>
              <a:spcAft>
                <a:spcPts val="0"/>
              </a:spcAft>
              <a:buNone/>
              <a:defRPr>
                <a:solidFill>
                  <a:srgbClr val="33475B"/>
                </a:solidFill>
              </a:defRPr>
            </a:lvl7pPr>
            <a:lvl8pPr lvl="7" rtl="0">
              <a:spcBef>
                <a:spcPts val="0"/>
              </a:spcBef>
              <a:spcAft>
                <a:spcPts val="0"/>
              </a:spcAft>
              <a:buNone/>
              <a:defRPr>
                <a:solidFill>
                  <a:srgbClr val="33475B"/>
                </a:solidFill>
              </a:defRPr>
            </a:lvl8pPr>
            <a:lvl9pPr lvl="8" rtl="0">
              <a:spcBef>
                <a:spcPts val="0"/>
              </a:spcBef>
              <a:spcAft>
                <a:spcPts val="0"/>
              </a:spcAft>
              <a:buNone/>
              <a:defRPr>
                <a:solidFill>
                  <a:srgbClr val="33475B"/>
                </a:solidFill>
              </a:defRPr>
            </a:lvl9pPr>
          </a:lstStyle>
          <a:p>
            <a:endParaRPr/>
          </a:p>
        </p:txBody>
      </p:sp>
      <p:sp>
        <p:nvSpPr>
          <p:cNvPr id="649" name="Google Shape;649;p146"/>
          <p:cNvSpPr txBox="1">
            <a:spLocks noGrp="1"/>
          </p:cNvSpPr>
          <p:nvPr>
            <p:ph type="body" idx="1"/>
          </p:nvPr>
        </p:nvSpPr>
        <p:spPr>
          <a:xfrm>
            <a:off x="993925" y="1238825"/>
            <a:ext cx="7033200" cy="29391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Clr>
                <a:srgbClr val="33475B"/>
              </a:buClr>
              <a:buSzPts val="1600"/>
              <a:buChar char="●"/>
              <a:defRPr>
                <a:solidFill>
                  <a:srgbClr val="33475B"/>
                </a:solidFill>
              </a:defRPr>
            </a:lvl1pPr>
            <a:lvl2pPr marL="914400" lvl="1" indent="-317500" rtl="0">
              <a:spcBef>
                <a:spcPts val="1600"/>
              </a:spcBef>
              <a:spcAft>
                <a:spcPts val="0"/>
              </a:spcAft>
              <a:buClr>
                <a:srgbClr val="33475B"/>
              </a:buClr>
              <a:buSzPts val="1400"/>
              <a:buChar char="○"/>
              <a:defRPr>
                <a:solidFill>
                  <a:srgbClr val="33475B"/>
                </a:solidFill>
              </a:defRPr>
            </a:lvl2pPr>
            <a:lvl3pPr marL="1371600" lvl="2" indent="-317500" rtl="0">
              <a:spcBef>
                <a:spcPts val="1600"/>
              </a:spcBef>
              <a:spcAft>
                <a:spcPts val="0"/>
              </a:spcAft>
              <a:buClr>
                <a:srgbClr val="33475B"/>
              </a:buClr>
              <a:buSzPts val="1400"/>
              <a:buChar char="■"/>
              <a:defRPr>
                <a:solidFill>
                  <a:srgbClr val="33475B"/>
                </a:solidFill>
              </a:defRPr>
            </a:lvl3pPr>
            <a:lvl4pPr marL="1828800" lvl="3" indent="-292100" rtl="0">
              <a:spcBef>
                <a:spcPts val="1600"/>
              </a:spcBef>
              <a:spcAft>
                <a:spcPts val="0"/>
              </a:spcAft>
              <a:buClr>
                <a:srgbClr val="33475B"/>
              </a:buClr>
              <a:buSzPts val="1000"/>
              <a:buChar char="●"/>
              <a:defRPr>
                <a:solidFill>
                  <a:srgbClr val="33475B"/>
                </a:solidFill>
              </a:defRPr>
            </a:lvl4pPr>
            <a:lvl5pPr marL="2286000" lvl="4" indent="-279400" rtl="0">
              <a:spcBef>
                <a:spcPts val="1600"/>
              </a:spcBef>
              <a:spcAft>
                <a:spcPts val="0"/>
              </a:spcAft>
              <a:buClr>
                <a:srgbClr val="33475B"/>
              </a:buClr>
              <a:buSzPts val="800"/>
              <a:buChar char="○"/>
              <a:defRPr>
                <a:solidFill>
                  <a:srgbClr val="33475B"/>
                </a:solidFill>
              </a:defRPr>
            </a:lvl5pPr>
            <a:lvl6pPr marL="2743200" lvl="5" indent="-279400" rtl="0">
              <a:spcBef>
                <a:spcPts val="1600"/>
              </a:spcBef>
              <a:spcAft>
                <a:spcPts val="0"/>
              </a:spcAft>
              <a:buClr>
                <a:srgbClr val="33475B"/>
              </a:buClr>
              <a:buSzPts val="800"/>
              <a:buChar char="■"/>
              <a:defRPr>
                <a:solidFill>
                  <a:srgbClr val="33475B"/>
                </a:solidFill>
              </a:defRPr>
            </a:lvl6pPr>
            <a:lvl7pPr marL="3200400" lvl="6" indent="-279400" rtl="0">
              <a:spcBef>
                <a:spcPts val="1600"/>
              </a:spcBef>
              <a:spcAft>
                <a:spcPts val="0"/>
              </a:spcAft>
              <a:buClr>
                <a:srgbClr val="33475B"/>
              </a:buClr>
              <a:buSzPts val="800"/>
              <a:buChar char="●"/>
              <a:defRPr>
                <a:solidFill>
                  <a:srgbClr val="33475B"/>
                </a:solidFill>
              </a:defRPr>
            </a:lvl7pPr>
            <a:lvl8pPr marL="3657600" lvl="7" indent="-279400" rtl="0">
              <a:spcBef>
                <a:spcPts val="1600"/>
              </a:spcBef>
              <a:spcAft>
                <a:spcPts val="0"/>
              </a:spcAft>
              <a:buClr>
                <a:srgbClr val="33475B"/>
              </a:buClr>
              <a:buSzPts val="800"/>
              <a:buChar char="○"/>
              <a:defRPr>
                <a:solidFill>
                  <a:srgbClr val="33475B"/>
                </a:solidFill>
              </a:defRPr>
            </a:lvl8pPr>
            <a:lvl9pPr marL="4114800" lvl="8" indent="-279400" rtl="0">
              <a:spcBef>
                <a:spcPts val="1600"/>
              </a:spcBef>
              <a:spcAft>
                <a:spcPts val="1600"/>
              </a:spcAft>
              <a:buClr>
                <a:srgbClr val="33475B"/>
              </a:buClr>
              <a:buSzPts val="800"/>
              <a:buChar char="■"/>
              <a:defRPr>
                <a:solidFill>
                  <a:srgbClr val="33475B"/>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 Left Aligned - Orange">
  <p:cSld name="CUSTOM_1_1_1_1_1_1">
    <p:bg>
      <p:bgPr>
        <a:solidFill>
          <a:srgbClr val="FF7A59"/>
        </a:solidFill>
        <a:effectLst/>
      </p:bgPr>
    </p:bg>
    <p:spTree>
      <p:nvGrpSpPr>
        <p:cNvPr id="1" name="Shape 58"/>
        <p:cNvGrpSpPr/>
        <p:nvPr/>
      </p:nvGrpSpPr>
      <p:grpSpPr>
        <a:xfrm>
          <a:off x="0" y="0"/>
          <a:ext cx="0" cy="0"/>
          <a:chOff x="0" y="0"/>
          <a:chExt cx="0" cy="0"/>
        </a:xfrm>
      </p:grpSpPr>
      <p:sp>
        <p:nvSpPr>
          <p:cNvPr id="59" name="Google Shape;59;p16"/>
          <p:cNvSpPr txBox="1">
            <a:spLocks noGrp="1"/>
          </p:cNvSpPr>
          <p:nvPr>
            <p:ph type="title"/>
          </p:nvPr>
        </p:nvSpPr>
        <p:spPr>
          <a:xfrm>
            <a:off x="2337576" y="1051525"/>
            <a:ext cx="6330300" cy="1953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8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60" name="Google Shape;60;p16"/>
          <p:cNvSpPr txBox="1">
            <a:spLocks noGrp="1"/>
          </p:cNvSpPr>
          <p:nvPr>
            <p:ph type="title" idx="2"/>
          </p:nvPr>
        </p:nvSpPr>
        <p:spPr>
          <a:xfrm>
            <a:off x="2292649" y="2767150"/>
            <a:ext cx="4984500" cy="375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rgbClr val="FFFFFF"/>
                </a:solidFill>
              </a:defRPr>
            </a:lvl1pPr>
            <a:lvl2pPr lvl="1" rtl="0">
              <a:spcBef>
                <a:spcPts val="0"/>
              </a:spcBef>
              <a:spcAft>
                <a:spcPts val="0"/>
              </a:spcAft>
              <a:buNone/>
              <a:defRPr sz="2400">
                <a:solidFill>
                  <a:srgbClr val="FFFFFF"/>
                </a:solidFill>
              </a:defRPr>
            </a:lvl2pPr>
            <a:lvl3pPr lvl="2" rtl="0">
              <a:spcBef>
                <a:spcPts val="0"/>
              </a:spcBef>
              <a:spcAft>
                <a:spcPts val="0"/>
              </a:spcAft>
              <a:buNone/>
              <a:defRPr sz="2400">
                <a:solidFill>
                  <a:srgbClr val="FFFFFF"/>
                </a:solidFill>
              </a:defRPr>
            </a:lvl3pPr>
            <a:lvl4pPr lvl="3" rtl="0">
              <a:spcBef>
                <a:spcPts val="0"/>
              </a:spcBef>
              <a:spcAft>
                <a:spcPts val="0"/>
              </a:spcAft>
              <a:buNone/>
              <a:defRPr sz="2400">
                <a:solidFill>
                  <a:srgbClr val="FFFFFF"/>
                </a:solidFill>
              </a:defRPr>
            </a:lvl4pPr>
            <a:lvl5pPr lvl="4" rtl="0">
              <a:spcBef>
                <a:spcPts val="0"/>
              </a:spcBef>
              <a:spcAft>
                <a:spcPts val="0"/>
              </a:spcAft>
              <a:buNone/>
              <a:defRPr sz="2400">
                <a:solidFill>
                  <a:srgbClr val="FFFFFF"/>
                </a:solidFill>
              </a:defRPr>
            </a:lvl5pPr>
            <a:lvl6pPr lvl="5" rtl="0">
              <a:spcBef>
                <a:spcPts val="0"/>
              </a:spcBef>
              <a:spcAft>
                <a:spcPts val="0"/>
              </a:spcAft>
              <a:buNone/>
              <a:defRPr sz="2400">
                <a:solidFill>
                  <a:srgbClr val="FFFFFF"/>
                </a:solidFill>
              </a:defRPr>
            </a:lvl6pPr>
            <a:lvl7pPr lvl="6" rtl="0">
              <a:spcBef>
                <a:spcPts val="0"/>
              </a:spcBef>
              <a:spcAft>
                <a:spcPts val="0"/>
              </a:spcAft>
              <a:buNone/>
              <a:defRPr sz="2400">
                <a:solidFill>
                  <a:srgbClr val="FFFFFF"/>
                </a:solidFill>
              </a:defRPr>
            </a:lvl7pPr>
            <a:lvl8pPr lvl="7" rtl="0">
              <a:spcBef>
                <a:spcPts val="0"/>
              </a:spcBef>
              <a:spcAft>
                <a:spcPts val="0"/>
              </a:spcAft>
              <a:buNone/>
              <a:defRPr sz="2400">
                <a:solidFill>
                  <a:srgbClr val="FFFFFF"/>
                </a:solidFill>
              </a:defRPr>
            </a:lvl8pPr>
            <a:lvl9pPr lvl="8" rtl="0">
              <a:spcBef>
                <a:spcPts val="0"/>
              </a:spcBef>
              <a:spcAft>
                <a:spcPts val="0"/>
              </a:spcAft>
              <a:buNone/>
              <a:defRPr sz="2400">
                <a:solidFill>
                  <a:srgbClr val="FFFFFF"/>
                </a:solidFill>
              </a:defRPr>
            </a:lvl9pPr>
          </a:lstStyle>
          <a:p>
            <a:endParaRPr/>
          </a:p>
        </p:txBody>
      </p:sp>
      <p:pic>
        <p:nvPicPr>
          <p:cNvPr id="61" name="Google Shape;61;p16"/>
          <p:cNvPicPr preferRelativeResize="0"/>
          <p:nvPr/>
        </p:nvPicPr>
        <p:blipFill rotWithShape="1">
          <a:blip r:embed="rId2">
            <a:alphaModFix/>
          </a:blip>
          <a:srcRect l="-30338" t="-6839" r="44198" b="31098"/>
          <a:stretch/>
        </p:blipFill>
        <p:spPr>
          <a:xfrm flipH="1">
            <a:off x="4" y="289825"/>
            <a:ext cx="5181596" cy="4853676"/>
          </a:xfrm>
          <a:prstGeom prst="rect">
            <a:avLst/>
          </a:prstGeom>
          <a:noFill/>
          <a:ln>
            <a:noFill/>
          </a:ln>
        </p:spPr>
      </p:pic>
      <p:pic>
        <p:nvPicPr>
          <p:cNvPr id="62" name="Google Shape;62;p16"/>
          <p:cNvPicPr preferRelativeResize="0"/>
          <p:nvPr/>
        </p:nvPicPr>
        <p:blipFill rotWithShape="1">
          <a:blip r:embed="rId3">
            <a:alphaModFix/>
          </a:blip>
          <a:srcRect l="26915" t="3136" r="457" b="56495"/>
          <a:stretch/>
        </p:blipFill>
        <p:spPr>
          <a:xfrm>
            <a:off x="0" y="2623575"/>
            <a:ext cx="4533902" cy="2519930"/>
          </a:xfrm>
          <a:prstGeom prst="rect">
            <a:avLst/>
          </a:prstGeom>
          <a:noFill/>
          <a:ln>
            <a:noFill/>
          </a:ln>
        </p:spPr>
      </p:pic>
      <p:pic>
        <p:nvPicPr>
          <p:cNvPr id="63" name="Google Shape;63;p16"/>
          <p:cNvPicPr preferRelativeResize="0"/>
          <p:nvPr/>
        </p:nvPicPr>
        <p:blipFill rotWithShape="1">
          <a:blip r:embed="rId4">
            <a:alphaModFix/>
          </a:blip>
          <a:srcRect l="31408" t="-10904" r="-22475" b="57001"/>
          <a:stretch/>
        </p:blipFill>
        <p:spPr>
          <a:xfrm>
            <a:off x="0" y="3486152"/>
            <a:ext cx="2800353" cy="1657347"/>
          </a:xfrm>
          <a:prstGeom prst="rect">
            <a:avLst/>
          </a:prstGeom>
          <a:noFill/>
          <a:ln>
            <a:noFill/>
          </a:ln>
        </p:spPr>
      </p:pic>
      <p:pic>
        <p:nvPicPr>
          <p:cNvPr id="64" name="Google Shape;64;p16"/>
          <p:cNvPicPr preferRelativeResize="0"/>
          <p:nvPr/>
        </p:nvPicPr>
        <p:blipFill>
          <a:blip r:embed="rId5">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 Left Aligned - Blue">
  <p:cSld name="CUSTOM_1_1_1_1_1_1_1">
    <p:bg>
      <p:bgPr>
        <a:solidFill>
          <a:srgbClr val="2D3E50"/>
        </a:solidFill>
        <a:effectLst/>
      </p:bgPr>
    </p:bg>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2337576" y="1051525"/>
            <a:ext cx="6330300" cy="1953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8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67" name="Google Shape;67;p17"/>
          <p:cNvSpPr txBox="1">
            <a:spLocks noGrp="1"/>
          </p:cNvSpPr>
          <p:nvPr>
            <p:ph type="title" idx="2"/>
          </p:nvPr>
        </p:nvSpPr>
        <p:spPr>
          <a:xfrm>
            <a:off x="2292649" y="2767150"/>
            <a:ext cx="4984500" cy="375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rgbClr val="FFFFFF"/>
                </a:solidFill>
              </a:defRPr>
            </a:lvl1pPr>
            <a:lvl2pPr lvl="1" rtl="0">
              <a:spcBef>
                <a:spcPts val="0"/>
              </a:spcBef>
              <a:spcAft>
                <a:spcPts val="0"/>
              </a:spcAft>
              <a:buNone/>
              <a:defRPr sz="2400">
                <a:solidFill>
                  <a:srgbClr val="FFFFFF"/>
                </a:solidFill>
              </a:defRPr>
            </a:lvl2pPr>
            <a:lvl3pPr lvl="2" rtl="0">
              <a:spcBef>
                <a:spcPts val="0"/>
              </a:spcBef>
              <a:spcAft>
                <a:spcPts val="0"/>
              </a:spcAft>
              <a:buNone/>
              <a:defRPr sz="2400">
                <a:solidFill>
                  <a:srgbClr val="FFFFFF"/>
                </a:solidFill>
              </a:defRPr>
            </a:lvl3pPr>
            <a:lvl4pPr lvl="3" rtl="0">
              <a:spcBef>
                <a:spcPts val="0"/>
              </a:spcBef>
              <a:spcAft>
                <a:spcPts val="0"/>
              </a:spcAft>
              <a:buNone/>
              <a:defRPr sz="2400">
                <a:solidFill>
                  <a:srgbClr val="FFFFFF"/>
                </a:solidFill>
              </a:defRPr>
            </a:lvl4pPr>
            <a:lvl5pPr lvl="4" rtl="0">
              <a:spcBef>
                <a:spcPts val="0"/>
              </a:spcBef>
              <a:spcAft>
                <a:spcPts val="0"/>
              </a:spcAft>
              <a:buNone/>
              <a:defRPr sz="2400">
                <a:solidFill>
                  <a:srgbClr val="FFFFFF"/>
                </a:solidFill>
              </a:defRPr>
            </a:lvl5pPr>
            <a:lvl6pPr lvl="5" rtl="0">
              <a:spcBef>
                <a:spcPts val="0"/>
              </a:spcBef>
              <a:spcAft>
                <a:spcPts val="0"/>
              </a:spcAft>
              <a:buNone/>
              <a:defRPr sz="2400">
                <a:solidFill>
                  <a:srgbClr val="FFFFFF"/>
                </a:solidFill>
              </a:defRPr>
            </a:lvl6pPr>
            <a:lvl7pPr lvl="6" rtl="0">
              <a:spcBef>
                <a:spcPts val="0"/>
              </a:spcBef>
              <a:spcAft>
                <a:spcPts val="0"/>
              </a:spcAft>
              <a:buNone/>
              <a:defRPr sz="2400">
                <a:solidFill>
                  <a:srgbClr val="FFFFFF"/>
                </a:solidFill>
              </a:defRPr>
            </a:lvl7pPr>
            <a:lvl8pPr lvl="7" rtl="0">
              <a:spcBef>
                <a:spcPts val="0"/>
              </a:spcBef>
              <a:spcAft>
                <a:spcPts val="0"/>
              </a:spcAft>
              <a:buNone/>
              <a:defRPr sz="2400">
                <a:solidFill>
                  <a:srgbClr val="FFFFFF"/>
                </a:solidFill>
              </a:defRPr>
            </a:lvl8pPr>
            <a:lvl9pPr lvl="8" rtl="0">
              <a:spcBef>
                <a:spcPts val="0"/>
              </a:spcBef>
              <a:spcAft>
                <a:spcPts val="0"/>
              </a:spcAft>
              <a:buNone/>
              <a:defRPr sz="2400">
                <a:solidFill>
                  <a:srgbClr val="FFFFFF"/>
                </a:solidFill>
              </a:defRPr>
            </a:lvl9pPr>
          </a:lstStyle>
          <a:p>
            <a:endParaRPr/>
          </a:p>
        </p:txBody>
      </p:sp>
      <p:pic>
        <p:nvPicPr>
          <p:cNvPr id="68" name="Google Shape;68;p17"/>
          <p:cNvPicPr preferRelativeResize="0"/>
          <p:nvPr/>
        </p:nvPicPr>
        <p:blipFill rotWithShape="1">
          <a:blip r:embed="rId2">
            <a:alphaModFix/>
          </a:blip>
          <a:srcRect l="6163" t="-3303" r="11110" b="48158"/>
          <a:stretch/>
        </p:blipFill>
        <p:spPr>
          <a:xfrm rot="5400000">
            <a:off x="-456180" y="1684024"/>
            <a:ext cx="2673898" cy="1782351"/>
          </a:xfrm>
          <a:prstGeom prst="rect">
            <a:avLst/>
          </a:prstGeom>
          <a:noFill/>
          <a:ln>
            <a:noFill/>
          </a:ln>
        </p:spPr>
      </p:pic>
      <p:pic>
        <p:nvPicPr>
          <p:cNvPr id="69" name="Google Shape;69;p17"/>
          <p:cNvPicPr preferRelativeResize="0"/>
          <p:nvPr/>
        </p:nvPicPr>
        <p:blipFill rotWithShape="1">
          <a:blip r:embed="rId3">
            <a:alphaModFix/>
          </a:blip>
          <a:srcRect l="1067" t="4136" r="19887" b="34400"/>
          <a:stretch/>
        </p:blipFill>
        <p:spPr>
          <a:xfrm rot="5400014">
            <a:off x="-255815" y="2636313"/>
            <a:ext cx="2763006" cy="2289467"/>
          </a:xfrm>
          <a:prstGeom prst="rect">
            <a:avLst/>
          </a:prstGeom>
          <a:noFill/>
          <a:ln>
            <a:noFill/>
          </a:ln>
        </p:spPr>
      </p:pic>
      <p:pic>
        <p:nvPicPr>
          <p:cNvPr id="70" name="Google Shape;70;p17"/>
          <p:cNvPicPr preferRelativeResize="0"/>
          <p:nvPr/>
        </p:nvPicPr>
        <p:blipFill rotWithShape="1">
          <a:blip r:embed="rId4">
            <a:alphaModFix/>
          </a:blip>
          <a:srcRect l="-42903" t="-17194" r="-4480" b="58350"/>
          <a:stretch/>
        </p:blipFill>
        <p:spPr>
          <a:xfrm flipH="1">
            <a:off x="-19050" y="3209550"/>
            <a:ext cx="5829300" cy="1953000"/>
          </a:xfrm>
          <a:prstGeom prst="rect">
            <a:avLst/>
          </a:prstGeom>
          <a:noFill/>
          <a:ln>
            <a:noFill/>
          </a:ln>
        </p:spPr>
      </p:pic>
      <p:pic>
        <p:nvPicPr>
          <p:cNvPr id="71" name="Google Shape;71;p17"/>
          <p:cNvPicPr preferRelativeResize="0"/>
          <p:nvPr/>
        </p:nvPicPr>
        <p:blipFill>
          <a:blip r:embed="rId5">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 Left Aligned - Light 1 1">
  <p:cSld name="CUSTOM_1_1_1_1_1_1_1_1_2">
    <p:bg>
      <p:bgPr>
        <a:solidFill>
          <a:srgbClr val="F5F8FA"/>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2337576" y="1051525"/>
            <a:ext cx="6330300" cy="1953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800">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a:endParaRPr/>
          </a:p>
        </p:txBody>
      </p:sp>
      <p:sp>
        <p:nvSpPr>
          <p:cNvPr id="74" name="Google Shape;74;p18"/>
          <p:cNvSpPr txBox="1">
            <a:spLocks noGrp="1"/>
          </p:cNvSpPr>
          <p:nvPr>
            <p:ph type="title" idx="2"/>
          </p:nvPr>
        </p:nvSpPr>
        <p:spPr>
          <a:xfrm>
            <a:off x="2292649" y="2767150"/>
            <a:ext cx="4984500" cy="375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rgbClr val="2D3E50"/>
                </a:solidFill>
              </a:defRPr>
            </a:lvl1pPr>
            <a:lvl2pPr lvl="1" rtl="0">
              <a:spcBef>
                <a:spcPts val="0"/>
              </a:spcBef>
              <a:spcAft>
                <a:spcPts val="0"/>
              </a:spcAft>
              <a:buNone/>
              <a:defRPr sz="2400">
                <a:solidFill>
                  <a:srgbClr val="2D3E50"/>
                </a:solidFill>
              </a:defRPr>
            </a:lvl2pPr>
            <a:lvl3pPr lvl="2" rtl="0">
              <a:spcBef>
                <a:spcPts val="0"/>
              </a:spcBef>
              <a:spcAft>
                <a:spcPts val="0"/>
              </a:spcAft>
              <a:buNone/>
              <a:defRPr sz="2400">
                <a:solidFill>
                  <a:srgbClr val="2D3E50"/>
                </a:solidFill>
              </a:defRPr>
            </a:lvl3pPr>
            <a:lvl4pPr lvl="3" rtl="0">
              <a:spcBef>
                <a:spcPts val="0"/>
              </a:spcBef>
              <a:spcAft>
                <a:spcPts val="0"/>
              </a:spcAft>
              <a:buNone/>
              <a:defRPr sz="2400">
                <a:solidFill>
                  <a:srgbClr val="2D3E50"/>
                </a:solidFill>
              </a:defRPr>
            </a:lvl4pPr>
            <a:lvl5pPr lvl="4" rtl="0">
              <a:spcBef>
                <a:spcPts val="0"/>
              </a:spcBef>
              <a:spcAft>
                <a:spcPts val="0"/>
              </a:spcAft>
              <a:buNone/>
              <a:defRPr sz="2400">
                <a:solidFill>
                  <a:srgbClr val="2D3E50"/>
                </a:solidFill>
              </a:defRPr>
            </a:lvl5pPr>
            <a:lvl6pPr lvl="5" rtl="0">
              <a:spcBef>
                <a:spcPts val="0"/>
              </a:spcBef>
              <a:spcAft>
                <a:spcPts val="0"/>
              </a:spcAft>
              <a:buNone/>
              <a:defRPr sz="2400">
                <a:solidFill>
                  <a:srgbClr val="2D3E50"/>
                </a:solidFill>
              </a:defRPr>
            </a:lvl6pPr>
            <a:lvl7pPr lvl="6" rtl="0">
              <a:spcBef>
                <a:spcPts val="0"/>
              </a:spcBef>
              <a:spcAft>
                <a:spcPts val="0"/>
              </a:spcAft>
              <a:buNone/>
              <a:defRPr sz="2400">
                <a:solidFill>
                  <a:srgbClr val="2D3E50"/>
                </a:solidFill>
              </a:defRPr>
            </a:lvl7pPr>
            <a:lvl8pPr lvl="7" rtl="0">
              <a:spcBef>
                <a:spcPts val="0"/>
              </a:spcBef>
              <a:spcAft>
                <a:spcPts val="0"/>
              </a:spcAft>
              <a:buNone/>
              <a:defRPr sz="2400">
                <a:solidFill>
                  <a:srgbClr val="2D3E50"/>
                </a:solidFill>
              </a:defRPr>
            </a:lvl8pPr>
            <a:lvl9pPr lvl="8" rtl="0">
              <a:spcBef>
                <a:spcPts val="0"/>
              </a:spcBef>
              <a:spcAft>
                <a:spcPts val="0"/>
              </a:spcAft>
              <a:buNone/>
              <a:defRPr sz="2400">
                <a:solidFill>
                  <a:srgbClr val="2D3E50"/>
                </a:solidFill>
              </a:defRPr>
            </a:lvl9pPr>
          </a:lstStyle>
          <a:p>
            <a:endParaRPr/>
          </a:p>
        </p:txBody>
      </p:sp>
      <p:pic>
        <p:nvPicPr>
          <p:cNvPr id="75" name="Google Shape;75;p18"/>
          <p:cNvPicPr preferRelativeResize="0"/>
          <p:nvPr/>
        </p:nvPicPr>
        <p:blipFill rotWithShape="1">
          <a:blip r:embed="rId2">
            <a:alphaModFix/>
          </a:blip>
          <a:srcRect l="-125" t="-9489" r="10351" b="53239"/>
          <a:stretch/>
        </p:blipFill>
        <p:spPr>
          <a:xfrm rot="5400000">
            <a:off x="-990339" y="1188589"/>
            <a:ext cx="4191003" cy="2248424"/>
          </a:xfrm>
          <a:prstGeom prst="rect">
            <a:avLst/>
          </a:prstGeom>
          <a:noFill/>
          <a:ln>
            <a:noFill/>
          </a:ln>
        </p:spPr>
      </p:pic>
      <p:pic>
        <p:nvPicPr>
          <p:cNvPr id="76" name="Google Shape;76;p18"/>
          <p:cNvPicPr preferRelativeResize="0"/>
          <p:nvPr/>
        </p:nvPicPr>
        <p:blipFill rotWithShape="1">
          <a:blip r:embed="rId3">
            <a:alphaModFix/>
          </a:blip>
          <a:srcRect l="36528" t="22257" r="3411" b="-14043"/>
          <a:stretch/>
        </p:blipFill>
        <p:spPr>
          <a:xfrm rot="10800000" flipH="1">
            <a:off x="-19050" y="1950850"/>
            <a:ext cx="2609849" cy="3211700"/>
          </a:xfrm>
          <a:prstGeom prst="rect">
            <a:avLst/>
          </a:prstGeom>
          <a:noFill/>
          <a:ln>
            <a:noFill/>
          </a:ln>
        </p:spPr>
      </p:pic>
      <p:pic>
        <p:nvPicPr>
          <p:cNvPr id="77" name="Google Shape;77;p18"/>
          <p:cNvPicPr preferRelativeResize="0"/>
          <p:nvPr/>
        </p:nvPicPr>
        <p:blipFill rotWithShape="1">
          <a:blip r:embed="rId4">
            <a:alphaModFix/>
          </a:blip>
          <a:srcRect l="-30336" t="18122" r="-1104" b="60014"/>
          <a:stretch/>
        </p:blipFill>
        <p:spPr>
          <a:xfrm flipH="1">
            <a:off x="-474730" y="3780932"/>
            <a:ext cx="7732831" cy="1370318"/>
          </a:xfrm>
          <a:prstGeom prst="rect">
            <a:avLst/>
          </a:prstGeom>
          <a:noFill/>
          <a:ln>
            <a:noFill/>
          </a:ln>
        </p:spPr>
      </p:pic>
      <p:pic>
        <p:nvPicPr>
          <p:cNvPr id="78" name="Google Shape;78;p18"/>
          <p:cNvPicPr preferRelativeResize="0"/>
          <p:nvPr/>
        </p:nvPicPr>
        <p:blipFill>
          <a:blip r:embed="rId5">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r - Mid - Orange">
  <p:cSld name="BLANK_3_1_1_1_1_2">
    <p:bg>
      <p:bgPr>
        <a:solidFill>
          <a:srgbClr val="FFFFFF"/>
        </a:solidFill>
        <a:effectLst/>
      </p:bgPr>
    </p:bg>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1575575" y="273014"/>
            <a:ext cx="5013900" cy="636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a:endParaRPr/>
          </a:p>
        </p:txBody>
      </p:sp>
      <p:sp>
        <p:nvSpPr>
          <p:cNvPr id="81" name="Google Shape;81;p19"/>
          <p:cNvSpPr txBox="1">
            <a:spLocks noGrp="1"/>
          </p:cNvSpPr>
          <p:nvPr>
            <p:ph type="title" idx="2"/>
          </p:nvPr>
        </p:nvSpPr>
        <p:spPr>
          <a:xfrm>
            <a:off x="1606858" y="837608"/>
            <a:ext cx="4451400" cy="375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rgbClr val="2D3E50"/>
                </a:solidFill>
              </a:defRPr>
            </a:lvl1pPr>
            <a:lvl2pPr lvl="1" rtl="0">
              <a:spcBef>
                <a:spcPts val="0"/>
              </a:spcBef>
              <a:spcAft>
                <a:spcPts val="0"/>
              </a:spcAft>
              <a:buNone/>
              <a:defRPr sz="1600">
                <a:solidFill>
                  <a:srgbClr val="2D3E50"/>
                </a:solidFill>
              </a:defRPr>
            </a:lvl2pPr>
            <a:lvl3pPr lvl="2" rtl="0">
              <a:spcBef>
                <a:spcPts val="0"/>
              </a:spcBef>
              <a:spcAft>
                <a:spcPts val="0"/>
              </a:spcAft>
              <a:buNone/>
              <a:defRPr sz="1600">
                <a:solidFill>
                  <a:srgbClr val="2D3E50"/>
                </a:solidFill>
              </a:defRPr>
            </a:lvl3pPr>
            <a:lvl4pPr lvl="3" rtl="0">
              <a:spcBef>
                <a:spcPts val="0"/>
              </a:spcBef>
              <a:spcAft>
                <a:spcPts val="0"/>
              </a:spcAft>
              <a:buNone/>
              <a:defRPr sz="1600">
                <a:solidFill>
                  <a:srgbClr val="2D3E50"/>
                </a:solidFill>
              </a:defRPr>
            </a:lvl4pPr>
            <a:lvl5pPr lvl="4" rtl="0">
              <a:spcBef>
                <a:spcPts val="0"/>
              </a:spcBef>
              <a:spcAft>
                <a:spcPts val="0"/>
              </a:spcAft>
              <a:buNone/>
              <a:defRPr sz="1600">
                <a:solidFill>
                  <a:srgbClr val="2D3E50"/>
                </a:solidFill>
              </a:defRPr>
            </a:lvl5pPr>
            <a:lvl6pPr lvl="5" rtl="0">
              <a:spcBef>
                <a:spcPts val="0"/>
              </a:spcBef>
              <a:spcAft>
                <a:spcPts val="0"/>
              </a:spcAft>
              <a:buNone/>
              <a:defRPr sz="1600">
                <a:solidFill>
                  <a:srgbClr val="2D3E50"/>
                </a:solidFill>
              </a:defRPr>
            </a:lvl6pPr>
            <a:lvl7pPr lvl="6" rtl="0">
              <a:spcBef>
                <a:spcPts val="0"/>
              </a:spcBef>
              <a:spcAft>
                <a:spcPts val="0"/>
              </a:spcAft>
              <a:buNone/>
              <a:defRPr sz="1600">
                <a:solidFill>
                  <a:srgbClr val="2D3E50"/>
                </a:solidFill>
              </a:defRPr>
            </a:lvl7pPr>
            <a:lvl8pPr lvl="7" rtl="0">
              <a:spcBef>
                <a:spcPts val="0"/>
              </a:spcBef>
              <a:spcAft>
                <a:spcPts val="0"/>
              </a:spcAft>
              <a:buNone/>
              <a:defRPr sz="1600">
                <a:solidFill>
                  <a:srgbClr val="2D3E50"/>
                </a:solidFill>
              </a:defRPr>
            </a:lvl8pPr>
            <a:lvl9pPr lvl="8" rtl="0">
              <a:spcBef>
                <a:spcPts val="0"/>
              </a:spcBef>
              <a:spcAft>
                <a:spcPts val="0"/>
              </a:spcAft>
              <a:buNone/>
              <a:defRPr sz="1600">
                <a:solidFill>
                  <a:srgbClr val="2D3E50"/>
                </a:solidFill>
              </a:defRPr>
            </a:lvl9pPr>
          </a:lstStyle>
          <a:p>
            <a:endParaRPr/>
          </a:p>
        </p:txBody>
      </p:sp>
      <p:sp>
        <p:nvSpPr>
          <p:cNvPr id="82" name="Google Shape;82;p19"/>
          <p:cNvSpPr/>
          <p:nvPr/>
        </p:nvSpPr>
        <p:spPr>
          <a:xfrm>
            <a:off x="0" y="0"/>
            <a:ext cx="1047900" cy="5143500"/>
          </a:xfrm>
          <a:prstGeom prst="rect">
            <a:avLst/>
          </a:prstGeom>
          <a:solidFill>
            <a:srgbClr val="2D3E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 name="Google Shape;83;p19"/>
          <p:cNvPicPr preferRelativeResize="0"/>
          <p:nvPr/>
        </p:nvPicPr>
        <p:blipFill>
          <a:blip r:embed="rId2">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r - Mid - Orange">
  <p:cSld name="BLANK_3_1_1_1_1_2_1">
    <p:bg>
      <p:bgPr>
        <a:solidFill>
          <a:srgbClr val="FFFFFF"/>
        </a:solidFill>
        <a:effectLst/>
      </p:bgPr>
    </p:bg>
    <p:spTree>
      <p:nvGrpSpPr>
        <p:cNvPr id="1" name="Shape 84"/>
        <p:cNvGrpSpPr/>
        <p:nvPr/>
      </p:nvGrpSpPr>
      <p:grpSpPr>
        <a:xfrm>
          <a:off x="0" y="0"/>
          <a:ext cx="0" cy="0"/>
          <a:chOff x="0" y="0"/>
          <a:chExt cx="0" cy="0"/>
        </a:xfrm>
      </p:grpSpPr>
      <p:sp>
        <p:nvSpPr>
          <p:cNvPr id="85" name="Google Shape;85;p20"/>
          <p:cNvSpPr txBox="1">
            <a:spLocks noGrp="1"/>
          </p:cNvSpPr>
          <p:nvPr>
            <p:ph type="title"/>
          </p:nvPr>
        </p:nvSpPr>
        <p:spPr>
          <a:xfrm>
            <a:off x="1575575" y="273014"/>
            <a:ext cx="5013900" cy="636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a:endParaRPr/>
          </a:p>
        </p:txBody>
      </p:sp>
      <p:sp>
        <p:nvSpPr>
          <p:cNvPr id="86" name="Google Shape;86;p20"/>
          <p:cNvSpPr txBox="1">
            <a:spLocks noGrp="1"/>
          </p:cNvSpPr>
          <p:nvPr>
            <p:ph type="title" idx="2"/>
          </p:nvPr>
        </p:nvSpPr>
        <p:spPr>
          <a:xfrm>
            <a:off x="1606858" y="837608"/>
            <a:ext cx="4451400" cy="375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rgbClr val="2D3E50"/>
                </a:solidFill>
              </a:defRPr>
            </a:lvl1pPr>
            <a:lvl2pPr lvl="1" rtl="0">
              <a:spcBef>
                <a:spcPts val="0"/>
              </a:spcBef>
              <a:spcAft>
                <a:spcPts val="0"/>
              </a:spcAft>
              <a:buNone/>
              <a:defRPr sz="1600">
                <a:solidFill>
                  <a:srgbClr val="2D3E50"/>
                </a:solidFill>
              </a:defRPr>
            </a:lvl2pPr>
            <a:lvl3pPr lvl="2" rtl="0">
              <a:spcBef>
                <a:spcPts val="0"/>
              </a:spcBef>
              <a:spcAft>
                <a:spcPts val="0"/>
              </a:spcAft>
              <a:buNone/>
              <a:defRPr sz="1600">
                <a:solidFill>
                  <a:srgbClr val="2D3E50"/>
                </a:solidFill>
              </a:defRPr>
            </a:lvl3pPr>
            <a:lvl4pPr lvl="3" rtl="0">
              <a:spcBef>
                <a:spcPts val="0"/>
              </a:spcBef>
              <a:spcAft>
                <a:spcPts val="0"/>
              </a:spcAft>
              <a:buNone/>
              <a:defRPr sz="1600">
                <a:solidFill>
                  <a:srgbClr val="2D3E50"/>
                </a:solidFill>
              </a:defRPr>
            </a:lvl4pPr>
            <a:lvl5pPr lvl="4" rtl="0">
              <a:spcBef>
                <a:spcPts val="0"/>
              </a:spcBef>
              <a:spcAft>
                <a:spcPts val="0"/>
              </a:spcAft>
              <a:buNone/>
              <a:defRPr sz="1600">
                <a:solidFill>
                  <a:srgbClr val="2D3E50"/>
                </a:solidFill>
              </a:defRPr>
            </a:lvl5pPr>
            <a:lvl6pPr lvl="5" rtl="0">
              <a:spcBef>
                <a:spcPts val="0"/>
              </a:spcBef>
              <a:spcAft>
                <a:spcPts val="0"/>
              </a:spcAft>
              <a:buNone/>
              <a:defRPr sz="1600">
                <a:solidFill>
                  <a:srgbClr val="2D3E50"/>
                </a:solidFill>
              </a:defRPr>
            </a:lvl6pPr>
            <a:lvl7pPr lvl="6" rtl="0">
              <a:spcBef>
                <a:spcPts val="0"/>
              </a:spcBef>
              <a:spcAft>
                <a:spcPts val="0"/>
              </a:spcAft>
              <a:buNone/>
              <a:defRPr sz="1600">
                <a:solidFill>
                  <a:srgbClr val="2D3E50"/>
                </a:solidFill>
              </a:defRPr>
            </a:lvl7pPr>
            <a:lvl8pPr lvl="7" rtl="0">
              <a:spcBef>
                <a:spcPts val="0"/>
              </a:spcBef>
              <a:spcAft>
                <a:spcPts val="0"/>
              </a:spcAft>
              <a:buNone/>
              <a:defRPr sz="1600">
                <a:solidFill>
                  <a:srgbClr val="2D3E50"/>
                </a:solidFill>
              </a:defRPr>
            </a:lvl8pPr>
            <a:lvl9pPr lvl="8" rtl="0">
              <a:spcBef>
                <a:spcPts val="0"/>
              </a:spcBef>
              <a:spcAft>
                <a:spcPts val="0"/>
              </a:spcAft>
              <a:buNone/>
              <a:defRPr sz="1600">
                <a:solidFill>
                  <a:srgbClr val="2D3E50"/>
                </a:solidFill>
              </a:defRPr>
            </a:lvl9pPr>
          </a:lstStyle>
          <a:p>
            <a:endParaRPr/>
          </a:p>
        </p:txBody>
      </p:sp>
      <p:sp>
        <p:nvSpPr>
          <p:cNvPr id="87" name="Google Shape;87;p20"/>
          <p:cNvSpPr/>
          <p:nvPr/>
        </p:nvSpPr>
        <p:spPr>
          <a:xfrm>
            <a:off x="0" y="0"/>
            <a:ext cx="1047900" cy="5143500"/>
          </a:xfrm>
          <a:prstGeom prst="rect">
            <a:avLst/>
          </a:prstGeom>
          <a:solidFill>
            <a:srgbClr val="FF7A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8" name="Google Shape;88;p20"/>
          <p:cNvPicPr preferRelativeResize="0"/>
          <p:nvPr/>
        </p:nvPicPr>
        <p:blipFill>
          <a:blip r:embed="rId2">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Canvas – Full Logo">
  <p:cSld name="BLANK_1_3">
    <p:bg>
      <p:bgPr>
        <a:solidFill>
          <a:srgbClr val="FFFFFF"/>
        </a:solidFill>
        <a:effectLst/>
      </p:bgPr>
    </p:bg>
    <p:spTree>
      <p:nvGrpSpPr>
        <p:cNvPr id="1" name="Shape 10"/>
        <p:cNvGrpSpPr/>
        <p:nvPr/>
      </p:nvGrpSpPr>
      <p:grpSpPr>
        <a:xfrm>
          <a:off x="0" y="0"/>
          <a:ext cx="0" cy="0"/>
          <a:chOff x="0" y="0"/>
          <a:chExt cx="0" cy="0"/>
        </a:xfrm>
      </p:grpSpPr>
      <p:sp>
        <p:nvSpPr>
          <p:cNvPr id="11" name="Google Shape;11;p3"/>
          <p:cNvSpPr txBox="1">
            <a:spLocks noGrp="1"/>
          </p:cNvSpPr>
          <p:nvPr>
            <p:ph type="title"/>
          </p:nvPr>
        </p:nvSpPr>
        <p:spPr>
          <a:xfrm>
            <a:off x="729850" y="884175"/>
            <a:ext cx="5860500" cy="9549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None/>
              <a:defRPr sz="5000" b="1">
                <a:solidFill>
                  <a:srgbClr val="425B76"/>
                </a:solidFill>
                <a:latin typeface="Avenir"/>
                <a:ea typeface="Avenir"/>
                <a:cs typeface="Avenir"/>
                <a:sym typeface="Avenir"/>
              </a:defRPr>
            </a:lvl1pPr>
            <a:lvl2pPr lvl="1" rtl="0">
              <a:spcBef>
                <a:spcPts val="0"/>
              </a:spcBef>
              <a:spcAft>
                <a:spcPts val="0"/>
              </a:spcAft>
              <a:buNone/>
              <a:defRPr>
                <a:solidFill>
                  <a:srgbClr val="425B76"/>
                </a:solidFill>
              </a:defRPr>
            </a:lvl2pPr>
            <a:lvl3pPr lvl="2" rtl="0">
              <a:spcBef>
                <a:spcPts val="0"/>
              </a:spcBef>
              <a:spcAft>
                <a:spcPts val="0"/>
              </a:spcAft>
              <a:buNone/>
              <a:defRPr>
                <a:solidFill>
                  <a:srgbClr val="425B76"/>
                </a:solidFill>
              </a:defRPr>
            </a:lvl3pPr>
            <a:lvl4pPr lvl="3" rtl="0">
              <a:spcBef>
                <a:spcPts val="0"/>
              </a:spcBef>
              <a:spcAft>
                <a:spcPts val="0"/>
              </a:spcAft>
              <a:buNone/>
              <a:defRPr>
                <a:solidFill>
                  <a:srgbClr val="425B76"/>
                </a:solidFill>
              </a:defRPr>
            </a:lvl4pPr>
            <a:lvl5pPr lvl="4" rtl="0">
              <a:spcBef>
                <a:spcPts val="0"/>
              </a:spcBef>
              <a:spcAft>
                <a:spcPts val="0"/>
              </a:spcAft>
              <a:buNone/>
              <a:defRPr>
                <a:solidFill>
                  <a:srgbClr val="425B76"/>
                </a:solidFill>
              </a:defRPr>
            </a:lvl5pPr>
            <a:lvl6pPr lvl="5" rtl="0">
              <a:spcBef>
                <a:spcPts val="0"/>
              </a:spcBef>
              <a:spcAft>
                <a:spcPts val="0"/>
              </a:spcAft>
              <a:buNone/>
              <a:defRPr>
                <a:solidFill>
                  <a:srgbClr val="425B76"/>
                </a:solidFill>
              </a:defRPr>
            </a:lvl6pPr>
            <a:lvl7pPr lvl="6" rtl="0">
              <a:spcBef>
                <a:spcPts val="0"/>
              </a:spcBef>
              <a:spcAft>
                <a:spcPts val="0"/>
              </a:spcAft>
              <a:buNone/>
              <a:defRPr>
                <a:solidFill>
                  <a:srgbClr val="425B76"/>
                </a:solidFill>
              </a:defRPr>
            </a:lvl7pPr>
            <a:lvl8pPr lvl="7" rtl="0">
              <a:spcBef>
                <a:spcPts val="0"/>
              </a:spcBef>
              <a:spcAft>
                <a:spcPts val="0"/>
              </a:spcAft>
              <a:buNone/>
              <a:defRPr>
                <a:solidFill>
                  <a:srgbClr val="425B76"/>
                </a:solidFill>
              </a:defRPr>
            </a:lvl8pPr>
            <a:lvl9pPr lvl="8" rtl="0">
              <a:spcBef>
                <a:spcPts val="0"/>
              </a:spcBef>
              <a:spcAft>
                <a:spcPts val="0"/>
              </a:spcAft>
              <a:buNone/>
              <a:defRPr>
                <a:solidFill>
                  <a:srgbClr val="425B76"/>
                </a:solidFill>
              </a:defRPr>
            </a:lvl9pPr>
          </a:lstStyle>
          <a:p>
            <a:endParaRPr/>
          </a:p>
        </p:txBody>
      </p:sp>
      <p:sp>
        <p:nvSpPr>
          <p:cNvPr id="12" name="Google Shape;12;p3" title="subtitle"/>
          <p:cNvSpPr txBox="1">
            <a:spLocks noGrp="1"/>
          </p:cNvSpPr>
          <p:nvPr>
            <p:ph type="subTitle" idx="1"/>
          </p:nvPr>
        </p:nvSpPr>
        <p:spPr>
          <a:xfrm>
            <a:off x="742925" y="2547825"/>
            <a:ext cx="4800900" cy="1025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None/>
              <a:defRPr sz="3000">
                <a:solidFill>
                  <a:srgbClr val="425B76"/>
                </a:solidFill>
                <a:latin typeface="Avenir"/>
                <a:ea typeface="Avenir"/>
                <a:cs typeface="Avenir"/>
                <a:sym typeface="Avenir"/>
              </a:defRPr>
            </a:lvl1pPr>
            <a:lvl2pPr lvl="1" rtl="0">
              <a:spcBef>
                <a:spcPts val="1600"/>
              </a:spcBef>
              <a:spcAft>
                <a:spcPts val="0"/>
              </a:spcAft>
              <a:buNone/>
              <a:defRPr>
                <a:solidFill>
                  <a:srgbClr val="425B76"/>
                </a:solidFill>
              </a:defRPr>
            </a:lvl2pPr>
            <a:lvl3pPr lvl="2" rtl="0">
              <a:spcBef>
                <a:spcPts val="1600"/>
              </a:spcBef>
              <a:spcAft>
                <a:spcPts val="0"/>
              </a:spcAft>
              <a:buNone/>
              <a:defRPr>
                <a:solidFill>
                  <a:srgbClr val="425B76"/>
                </a:solidFill>
              </a:defRPr>
            </a:lvl3pPr>
            <a:lvl4pPr lvl="3" rtl="0">
              <a:spcBef>
                <a:spcPts val="1600"/>
              </a:spcBef>
              <a:spcAft>
                <a:spcPts val="0"/>
              </a:spcAft>
              <a:buNone/>
              <a:defRPr>
                <a:solidFill>
                  <a:srgbClr val="425B76"/>
                </a:solidFill>
              </a:defRPr>
            </a:lvl4pPr>
            <a:lvl5pPr lvl="4" rtl="0">
              <a:spcBef>
                <a:spcPts val="1600"/>
              </a:spcBef>
              <a:spcAft>
                <a:spcPts val="0"/>
              </a:spcAft>
              <a:buNone/>
              <a:defRPr>
                <a:solidFill>
                  <a:srgbClr val="425B76"/>
                </a:solidFill>
              </a:defRPr>
            </a:lvl5pPr>
            <a:lvl6pPr lvl="5" rtl="0">
              <a:spcBef>
                <a:spcPts val="1600"/>
              </a:spcBef>
              <a:spcAft>
                <a:spcPts val="0"/>
              </a:spcAft>
              <a:buNone/>
              <a:defRPr>
                <a:solidFill>
                  <a:srgbClr val="425B76"/>
                </a:solidFill>
              </a:defRPr>
            </a:lvl6pPr>
            <a:lvl7pPr lvl="6" rtl="0">
              <a:spcBef>
                <a:spcPts val="1600"/>
              </a:spcBef>
              <a:spcAft>
                <a:spcPts val="0"/>
              </a:spcAft>
              <a:buNone/>
              <a:defRPr>
                <a:solidFill>
                  <a:srgbClr val="425B76"/>
                </a:solidFill>
              </a:defRPr>
            </a:lvl7pPr>
            <a:lvl8pPr lvl="7" rtl="0">
              <a:spcBef>
                <a:spcPts val="1600"/>
              </a:spcBef>
              <a:spcAft>
                <a:spcPts val="0"/>
              </a:spcAft>
              <a:buNone/>
              <a:defRPr>
                <a:solidFill>
                  <a:srgbClr val="425B76"/>
                </a:solidFill>
              </a:defRPr>
            </a:lvl8pPr>
            <a:lvl9pPr lvl="8" rtl="0">
              <a:spcBef>
                <a:spcPts val="1600"/>
              </a:spcBef>
              <a:spcAft>
                <a:spcPts val="1600"/>
              </a:spcAft>
              <a:buNone/>
              <a:defRPr>
                <a:solidFill>
                  <a:srgbClr val="425B76"/>
                </a:solidFill>
              </a:defRPr>
            </a:lvl9pPr>
          </a:lstStyle>
          <a:p>
            <a:endParaRPr/>
          </a:p>
        </p:txBody>
      </p:sp>
      <p:pic>
        <p:nvPicPr>
          <p:cNvPr id="13" name="Google Shape;13;p3"/>
          <p:cNvPicPr preferRelativeResize="0"/>
          <p:nvPr/>
        </p:nvPicPr>
        <p:blipFill>
          <a:blip r:embed="rId2">
            <a:alphaModFix/>
          </a:blip>
          <a:stretch>
            <a:fillRect/>
          </a:stretch>
        </p:blipFill>
        <p:spPr>
          <a:xfrm>
            <a:off x="7720426" y="4504266"/>
            <a:ext cx="1291923" cy="501775"/>
          </a:xfrm>
          <a:prstGeom prst="rect">
            <a:avLst/>
          </a:prstGeom>
          <a:noFill/>
          <a:ln>
            <a:noFill/>
          </a:ln>
        </p:spPr>
      </p:pic>
      <p:sp>
        <p:nvSpPr>
          <p:cNvPr id="14" name="Google Shape;14;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sz="1300">
                <a:solidFill>
                  <a:srgbClr val="33475B"/>
                </a:solidFill>
                <a:latin typeface="Avenir"/>
                <a:ea typeface="Avenir"/>
                <a:cs typeface="Avenir"/>
                <a:sym typeface="Avenir"/>
              </a:defRPr>
            </a:lvl1pPr>
            <a:lvl2pPr lvl="1">
              <a:buNone/>
              <a:defRPr sz="1300">
                <a:solidFill>
                  <a:srgbClr val="33475B"/>
                </a:solidFill>
                <a:latin typeface="Avenir"/>
                <a:ea typeface="Avenir"/>
                <a:cs typeface="Avenir"/>
                <a:sym typeface="Avenir"/>
              </a:defRPr>
            </a:lvl2pPr>
            <a:lvl3pPr lvl="2">
              <a:buNone/>
              <a:defRPr sz="1300">
                <a:solidFill>
                  <a:srgbClr val="33475B"/>
                </a:solidFill>
                <a:latin typeface="Avenir"/>
                <a:ea typeface="Avenir"/>
                <a:cs typeface="Avenir"/>
                <a:sym typeface="Avenir"/>
              </a:defRPr>
            </a:lvl3pPr>
            <a:lvl4pPr lvl="3">
              <a:buNone/>
              <a:defRPr sz="1300">
                <a:solidFill>
                  <a:srgbClr val="33475B"/>
                </a:solidFill>
                <a:latin typeface="Avenir"/>
                <a:ea typeface="Avenir"/>
                <a:cs typeface="Avenir"/>
                <a:sym typeface="Avenir"/>
              </a:defRPr>
            </a:lvl4pPr>
            <a:lvl5pPr lvl="4">
              <a:buNone/>
              <a:defRPr sz="1300">
                <a:solidFill>
                  <a:srgbClr val="33475B"/>
                </a:solidFill>
                <a:latin typeface="Avenir"/>
                <a:ea typeface="Avenir"/>
                <a:cs typeface="Avenir"/>
                <a:sym typeface="Avenir"/>
              </a:defRPr>
            </a:lvl5pPr>
            <a:lvl6pPr lvl="5">
              <a:buNone/>
              <a:defRPr sz="1300">
                <a:solidFill>
                  <a:srgbClr val="33475B"/>
                </a:solidFill>
                <a:latin typeface="Avenir"/>
                <a:ea typeface="Avenir"/>
                <a:cs typeface="Avenir"/>
                <a:sym typeface="Avenir"/>
              </a:defRPr>
            </a:lvl6pPr>
            <a:lvl7pPr lvl="6">
              <a:buNone/>
              <a:defRPr sz="1300">
                <a:solidFill>
                  <a:srgbClr val="33475B"/>
                </a:solidFill>
                <a:latin typeface="Avenir"/>
                <a:ea typeface="Avenir"/>
                <a:cs typeface="Avenir"/>
                <a:sym typeface="Avenir"/>
              </a:defRPr>
            </a:lvl7pPr>
            <a:lvl8pPr lvl="7">
              <a:buNone/>
              <a:defRPr sz="1300">
                <a:solidFill>
                  <a:srgbClr val="33475B"/>
                </a:solidFill>
                <a:latin typeface="Avenir"/>
                <a:ea typeface="Avenir"/>
                <a:cs typeface="Avenir"/>
                <a:sym typeface="Avenir"/>
              </a:defRPr>
            </a:lvl8pPr>
            <a:lvl9pPr lvl="8">
              <a:buNone/>
              <a:defRPr sz="1300">
                <a:solidFill>
                  <a:srgbClr val="33475B"/>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r - Mid - Aqua">
  <p:cSld name="BLANK_3_1_1_1_1_2_1_1">
    <p:bg>
      <p:bgPr>
        <a:solidFill>
          <a:srgbClr val="FFFFFF"/>
        </a:solidFill>
        <a:effectLst/>
      </p:bgPr>
    </p:bg>
    <p:spTree>
      <p:nvGrpSpPr>
        <p:cNvPr id="1" name="Shape 89"/>
        <p:cNvGrpSpPr/>
        <p:nvPr/>
      </p:nvGrpSpPr>
      <p:grpSpPr>
        <a:xfrm>
          <a:off x="0" y="0"/>
          <a:ext cx="0" cy="0"/>
          <a:chOff x="0" y="0"/>
          <a:chExt cx="0" cy="0"/>
        </a:xfrm>
      </p:grpSpPr>
      <p:sp>
        <p:nvSpPr>
          <p:cNvPr id="90" name="Google Shape;90;p21"/>
          <p:cNvSpPr txBox="1">
            <a:spLocks noGrp="1"/>
          </p:cNvSpPr>
          <p:nvPr>
            <p:ph type="title"/>
          </p:nvPr>
        </p:nvSpPr>
        <p:spPr>
          <a:xfrm>
            <a:off x="1575575" y="273014"/>
            <a:ext cx="5013900" cy="636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a:endParaRPr/>
          </a:p>
        </p:txBody>
      </p:sp>
      <p:sp>
        <p:nvSpPr>
          <p:cNvPr id="91" name="Google Shape;91;p21"/>
          <p:cNvSpPr txBox="1">
            <a:spLocks noGrp="1"/>
          </p:cNvSpPr>
          <p:nvPr>
            <p:ph type="title" idx="2"/>
          </p:nvPr>
        </p:nvSpPr>
        <p:spPr>
          <a:xfrm>
            <a:off x="1606858" y="837608"/>
            <a:ext cx="4451400" cy="375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rgbClr val="2D3E50"/>
                </a:solidFill>
              </a:defRPr>
            </a:lvl1pPr>
            <a:lvl2pPr lvl="1" rtl="0">
              <a:spcBef>
                <a:spcPts val="0"/>
              </a:spcBef>
              <a:spcAft>
                <a:spcPts val="0"/>
              </a:spcAft>
              <a:buNone/>
              <a:defRPr sz="1600">
                <a:solidFill>
                  <a:srgbClr val="2D3E50"/>
                </a:solidFill>
              </a:defRPr>
            </a:lvl2pPr>
            <a:lvl3pPr lvl="2" rtl="0">
              <a:spcBef>
                <a:spcPts val="0"/>
              </a:spcBef>
              <a:spcAft>
                <a:spcPts val="0"/>
              </a:spcAft>
              <a:buNone/>
              <a:defRPr sz="1600">
                <a:solidFill>
                  <a:srgbClr val="2D3E50"/>
                </a:solidFill>
              </a:defRPr>
            </a:lvl3pPr>
            <a:lvl4pPr lvl="3" rtl="0">
              <a:spcBef>
                <a:spcPts val="0"/>
              </a:spcBef>
              <a:spcAft>
                <a:spcPts val="0"/>
              </a:spcAft>
              <a:buNone/>
              <a:defRPr sz="1600">
                <a:solidFill>
                  <a:srgbClr val="2D3E50"/>
                </a:solidFill>
              </a:defRPr>
            </a:lvl4pPr>
            <a:lvl5pPr lvl="4" rtl="0">
              <a:spcBef>
                <a:spcPts val="0"/>
              </a:spcBef>
              <a:spcAft>
                <a:spcPts val="0"/>
              </a:spcAft>
              <a:buNone/>
              <a:defRPr sz="1600">
                <a:solidFill>
                  <a:srgbClr val="2D3E50"/>
                </a:solidFill>
              </a:defRPr>
            </a:lvl5pPr>
            <a:lvl6pPr lvl="5" rtl="0">
              <a:spcBef>
                <a:spcPts val="0"/>
              </a:spcBef>
              <a:spcAft>
                <a:spcPts val="0"/>
              </a:spcAft>
              <a:buNone/>
              <a:defRPr sz="1600">
                <a:solidFill>
                  <a:srgbClr val="2D3E50"/>
                </a:solidFill>
              </a:defRPr>
            </a:lvl6pPr>
            <a:lvl7pPr lvl="6" rtl="0">
              <a:spcBef>
                <a:spcPts val="0"/>
              </a:spcBef>
              <a:spcAft>
                <a:spcPts val="0"/>
              </a:spcAft>
              <a:buNone/>
              <a:defRPr sz="1600">
                <a:solidFill>
                  <a:srgbClr val="2D3E50"/>
                </a:solidFill>
              </a:defRPr>
            </a:lvl7pPr>
            <a:lvl8pPr lvl="7" rtl="0">
              <a:spcBef>
                <a:spcPts val="0"/>
              </a:spcBef>
              <a:spcAft>
                <a:spcPts val="0"/>
              </a:spcAft>
              <a:buNone/>
              <a:defRPr sz="1600">
                <a:solidFill>
                  <a:srgbClr val="2D3E50"/>
                </a:solidFill>
              </a:defRPr>
            </a:lvl8pPr>
            <a:lvl9pPr lvl="8" rtl="0">
              <a:spcBef>
                <a:spcPts val="0"/>
              </a:spcBef>
              <a:spcAft>
                <a:spcPts val="0"/>
              </a:spcAft>
              <a:buNone/>
              <a:defRPr sz="1600">
                <a:solidFill>
                  <a:srgbClr val="2D3E50"/>
                </a:solidFill>
              </a:defRPr>
            </a:lvl9pPr>
          </a:lstStyle>
          <a:p>
            <a:endParaRPr/>
          </a:p>
        </p:txBody>
      </p:sp>
      <p:sp>
        <p:nvSpPr>
          <p:cNvPr id="92" name="Google Shape;92;p21"/>
          <p:cNvSpPr/>
          <p:nvPr/>
        </p:nvSpPr>
        <p:spPr>
          <a:xfrm>
            <a:off x="0" y="0"/>
            <a:ext cx="1047900" cy="5143500"/>
          </a:xfrm>
          <a:prstGeom prst="rect">
            <a:avLst/>
          </a:prstGeom>
          <a:solidFill>
            <a:srgbClr val="00A4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 name="Google Shape;93;p21"/>
          <p:cNvPicPr preferRelativeResize="0"/>
          <p:nvPr/>
        </p:nvPicPr>
        <p:blipFill>
          <a:blip r:embed="rId2">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r - Thin - Blue">
  <p:cSld name="BLANK_3_1_1_1_1_2_1_1_1">
    <p:bg>
      <p:bgPr>
        <a:solidFill>
          <a:srgbClr val="FFFFFF"/>
        </a:solidFill>
        <a:effectLst/>
      </p:bgPr>
    </p:bg>
    <p:spTree>
      <p:nvGrpSpPr>
        <p:cNvPr id="1" name="Shape 94"/>
        <p:cNvGrpSpPr/>
        <p:nvPr/>
      </p:nvGrpSpPr>
      <p:grpSpPr>
        <a:xfrm>
          <a:off x="0" y="0"/>
          <a:ext cx="0" cy="0"/>
          <a:chOff x="0" y="0"/>
          <a:chExt cx="0" cy="0"/>
        </a:xfrm>
      </p:grpSpPr>
      <p:sp>
        <p:nvSpPr>
          <p:cNvPr id="95" name="Google Shape;95;p22"/>
          <p:cNvSpPr txBox="1">
            <a:spLocks noGrp="1"/>
          </p:cNvSpPr>
          <p:nvPr>
            <p:ph type="title"/>
          </p:nvPr>
        </p:nvSpPr>
        <p:spPr>
          <a:xfrm>
            <a:off x="661175" y="273014"/>
            <a:ext cx="5013900" cy="636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a:endParaRPr/>
          </a:p>
        </p:txBody>
      </p:sp>
      <p:sp>
        <p:nvSpPr>
          <p:cNvPr id="96" name="Google Shape;96;p22"/>
          <p:cNvSpPr txBox="1">
            <a:spLocks noGrp="1"/>
          </p:cNvSpPr>
          <p:nvPr>
            <p:ph type="title" idx="2"/>
          </p:nvPr>
        </p:nvSpPr>
        <p:spPr>
          <a:xfrm>
            <a:off x="692458" y="837608"/>
            <a:ext cx="4451400" cy="375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rgbClr val="2D3E50"/>
                </a:solidFill>
              </a:defRPr>
            </a:lvl1pPr>
            <a:lvl2pPr lvl="1" rtl="0">
              <a:spcBef>
                <a:spcPts val="0"/>
              </a:spcBef>
              <a:spcAft>
                <a:spcPts val="0"/>
              </a:spcAft>
              <a:buNone/>
              <a:defRPr sz="1600">
                <a:solidFill>
                  <a:srgbClr val="2D3E50"/>
                </a:solidFill>
              </a:defRPr>
            </a:lvl2pPr>
            <a:lvl3pPr lvl="2" rtl="0">
              <a:spcBef>
                <a:spcPts val="0"/>
              </a:spcBef>
              <a:spcAft>
                <a:spcPts val="0"/>
              </a:spcAft>
              <a:buNone/>
              <a:defRPr sz="1600">
                <a:solidFill>
                  <a:srgbClr val="2D3E50"/>
                </a:solidFill>
              </a:defRPr>
            </a:lvl3pPr>
            <a:lvl4pPr lvl="3" rtl="0">
              <a:spcBef>
                <a:spcPts val="0"/>
              </a:spcBef>
              <a:spcAft>
                <a:spcPts val="0"/>
              </a:spcAft>
              <a:buNone/>
              <a:defRPr sz="1600">
                <a:solidFill>
                  <a:srgbClr val="2D3E50"/>
                </a:solidFill>
              </a:defRPr>
            </a:lvl4pPr>
            <a:lvl5pPr lvl="4" rtl="0">
              <a:spcBef>
                <a:spcPts val="0"/>
              </a:spcBef>
              <a:spcAft>
                <a:spcPts val="0"/>
              </a:spcAft>
              <a:buNone/>
              <a:defRPr sz="1600">
                <a:solidFill>
                  <a:srgbClr val="2D3E50"/>
                </a:solidFill>
              </a:defRPr>
            </a:lvl5pPr>
            <a:lvl6pPr lvl="5" rtl="0">
              <a:spcBef>
                <a:spcPts val="0"/>
              </a:spcBef>
              <a:spcAft>
                <a:spcPts val="0"/>
              </a:spcAft>
              <a:buNone/>
              <a:defRPr sz="1600">
                <a:solidFill>
                  <a:srgbClr val="2D3E50"/>
                </a:solidFill>
              </a:defRPr>
            </a:lvl6pPr>
            <a:lvl7pPr lvl="6" rtl="0">
              <a:spcBef>
                <a:spcPts val="0"/>
              </a:spcBef>
              <a:spcAft>
                <a:spcPts val="0"/>
              </a:spcAft>
              <a:buNone/>
              <a:defRPr sz="1600">
                <a:solidFill>
                  <a:srgbClr val="2D3E50"/>
                </a:solidFill>
              </a:defRPr>
            </a:lvl7pPr>
            <a:lvl8pPr lvl="7" rtl="0">
              <a:spcBef>
                <a:spcPts val="0"/>
              </a:spcBef>
              <a:spcAft>
                <a:spcPts val="0"/>
              </a:spcAft>
              <a:buNone/>
              <a:defRPr sz="1600">
                <a:solidFill>
                  <a:srgbClr val="2D3E50"/>
                </a:solidFill>
              </a:defRPr>
            </a:lvl8pPr>
            <a:lvl9pPr lvl="8" rtl="0">
              <a:spcBef>
                <a:spcPts val="0"/>
              </a:spcBef>
              <a:spcAft>
                <a:spcPts val="0"/>
              </a:spcAft>
              <a:buNone/>
              <a:defRPr sz="1600">
                <a:solidFill>
                  <a:srgbClr val="2D3E50"/>
                </a:solidFill>
              </a:defRPr>
            </a:lvl9pPr>
          </a:lstStyle>
          <a:p>
            <a:endParaRPr/>
          </a:p>
        </p:txBody>
      </p:sp>
      <p:sp>
        <p:nvSpPr>
          <p:cNvPr id="97" name="Google Shape;97;p22"/>
          <p:cNvSpPr/>
          <p:nvPr/>
        </p:nvSpPr>
        <p:spPr>
          <a:xfrm rot="5400000">
            <a:off x="-2490450" y="2468175"/>
            <a:ext cx="5162400" cy="207000"/>
          </a:xfrm>
          <a:prstGeom prst="rect">
            <a:avLst/>
          </a:prstGeom>
          <a:solidFill>
            <a:srgbClr val="2D3E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 name="Google Shape;98;p22"/>
          <p:cNvPicPr preferRelativeResize="0"/>
          <p:nvPr/>
        </p:nvPicPr>
        <p:blipFill>
          <a:blip r:embed="rId2">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r - Thin - Orange">
  <p:cSld name="BLANK_3_1_1_1_1_2_1_1_1_1">
    <p:bg>
      <p:bgPr>
        <a:solidFill>
          <a:srgbClr val="FFFFFF"/>
        </a:solidFill>
        <a:effectLst/>
      </p:bgPr>
    </p:bg>
    <p:spTree>
      <p:nvGrpSpPr>
        <p:cNvPr id="1" name="Shape 99"/>
        <p:cNvGrpSpPr/>
        <p:nvPr/>
      </p:nvGrpSpPr>
      <p:grpSpPr>
        <a:xfrm>
          <a:off x="0" y="0"/>
          <a:ext cx="0" cy="0"/>
          <a:chOff x="0" y="0"/>
          <a:chExt cx="0" cy="0"/>
        </a:xfrm>
      </p:grpSpPr>
      <p:sp>
        <p:nvSpPr>
          <p:cNvPr id="100" name="Google Shape;100;p23"/>
          <p:cNvSpPr txBox="1">
            <a:spLocks noGrp="1"/>
          </p:cNvSpPr>
          <p:nvPr>
            <p:ph type="title"/>
          </p:nvPr>
        </p:nvSpPr>
        <p:spPr>
          <a:xfrm>
            <a:off x="661175" y="273014"/>
            <a:ext cx="5013900" cy="636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a:endParaRPr/>
          </a:p>
        </p:txBody>
      </p:sp>
      <p:sp>
        <p:nvSpPr>
          <p:cNvPr id="101" name="Google Shape;101;p23"/>
          <p:cNvSpPr txBox="1">
            <a:spLocks noGrp="1"/>
          </p:cNvSpPr>
          <p:nvPr>
            <p:ph type="title" idx="2"/>
          </p:nvPr>
        </p:nvSpPr>
        <p:spPr>
          <a:xfrm>
            <a:off x="692458" y="837608"/>
            <a:ext cx="4451400" cy="375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rgbClr val="2D3E50"/>
                </a:solidFill>
              </a:defRPr>
            </a:lvl1pPr>
            <a:lvl2pPr lvl="1" rtl="0">
              <a:spcBef>
                <a:spcPts val="0"/>
              </a:spcBef>
              <a:spcAft>
                <a:spcPts val="0"/>
              </a:spcAft>
              <a:buNone/>
              <a:defRPr sz="1600">
                <a:solidFill>
                  <a:srgbClr val="2D3E50"/>
                </a:solidFill>
              </a:defRPr>
            </a:lvl2pPr>
            <a:lvl3pPr lvl="2" rtl="0">
              <a:spcBef>
                <a:spcPts val="0"/>
              </a:spcBef>
              <a:spcAft>
                <a:spcPts val="0"/>
              </a:spcAft>
              <a:buNone/>
              <a:defRPr sz="1600">
                <a:solidFill>
                  <a:srgbClr val="2D3E50"/>
                </a:solidFill>
              </a:defRPr>
            </a:lvl3pPr>
            <a:lvl4pPr lvl="3" rtl="0">
              <a:spcBef>
                <a:spcPts val="0"/>
              </a:spcBef>
              <a:spcAft>
                <a:spcPts val="0"/>
              </a:spcAft>
              <a:buNone/>
              <a:defRPr sz="1600">
                <a:solidFill>
                  <a:srgbClr val="2D3E50"/>
                </a:solidFill>
              </a:defRPr>
            </a:lvl4pPr>
            <a:lvl5pPr lvl="4" rtl="0">
              <a:spcBef>
                <a:spcPts val="0"/>
              </a:spcBef>
              <a:spcAft>
                <a:spcPts val="0"/>
              </a:spcAft>
              <a:buNone/>
              <a:defRPr sz="1600">
                <a:solidFill>
                  <a:srgbClr val="2D3E50"/>
                </a:solidFill>
              </a:defRPr>
            </a:lvl5pPr>
            <a:lvl6pPr lvl="5" rtl="0">
              <a:spcBef>
                <a:spcPts val="0"/>
              </a:spcBef>
              <a:spcAft>
                <a:spcPts val="0"/>
              </a:spcAft>
              <a:buNone/>
              <a:defRPr sz="1600">
                <a:solidFill>
                  <a:srgbClr val="2D3E50"/>
                </a:solidFill>
              </a:defRPr>
            </a:lvl6pPr>
            <a:lvl7pPr lvl="6" rtl="0">
              <a:spcBef>
                <a:spcPts val="0"/>
              </a:spcBef>
              <a:spcAft>
                <a:spcPts val="0"/>
              </a:spcAft>
              <a:buNone/>
              <a:defRPr sz="1600">
                <a:solidFill>
                  <a:srgbClr val="2D3E50"/>
                </a:solidFill>
              </a:defRPr>
            </a:lvl7pPr>
            <a:lvl8pPr lvl="7" rtl="0">
              <a:spcBef>
                <a:spcPts val="0"/>
              </a:spcBef>
              <a:spcAft>
                <a:spcPts val="0"/>
              </a:spcAft>
              <a:buNone/>
              <a:defRPr sz="1600">
                <a:solidFill>
                  <a:srgbClr val="2D3E50"/>
                </a:solidFill>
              </a:defRPr>
            </a:lvl8pPr>
            <a:lvl9pPr lvl="8" rtl="0">
              <a:spcBef>
                <a:spcPts val="0"/>
              </a:spcBef>
              <a:spcAft>
                <a:spcPts val="0"/>
              </a:spcAft>
              <a:buNone/>
              <a:defRPr sz="1600">
                <a:solidFill>
                  <a:srgbClr val="2D3E50"/>
                </a:solidFill>
              </a:defRPr>
            </a:lvl9pPr>
          </a:lstStyle>
          <a:p>
            <a:endParaRPr/>
          </a:p>
        </p:txBody>
      </p:sp>
      <p:sp>
        <p:nvSpPr>
          <p:cNvPr id="102" name="Google Shape;102;p23"/>
          <p:cNvSpPr/>
          <p:nvPr/>
        </p:nvSpPr>
        <p:spPr>
          <a:xfrm rot="5400000">
            <a:off x="-2490450" y="2468175"/>
            <a:ext cx="5162400" cy="207000"/>
          </a:xfrm>
          <a:prstGeom prst="rect">
            <a:avLst/>
          </a:prstGeom>
          <a:solidFill>
            <a:srgbClr val="FF7A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3" name="Google Shape;103;p23"/>
          <p:cNvPicPr preferRelativeResize="0"/>
          <p:nvPr/>
        </p:nvPicPr>
        <p:blipFill>
          <a:blip r:embed="rId2">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r - Thin - Aqua">
  <p:cSld name="BLANK_3_1_1_1_1_2_1_1_1_1_1">
    <p:bg>
      <p:bgPr>
        <a:solidFill>
          <a:srgbClr val="FFFFFF"/>
        </a:solidFill>
        <a:effectLst/>
      </p:bgPr>
    </p:bg>
    <p:spTree>
      <p:nvGrpSpPr>
        <p:cNvPr id="1" name="Shape 104"/>
        <p:cNvGrpSpPr/>
        <p:nvPr/>
      </p:nvGrpSpPr>
      <p:grpSpPr>
        <a:xfrm>
          <a:off x="0" y="0"/>
          <a:ext cx="0" cy="0"/>
          <a:chOff x="0" y="0"/>
          <a:chExt cx="0" cy="0"/>
        </a:xfrm>
      </p:grpSpPr>
      <p:sp>
        <p:nvSpPr>
          <p:cNvPr id="105" name="Google Shape;105;p24"/>
          <p:cNvSpPr txBox="1">
            <a:spLocks noGrp="1"/>
          </p:cNvSpPr>
          <p:nvPr>
            <p:ph type="title"/>
          </p:nvPr>
        </p:nvSpPr>
        <p:spPr>
          <a:xfrm>
            <a:off x="661175" y="273014"/>
            <a:ext cx="5013900" cy="636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a:endParaRPr/>
          </a:p>
        </p:txBody>
      </p:sp>
      <p:sp>
        <p:nvSpPr>
          <p:cNvPr id="106" name="Google Shape;106;p24"/>
          <p:cNvSpPr txBox="1">
            <a:spLocks noGrp="1"/>
          </p:cNvSpPr>
          <p:nvPr>
            <p:ph type="title" idx="2"/>
          </p:nvPr>
        </p:nvSpPr>
        <p:spPr>
          <a:xfrm>
            <a:off x="692458" y="837608"/>
            <a:ext cx="4451400" cy="375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rgbClr val="2D3E50"/>
                </a:solidFill>
              </a:defRPr>
            </a:lvl1pPr>
            <a:lvl2pPr lvl="1" rtl="0">
              <a:spcBef>
                <a:spcPts val="0"/>
              </a:spcBef>
              <a:spcAft>
                <a:spcPts val="0"/>
              </a:spcAft>
              <a:buNone/>
              <a:defRPr sz="1600">
                <a:solidFill>
                  <a:srgbClr val="2D3E50"/>
                </a:solidFill>
              </a:defRPr>
            </a:lvl2pPr>
            <a:lvl3pPr lvl="2" rtl="0">
              <a:spcBef>
                <a:spcPts val="0"/>
              </a:spcBef>
              <a:spcAft>
                <a:spcPts val="0"/>
              </a:spcAft>
              <a:buNone/>
              <a:defRPr sz="1600">
                <a:solidFill>
                  <a:srgbClr val="2D3E50"/>
                </a:solidFill>
              </a:defRPr>
            </a:lvl3pPr>
            <a:lvl4pPr lvl="3" rtl="0">
              <a:spcBef>
                <a:spcPts val="0"/>
              </a:spcBef>
              <a:spcAft>
                <a:spcPts val="0"/>
              </a:spcAft>
              <a:buNone/>
              <a:defRPr sz="1600">
                <a:solidFill>
                  <a:srgbClr val="2D3E50"/>
                </a:solidFill>
              </a:defRPr>
            </a:lvl4pPr>
            <a:lvl5pPr lvl="4" rtl="0">
              <a:spcBef>
                <a:spcPts val="0"/>
              </a:spcBef>
              <a:spcAft>
                <a:spcPts val="0"/>
              </a:spcAft>
              <a:buNone/>
              <a:defRPr sz="1600">
                <a:solidFill>
                  <a:srgbClr val="2D3E50"/>
                </a:solidFill>
              </a:defRPr>
            </a:lvl5pPr>
            <a:lvl6pPr lvl="5" rtl="0">
              <a:spcBef>
                <a:spcPts val="0"/>
              </a:spcBef>
              <a:spcAft>
                <a:spcPts val="0"/>
              </a:spcAft>
              <a:buNone/>
              <a:defRPr sz="1600">
                <a:solidFill>
                  <a:srgbClr val="2D3E50"/>
                </a:solidFill>
              </a:defRPr>
            </a:lvl6pPr>
            <a:lvl7pPr lvl="6" rtl="0">
              <a:spcBef>
                <a:spcPts val="0"/>
              </a:spcBef>
              <a:spcAft>
                <a:spcPts val="0"/>
              </a:spcAft>
              <a:buNone/>
              <a:defRPr sz="1600">
                <a:solidFill>
                  <a:srgbClr val="2D3E50"/>
                </a:solidFill>
              </a:defRPr>
            </a:lvl7pPr>
            <a:lvl8pPr lvl="7" rtl="0">
              <a:spcBef>
                <a:spcPts val="0"/>
              </a:spcBef>
              <a:spcAft>
                <a:spcPts val="0"/>
              </a:spcAft>
              <a:buNone/>
              <a:defRPr sz="1600">
                <a:solidFill>
                  <a:srgbClr val="2D3E50"/>
                </a:solidFill>
              </a:defRPr>
            </a:lvl8pPr>
            <a:lvl9pPr lvl="8" rtl="0">
              <a:spcBef>
                <a:spcPts val="0"/>
              </a:spcBef>
              <a:spcAft>
                <a:spcPts val="0"/>
              </a:spcAft>
              <a:buNone/>
              <a:defRPr sz="1600">
                <a:solidFill>
                  <a:srgbClr val="2D3E50"/>
                </a:solidFill>
              </a:defRPr>
            </a:lvl9pPr>
          </a:lstStyle>
          <a:p>
            <a:endParaRPr/>
          </a:p>
        </p:txBody>
      </p:sp>
      <p:sp>
        <p:nvSpPr>
          <p:cNvPr id="107" name="Google Shape;107;p24"/>
          <p:cNvSpPr/>
          <p:nvPr/>
        </p:nvSpPr>
        <p:spPr>
          <a:xfrm rot="5400000">
            <a:off x="-2490450" y="2468175"/>
            <a:ext cx="5162400" cy="207000"/>
          </a:xfrm>
          <a:prstGeom prst="rect">
            <a:avLst/>
          </a:prstGeom>
          <a:solidFill>
            <a:srgbClr val="00A4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8" name="Google Shape;108;p24"/>
          <p:cNvPicPr preferRelativeResize="0"/>
          <p:nvPr/>
        </p:nvPicPr>
        <p:blipFill>
          <a:blip r:embed="rId2">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Right Layout - Light 1">
  <p:cSld name="BLANK_3_1_1_1_1_2_1_1_1_1_1_1_2">
    <p:bg>
      <p:bgPr>
        <a:solidFill>
          <a:srgbClr val="F5F8FA"/>
        </a:solidFill>
        <a:effectLst/>
      </p:bgPr>
    </p:bg>
    <p:spTree>
      <p:nvGrpSpPr>
        <p:cNvPr id="1" name="Shape 109"/>
        <p:cNvGrpSpPr/>
        <p:nvPr/>
      </p:nvGrpSpPr>
      <p:grpSpPr>
        <a:xfrm>
          <a:off x="0" y="0"/>
          <a:ext cx="0" cy="0"/>
          <a:chOff x="0" y="0"/>
          <a:chExt cx="0" cy="0"/>
        </a:xfrm>
      </p:grpSpPr>
      <p:pic>
        <p:nvPicPr>
          <p:cNvPr id="110" name="Google Shape;110;p25"/>
          <p:cNvPicPr preferRelativeResize="0"/>
          <p:nvPr/>
        </p:nvPicPr>
        <p:blipFill rotWithShape="1">
          <a:blip r:embed="rId2">
            <a:alphaModFix/>
          </a:blip>
          <a:srcRect l="-35304" t="-9666" r="27603" b="55330"/>
          <a:stretch/>
        </p:blipFill>
        <p:spPr>
          <a:xfrm>
            <a:off x="3638550" y="2152651"/>
            <a:ext cx="5524505" cy="3009897"/>
          </a:xfrm>
          <a:prstGeom prst="rect">
            <a:avLst/>
          </a:prstGeom>
          <a:noFill/>
          <a:ln>
            <a:noFill/>
          </a:ln>
        </p:spPr>
      </p:pic>
      <p:sp>
        <p:nvSpPr>
          <p:cNvPr id="111" name="Google Shape;111;p25"/>
          <p:cNvSpPr txBox="1">
            <a:spLocks noGrp="1"/>
          </p:cNvSpPr>
          <p:nvPr>
            <p:ph type="title"/>
          </p:nvPr>
        </p:nvSpPr>
        <p:spPr>
          <a:xfrm>
            <a:off x="426000" y="368825"/>
            <a:ext cx="54225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a:endParaRPr/>
          </a:p>
        </p:txBody>
      </p:sp>
      <p:pic>
        <p:nvPicPr>
          <p:cNvPr id="112" name="Google Shape;112;p25"/>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enter Layout - Light">
  <p:cSld name="BLANK_3_1_1_1_1_2_1_1_1_1_1_1_1">
    <p:bg>
      <p:bgPr>
        <a:solidFill>
          <a:srgbClr val="F5F8FA"/>
        </a:solidFill>
        <a:effectLst/>
      </p:bgPr>
    </p:bg>
    <p:spTree>
      <p:nvGrpSpPr>
        <p:cNvPr id="1" name="Shape 113"/>
        <p:cNvGrpSpPr/>
        <p:nvPr/>
      </p:nvGrpSpPr>
      <p:grpSpPr>
        <a:xfrm>
          <a:off x="0" y="0"/>
          <a:ext cx="0" cy="0"/>
          <a:chOff x="0" y="0"/>
          <a:chExt cx="0" cy="0"/>
        </a:xfrm>
      </p:grpSpPr>
      <p:sp>
        <p:nvSpPr>
          <p:cNvPr id="114" name="Google Shape;114;p26"/>
          <p:cNvSpPr txBox="1">
            <a:spLocks noGrp="1"/>
          </p:cNvSpPr>
          <p:nvPr>
            <p:ph type="title"/>
          </p:nvPr>
        </p:nvSpPr>
        <p:spPr>
          <a:xfrm>
            <a:off x="311700" y="3688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D3E50"/>
                </a:solidFill>
              </a:defRPr>
            </a:lvl1pPr>
            <a:lvl2pPr lvl="1" algn="ctr" rtl="0">
              <a:spcBef>
                <a:spcPts val="0"/>
              </a:spcBef>
              <a:spcAft>
                <a:spcPts val="0"/>
              </a:spcAft>
              <a:buNone/>
              <a:defRPr>
                <a:solidFill>
                  <a:srgbClr val="2D3E50"/>
                </a:solidFill>
              </a:defRPr>
            </a:lvl2pPr>
            <a:lvl3pPr lvl="2" algn="ctr" rtl="0">
              <a:spcBef>
                <a:spcPts val="0"/>
              </a:spcBef>
              <a:spcAft>
                <a:spcPts val="0"/>
              </a:spcAft>
              <a:buNone/>
              <a:defRPr>
                <a:solidFill>
                  <a:srgbClr val="2D3E50"/>
                </a:solidFill>
              </a:defRPr>
            </a:lvl3pPr>
            <a:lvl4pPr lvl="3" algn="ctr" rtl="0">
              <a:spcBef>
                <a:spcPts val="0"/>
              </a:spcBef>
              <a:spcAft>
                <a:spcPts val="0"/>
              </a:spcAft>
              <a:buNone/>
              <a:defRPr>
                <a:solidFill>
                  <a:srgbClr val="2D3E50"/>
                </a:solidFill>
              </a:defRPr>
            </a:lvl4pPr>
            <a:lvl5pPr lvl="4" algn="ctr" rtl="0">
              <a:spcBef>
                <a:spcPts val="0"/>
              </a:spcBef>
              <a:spcAft>
                <a:spcPts val="0"/>
              </a:spcAft>
              <a:buNone/>
              <a:defRPr>
                <a:solidFill>
                  <a:srgbClr val="2D3E50"/>
                </a:solidFill>
              </a:defRPr>
            </a:lvl5pPr>
            <a:lvl6pPr lvl="5" algn="ctr" rtl="0">
              <a:spcBef>
                <a:spcPts val="0"/>
              </a:spcBef>
              <a:spcAft>
                <a:spcPts val="0"/>
              </a:spcAft>
              <a:buNone/>
              <a:defRPr>
                <a:solidFill>
                  <a:srgbClr val="2D3E50"/>
                </a:solidFill>
              </a:defRPr>
            </a:lvl6pPr>
            <a:lvl7pPr lvl="6" algn="ctr" rtl="0">
              <a:spcBef>
                <a:spcPts val="0"/>
              </a:spcBef>
              <a:spcAft>
                <a:spcPts val="0"/>
              </a:spcAft>
              <a:buNone/>
              <a:defRPr>
                <a:solidFill>
                  <a:srgbClr val="2D3E50"/>
                </a:solidFill>
              </a:defRPr>
            </a:lvl7pPr>
            <a:lvl8pPr lvl="7" algn="ctr" rtl="0">
              <a:spcBef>
                <a:spcPts val="0"/>
              </a:spcBef>
              <a:spcAft>
                <a:spcPts val="0"/>
              </a:spcAft>
              <a:buNone/>
              <a:defRPr>
                <a:solidFill>
                  <a:srgbClr val="2D3E50"/>
                </a:solidFill>
              </a:defRPr>
            </a:lvl8pPr>
            <a:lvl9pPr lvl="8" algn="ctr" rtl="0">
              <a:spcBef>
                <a:spcPts val="0"/>
              </a:spcBef>
              <a:spcAft>
                <a:spcPts val="0"/>
              </a:spcAft>
              <a:buNone/>
              <a:defRPr>
                <a:solidFill>
                  <a:srgbClr val="2D3E50"/>
                </a:solidFill>
              </a:defRPr>
            </a:lvl9pPr>
          </a:lstStyle>
          <a:p>
            <a:endParaRPr/>
          </a:p>
        </p:txBody>
      </p:sp>
      <p:pic>
        <p:nvPicPr>
          <p:cNvPr id="115" name="Google Shape;115;p26"/>
          <p:cNvPicPr preferRelativeResize="0"/>
          <p:nvPr/>
        </p:nvPicPr>
        <p:blipFill rotWithShape="1">
          <a:blip r:embed="rId2">
            <a:alphaModFix/>
          </a:blip>
          <a:srcRect l="-35304" t="-9666" r="27603" b="55330"/>
          <a:stretch/>
        </p:blipFill>
        <p:spPr>
          <a:xfrm flipH="1">
            <a:off x="-19050" y="2152651"/>
            <a:ext cx="5524505" cy="3009897"/>
          </a:xfrm>
          <a:prstGeom prst="rect">
            <a:avLst/>
          </a:prstGeom>
          <a:noFill/>
          <a:ln>
            <a:noFill/>
          </a:ln>
        </p:spPr>
      </p:pic>
      <p:pic>
        <p:nvPicPr>
          <p:cNvPr id="116" name="Google Shape;116;p26"/>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Right Layout - Dark Blue 1">
  <p:cSld name="BLANK_3_1_1_1_1_2_1_1_1_1_1_1_1_1_2">
    <p:bg>
      <p:bgPr>
        <a:solidFill>
          <a:srgbClr val="2D3E50"/>
        </a:solidFill>
        <a:effectLst/>
      </p:bgPr>
    </p:bg>
    <p:spTree>
      <p:nvGrpSpPr>
        <p:cNvPr id="1" name="Shape 117"/>
        <p:cNvGrpSpPr/>
        <p:nvPr/>
      </p:nvGrpSpPr>
      <p:grpSpPr>
        <a:xfrm>
          <a:off x="0" y="0"/>
          <a:ext cx="0" cy="0"/>
          <a:chOff x="0" y="0"/>
          <a:chExt cx="0" cy="0"/>
        </a:xfrm>
      </p:grpSpPr>
      <p:pic>
        <p:nvPicPr>
          <p:cNvPr id="118" name="Google Shape;118;p27"/>
          <p:cNvPicPr preferRelativeResize="0"/>
          <p:nvPr/>
        </p:nvPicPr>
        <p:blipFill rotWithShape="1">
          <a:blip r:embed="rId2">
            <a:alphaModFix/>
          </a:blip>
          <a:srcRect l="24916" t="1800" r="-720" b="59559"/>
          <a:stretch/>
        </p:blipFill>
        <p:spPr>
          <a:xfrm flipH="1">
            <a:off x="5086350" y="3075125"/>
            <a:ext cx="4057652" cy="2068378"/>
          </a:xfrm>
          <a:prstGeom prst="rect">
            <a:avLst/>
          </a:prstGeom>
          <a:noFill/>
          <a:ln>
            <a:noFill/>
          </a:ln>
        </p:spPr>
      </p:pic>
      <p:sp>
        <p:nvSpPr>
          <p:cNvPr id="119" name="Google Shape;119;p27"/>
          <p:cNvSpPr txBox="1">
            <a:spLocks noGrp="1"/>
          </p:cNvSpPr>
          <p:nvPr>
            <p:ph type="title"/>
          </p:nvPr>
        </p:nvSpPr>
        <p:spPr>
          <a:xfrm>
            <a:off x="426000" y="368825"/>
            <a:ext cx="5289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120" name="Google Shape;120;p27"/>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enter Layout - Blue">
  <p:cSld name="BLANK_3_1_1_1_1_2_1_1_1_1_1_1_1_1_1">
    <p:bg>
      <p:bgPr>
        <a:solidFill>
          <a:srgbClr val="2D3E50"/>
        </a:solidFill>
        <a:effectLst/>
      </p:bgPr>
    </p:bg>
    <p:spTree>
      <p:nvGrpSpPr>
        <p:cNvPr id="1" name="Shape 121"/>
        <p:cNvGrpSpPr/>
        <p:nvPr/>
      </p:nvGrpSpPr>
      <p:grpSpPr>
        <a:xfrm>
          <a:off x="0" y="0"/>
          <a:ext cx="0" cy="0"/>
          <a:chOff x="0" y="0"/>
          <a:chExt cx="0" cy="0"/>
        </a:xfrm>
      </p:grpSpPr>
      <p:sp>
        <p:nvSpPr>
          <p:cNvPr id="122" name="Google Shape;122;p28"/>
          <p:cNvSpPr txBox="1">
            <a:spLocks noGrp="1"/>
          </p:cNvSpPr>
          <p:nvPr>
            <p:ph type="title"/>
          </p:nvPr>
        </p:nvSpPr>
        <p:spPr>
          <a:xfrm>
            <a:off x="311700" y="3688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FFFFFF"/>
                </a:solidFill>
              </a:defRPr>
            </a:lvl1pPr>
            <a:lvl2pPr lvl="1" algn="ctr" rtl="0">
              <a:spcBef>
                <a:spcPts val="0"/>
              </a:spcBef>
              <a:spcAft>
                <a:spcPts val="0"/>
              </a:spcAft>
              <a:buNone/>
              <a:defRPr>
                <a:solidFill>
                  <a:srgbClr val="FFFFFF"/>
                </a:solidFill>
              </a:defRPr>
            </a:lvl2pPr>
            <a:lvl3pPr lvl="2" algn="ctr" rtl="0">
              <a:spcBef>
                <a:spcPts val="0"/>
              </a:spcBef>
              <a:spcAft>
                <a:spcPts val="0"/>
              </a:spcAft>
              <a:buNone/>
              <a:defRPr>
                <a:solidFill>
                  <a:srgbClr val="FFFFFF"/>
                </a:solidFill>
              </a:defRPr>
            </a:lvl3pPr>
            <a:lvl4pPr lvl="3" algn="ctr" rtl="0">
              <a:spcBef>
                <a:spcPts val="0"/>
              </a:spcBef>
              <a:spcAft>
                <a:spcPts val="0"/>
              </a:spcAft>
              <a:buNone/>
              <a:defRPr>
                <a:solidFill>
                  <a:srgbClr val="FFFFFF"/>
                </a:solidFill>
              </a:defRPr>
            </a:lvl4pPr>
            <a:lvl5pPr lvl="4" algn="ctr" rtl="0">
              <a:spcBef>
                <a:spcPts val="0"/>
              </a:spcBef>
              <a:spcAft>
                <a:spcPts val="0"/>
              </a:spcAft>
              <a:buNone/>
              <a:defRPr>
                <a:solidFill>
                  <a:srgbClr val="FFFFFF"/>
                </a:solidFill>
              </a:defRPr>
            </a:lvl5pPr>
            <a:lvl6pPr lvl="5" algn="ctr" rtl="0">
              <a:spcBef>
                <a:spcPts val="0"/>
              </a:spcBef>
              <a:spcAft>
                <a:spcPts val="0"/>
              </a:spcAft>
              <a:buNone/>
              <a:defRPr>
                <a:solidFill>
                  <a:srgbClr val="FFFFFF"/>
                </a:solidFill>
              </a:defRPr>
            </a:lvl6pPr>
            <a:lvl7pPr lvl="6" algn="ctr" rtl="0">
              <a:spcBef>
                <a:spcPts val="0"/>
              </a:spcBef>
              <a:spcAft>
                <a:spcPts val="0"/>
              </a:spcAft>
              <a:buNone/>
              <a:defRPr>
                <a:solidFill>
                  <a:srgbClr val="FFFFFF"/>
                </a:solidFill>
              </a:defRPr>
            </a:lvl7pPr>
            <a:lvl8pPr lvl="7" algn="ctr" rtl="0">
              <a:spcBef>
                <a:spcPts val="0"/>
              </a:spcBef>
              <a:spcAft>
                <a:spcPts val="0"/>
              </a:spcAft>
              <a:buNone/>
              <a:defRPr>
                <a:solidFill>
                  <a:srgbClr val="FFFFFF"/>
                </a:solidFill>
              </a:defRPr>
            </a:lvl8pPr>
            <a:lvl9pPr lvl="8" algn="ctr" rtl="0">
              <a:spcBef>
                <a:spcPts val="0"/>
              </a:spcBef>
              <a:spcAft>
                <a:spcPts val="0"/>
              </a:spcAft>
              <a:buNone/>
              <a:defRPr>
                <a:solidFill>
                  <a:srgbClr val="FFFFFF"/>
                </a:solidFill>
              </a:defRPr>
            </a:lvl9pPr>
          </a:lstStyle>
          <a:p>
            <a:endParaRPr/>
          </a:p>
        </p:txBody>
      </p:sp>
      <p:pic>
        <p:nvPicPr>
          <p:cNvPr id="123" name="Google Shape;123;p28"/>
          <p:cNvPicPr preferRelativeResize="0"/>
          <p:nvPr/>
        </p:nvPicPr>
        <p:blipFill rotWithShape="1">
          <a:blip r:embed="rId2">
            <a:alphaModFix/>
          </a:blip>
          <a:srcRect l="24916" t="1800" r="-720" b="59559"/>
          <a:stretch/>
        </p:blipFill>
        <p:spPr>
          <a:xfrm>
            <a:off x="0" y="3075125"/>
            <a:ext cx="4057652" cy="2068378"/>
          </a:xfrm>
          <a:prstGeom prst="rect">
            <a:avLst/>
          </a:prstGeom>
          <a:noFill/>
          <a:ln>
            <a:noFill/>
          </a:ln>
        </p:spPr>
      </p:pic>
      <p:pic>
        <p:nvPicPr>
          <p:cNvPr id="124" name="Google Shape;124;p28"/>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s – Orange">
  <p:cSld name="BLANK_3_1_1_1_1_2_1_1_1_1_1_1_1_1_1_1_3">
    <p:bg>
      <p:bgPr>
        <a:solidFill>
          <a:srgbClr val="FF7A59"/>
        </a:solidFill>
        <a:effectLst/>
      </p:bgPr>
    </p:bg>
    <p:spTree>
      <p:nvGrpSpPr>
        <p:cNvPr id="1" name="Shape 125"/>
        <p:cNvGrpSpPr/>
        <p:nvPr/>
      </p:nvGrpSpPr>
      <p:grpSpPr>
        <a:xfrm>
          <a:off x="0" y="0"/>
          <a:ext cx="0" cy="0"/>
          <a:chOff x="0" y="0"/>
          <a:chExt cx="0" cy="0"/>
        </a:xfrm>
      </p:grpSpPr>
      <p:pic>
        <p:nvPicPr>
          <p:cNvPr id="126" name="Google Shape;126;p29"/>
          <p:cNvPicPr preferRelativeResize="0"/>
          <p:nvPr/>
        </p:nvPicPr>
        <p:blipFill rotWithShape="1">
          <a:blip r:embed="rId2">
            <a:alphaModFix/>
          </a:blip>
          <a:srcRect l="8045" t="2878" b="5167"/>
          <a:stretch/>
        </p:blipFill>
        <p:spPr>
          <a:xfrm rot="10800000">
            <a:off x="2" y="0"/>
            <a:ext cx="9144003" cy="5142080"/>
          </a:xfrm>
          <a:prstGeom prst="rect">
            <a:avLst/>
          </a:prstGeom>
          <a:noFill/>
          <a:ln>
            <a:noFill/>
          </a:ln>
        </p:spPr>
      </p:pic>
      <p:pic>
        <p:nvPicPr>
          <p:cNvPr id="127" name="Google Shape;127;p29"/>
          <p:cNvPicPr preferRelativeResize="0"/>
          <p:nvPr/>
        </p:nvPicPr>
        <p:blipFill>
          <a:blip r:embed="rId3">
            <a:alphaModFix/>
          </a:blip>
          <a:stretch>
            <a:fillRect/>
          </a:stretch>
        </p:blipFill>
        <p:spPr>
          <a:xfrm>
            <a:off x="8440228" y="4420259"/>
            <a:ext cx="585216" cy="62423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Right Layout - Orange 1">
  <p:cSld name="BLANK_3_1_1_1_1_2_1_1_1_1_1_1_1_1_1_1_2">
    <p:bg>
      <p:bgPr>
        <a:solidFill>
          <a:srgbClr val="FF7A59"/>
        </a:solidFill>
        <a:effectLst/>
      </p:bgPr>
    </p:bg>
    <p:spTree>
      <p:nvGrpSpPr>
        <p:cNvPr id="1" name="Shape 128"/>
        <p:cNvGrpSpPr/>
        <p:nvPr/>
      </p:nvGrpSpPr>
      <p:grpSpPr>
        <a:xfrm>
          <a:off x="0" y="0"/>
          <a:ext cx="0" cy="0"/>
          <a:chOff x="0" y="0"/>
          <a:chExt cx="0" cy="0"/>
        </a:xfrm>
      </p:grpSpPr>
      <p:pic>
        <p:nvPicPr>
          <p:cNvPr id="129" name="Google Shape;129;p30"/>
          <p:cNvPicPr preferRelativeResize="0"/>
          <p:nvPr/>
        </p:nvPicPr>
        <p:blipFill rotWithShape="1">
          <a:blip r:embed="rId2">
            <a:alphaModFix/>
          </a:blip>
          <a:srcRect l="-7640" t="72530" r="40264" b="-8191"/>
          <a:stretch/>
        </p:blipFill>
        <p:spPr>
          <a:xfrm rot="10800000" flipH="1">
            <a:off x="3296500" y="2057400"/>
            <a:ext cx="5866547" cy="3105150"/>
          </a:xfrm>
          <a:prstGeom prst="rect">
            <a:avLst/>
          </a:prstGeom>
          <a:noFill/>
          <a:ln>
            <a:noFill/>
          </a:ln>
        </p:spPr>
      </p:pic>
      <p:sp>
        <p:nvSpPr>
          <p:cNvPr id="130" name="Google Shape;130;p30"/>
          <p:cNvSpPr txBox="1">
            <a:spLocks noGrp="1"/>
          </p:cNvSpPr>
          <p:nvPr>
            <p:ph type="title"/>
          </p:nvPr>
        </p:nvSpPr>
        <p:spPr>
          <a:xfrm>
            <a:off x="426000" y="3688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131" name="Google Shape;131;p30"/>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Canvas – Logo">
  <p:cSld name="BLANK_1_2">
    <p:bg>
      <p:bgPr>
        <a:solidFill>
          <a:srgbClr val="FFFFFF"/>
        </a:solidFill>
        <a:effectLst/>
      </p:bgPr>
    </p:bg>
    <p:spTree>
      <p:nvGrpSpPr>
        <p:cNvPr id="1" name="Shape 15"/>
        <p:cNvGrpSpPr/>
        <p:nvPr/>
      </p:nvGrpSpPr>
      <p:grpSpPr>
        <a:xfrm>
          <a:off x="0" y="0"/>
          <a:ext cx="0" cy="0"/>
          <a:chOff x="0" y="0"/>
          <a:chExt cx="0" cy="0"/>
        </a:xfrm>
      </p:grpSpPr>
      <p:pic>
        <p:nvPicPr>
          <p:cNvPr id="16" name="Google Shape;16;p4"/>
          <p:cNvPicPr preferRelativeResize="0"/>
          <p:nvPr/>
        </p:nvPicPr>
        <p:blipFill>
          <a:blip r:embed="rId2">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enter Layout - Orange">
  <p:cSld name="BLANK_3_1_1_1_1_2_1_1_1_1_1_1_1_1_1_1_1">
    <p:bg>
      <p:bgPr>
        <a:solidFill>
          <a:srgbClr val="FF7A59"/>
        </a:solidFill>
        <a:effectLst/>
      </p:bgPr>
    </p:bg>
    <p:spTree>
      <p:nvGrpSpPr>
        <p:cNvPr id="1" name="Shape 132"/>
        <p:cNvGrpSpPr/>
        <p:nvPr/>
      </p:nvGrpSpPr>
      <p:grpSpPr>
        <a:xfrm>
          <a:off x="0" y="0"/>
          <a:ext cx="0" cy="0"/>
          <a:chOff x="0" y="0"/>
          <a:chExt cx="0" cy="0"/>
        </a:xfrm>
      </p:grpSpPr>
      <p:sp>
        <p:nvSpPr>
          <p:cNvPr id="133" name="Google Shape;133;p31"/>
          <p:cNvSpPr txBox="1">
            <a:spLocks noGrp="1"/>
          </p:cNvSpPr>
          <p:nvPr>
            <p:ph type="title"/>
          </p:nvPr>
        </p:nvSpPr>
        <p:spPr>
          <a:xfrm>
            <a:off x="311700" y="3688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FFFFFF"/>
                </a:solidFill>
              </a:defRPr>
            </a:lvl1pPr>
            <a:lvl2pPr lvl="1" algn="ctr" rtl="0">
              <a:spcBef>
                <a:spcPts val="0"/>
              </a:spcBef>
              <a:spcAft>
                <a:spcPts val="0"/>
              </a:spcAft>
              <a:buNone/>
              <a:defRPr>
                <a:solidFill>
                  <a:srgbClr val="FFFFFF"/>
                </a:solidFill>
              </a:defRPr>
            </a:lvl2pPr>
            <a:lvl3pPr lvl="2" algn="ctr" rtl="0">
              <a:spcBef>
                <a:spcPts val="0"/>
              </a:spcBef>
              <a:spcAft>
                <a:spcPts val="0"/>
              </a:spcAft>
              <a:buNone/>
              <a:defRPr>
                <a:solidFill>
                  <a:srgbClr val="FFFFFF"/>
                </a:solidFill>
              </a:defRPr>
            </a:lvl3pPr>
            <a:lvl4pPr lvl="3" algn="ctr" rtl="0">
              <a:spcBef>
                <a:spcPts val="0"/>
              </a:spcBef>
              <a:spcAft>
                <a:spcPts val="0"/>
              </a:spcAft>
              <a:buNone/>
              <a:defRPr>
                <a:solidFill>
                  <a:srgbClr val="FFFFFF"/>
                </a:solidFill>
              </a:defRPr>
            </a:lvl4pPr>
            <a:lvl5pPr lvl="4" algn="ctr" rtl="0">
              <a:spcBef>
                <a:spcPts val="0"/>
              </a:spcBef>
              <a:spcAft>
                <a:spcPts val="0"/>
              </a:spcAft>
              <a:buNone/>
              <a:defRPr>
                <a:solidFill>
                  <a:srgbClr val="FFFFFF"/>
                </a:solidFill>
              </a:defRPr>
            </a:lvl5pPr>
            <a:lvl6pPr lvl="5" algn="ctr" rtl="0">
              <a:spcBef>
                <a:spcPts val="0"/>
              </a:spcBef>
              <a:spcAft>
                <a:spcPts val="0"/>
              </a:spcAft>
              <a:buNone/>
              <a:defRPr>
                <a:solidFill>
                  <a:srgbClr val="FFFFFF"/>
                </a:solidFill>
              </a:defRPr>
            </a:lvl6pPr>
            <a:lvl7pPr lvl="6" algn="ctr" rtl="0">
              <a:spcBef>
                <a:spcPts val="0"/>
              </a:spcBef>
              <a:spcAft>
                <a:spcPts val="0"/>
              </a:spcAft>
              <a:buNone/>
              <a:defRPr>
                <a:solidFill>
                  <a:srgbClr val="FFFFFF"/>
                </a:solidFill>
              </a:defRPr>
            </a:lvl7pPr>
            <a:lvl8pPr lvl="7" algn="ctr" rtl="0">
              <a:spcBef>
                <a:spcPts val="0"/>
              </a:spcBef>
              <a:spcAft>
                <a:spcPts val="0"/>
              </a:spcAft>
              <a:buNone/>
              <a:defRPr>
                <a:solidFill>
                  <a:srgbClr val="FFFFFF"/>
                </a:solidFill>
              </a:defRPr>
            </a:lvl8pPr>
            <a:lvl9pPr lvl="8" algn="ctr" rtl="0">
              <a:spcBef>
                <a:spcPts val="0"/>
              </a:spcBef>
              <a:spcAft>
                <a:spcPts val="0"/>
              </a:spcAft>
              <a:buNone/>
              <a:defRPr>
                <a:solidFill>
                  <a:srgbClr val="FFFFFF"/>
                </a:solidFill>
              </a:defRPr>
            </a:lvl9pPr>
          </a:lstStyle>
          <a:p>
            <a:endParaRPr/>
          </a:p>
        </p:txBody>
      </p:sp>
      <p:pic>
        <p:nvPicPr>
          <p:cNvPr id="134" name="Google Shape;134;p31"/>
          <p:cNvPicPr preferRelativeResize="0"/>
          <p:nvPr/>
        </p:nvPicPr>
        <p:blipFill rotWithShape="1">
          <a:blip r:embed="rId2">
            <a:alphaModFix/>
          </a:blip>
          <a:srcRect l="-7640" t="72530" r="40264" b="-8191"/>
          <a:stretch/>
        </p:blipFill>
        <p:spPr>
          <a:xfrm rot="10800000">
            <a:off x="-19050" y="2057400"/>
            <a:ext cx="5866547" cy="3105150"/>
          </a:xfrm>
          <a:prstGeom prst="rect">
            <a:avLst/>
          </a:prstGeom>
          <a:noFill/>
          <a:ln>
            <a:noFill/>
          </a:ln>
        </p:spPr>
      </p:pic>
      <p:pic>
        <p:nvPicPr>
          <p:cNvPr id="135" name="Google Shape;135;p31"/>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 you - Orange 2 1">
  <p:cSld name="BLANK_3_1_1_1_1_2_1_1_1_1_1_1_1_1_1_1_1_1_3_1">
    <p:bg>
      <p:bgPr>
        <a:solidFill>
          <a:srgbClr val="2D3E50"/>
        </a:solidFill>
        <a:effectLst/>
      </p:bgPr>
    </p:bg>
    <p:spTree>
      <p:nvGrpSpPr>
        <p:cNvPr id="1" name="Shape 136"/>
        <p:cNvGrpSpPr/>
        <p:nvPr/>
      </p:nvGrpSpPr>
      <p:grpSpPr>
        <a:xfrm>
          <a:off x="0" y="0"/>
          <a:ext cx="0" cy="0"/>
          <a:chOff x="0" y="0"/>
          <a:chExt cx="0" cy="0"/>
        </a:xfrm>
      </p:grpSpPr>
      <p:sp>
        <p:nvSpPr>
          <p:cNvPr id="137" name="Google Shape;137;p32"/>
          <p:cNvSpPr txBox="1"/>
          <p:nvPr/>
        </p:nvSpPr>
        <p:spPr>
          <a:xfrm>
            <a:off x="1970807" y="1899150"/>
            <a:ext cx="4996200" cy="107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solidFill>
                  <a:srgbClr val="FFFFFF"/>
                </a:solidFill>
                <a:latin typeface="Avenir"/>
                <a:ea typeface="Avenir"/>
                <a:cs typeface="Avenir"/>
                <a:sym typeface="Avenir"/>
              </a:rPr>
              <a:t>Thank you</a:t>
            </a:r>
            <a:endParaRPr sz="6000" b="1">
              <a:solidFill>
                <a:srgbClr val="FFFFFF"/>
              </a:solidFill>
              <a:latin typeface="Avenir"/>
              <a:ea typeface="Avenir"/>
              <a:cs typeface="Avenir"/>
              <a:sym typeface="Avenir"/>
            </a:endParaRPr>
          </a:p>
        </p:txBody>
      </p:sp>
      <p:pic>
        <p:nvPicPr>
          <p:cNvPr id="138" name="Google Shape;138;p32"/>
          <p:cNvPicPr preferRelativeResize="0"/>
          <p:nvPr/>
        </p:nvPicPr>
        <p:blipFill>
          <a:blip r:embed="rId2">
            <a:alphaModFix/>
          </a:blip>
          <a:stretch>
            <a:fillRect/>
          </a:stretch>
        </p:blipFill>
        <p:spPr>
          <a:xfrm>
            <a:off x="8440228" y="4420971"/>
            <a:ext cx="585216" cy="624230"/>
          </a:xfrm>
          <a:prstGeom prst="rect">
            <a:avLst/>
          </a:prstGeom>
          <a:noFill/>
          <a:ln>
            <a:noFill/>
          </a:ln>
        </p:spPr>
      </p:pic>
      <p:pic>
        <p:nvPicPr>
          <p:cNvPr id="139" name="Google Shape;139;p32"/>
          <p:cNvPicPr preferRelativeResize="0"/>
          <p:nvPr/>
        </p:nvPicPr>
        <p:blipFill rotWithShape="1">
          <a:blip r:embed="rId3">
            <a:alphaModFix/>
          </a:blip>
          <a:srcRect l="59990" t="28602"/>
          <a:stretch/>
        </p:blipFill>
        <p:spPr>
          <a:xfrm>
            <a:off x="5505448" y="1485899"/>
            <a:ext cx="3657595" cy="3672477"/>
          </a:xfrm>
          <a:prstGeom prst="rect">
            <a:avLst/>
          </a:prstGeom>
          <a:noFill/>
          <a:ln>
            <a:noFill/>
          </a:ln>
        </p:spPr>
      </p:pic>
      <p:pic>
        <p:nvPicPr>
          <p:cNvPr id="140" name="Google Shape;140;p32"/>
          <p:cNvPicPr preferRelativeResize="0"/>
          <p:nvPr/>
        </p:nvPicPr>
        <p:blipFill>
          <a:blip r:embed="rId2">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 you - Orange 2 1 4">
  <p:cSld name="BLANK_3_1_1_1_1_2_1_1_1_1_1_1_1_1_1_1_1_1_3_1_4">
    <p:bg>
      <p:bgPr>
        <a:solidFill>
          <a:srgbClr val="FF7A59"/>
        </a:solidFill>
        <a:effectLst/>
      </p:bgPr>
    </p:bg>
    <p:spTree>
      <p:nvGrpSpPr>
        <p:cNvPr id="1" name="Shape 141"/>
        <p:cNvGrpSpPr/>
        <p:nvPr/>
      </p:nvGrpSpPr>
      <p:grpSpPr>
        <a:xfrm>
          <a:off x="0" y="0"/>
          <a:ext cx="0" cy="0"/>
          <a:chOff x="0" y="0"/>
          <a:chExt cx="0" cy="0"/>
        </a:xfrm>
      </p:grpSpPr>
      <p:pic>
        <p:nvPicPr>
          <p:cNvPr id="142" name="Google Shape;142;p33"/>
          <p:cNvPicPr preferRelativeResize="0"/>
          <p:nvPr/>
        </p:nvPicPr>
        <p:blipFill rotWithShape="1">
          <a:blip r:embed="rId2">
            <a:alphaModFix/>
          </a:blip>
          <a:srcRect l="68007" t="2878" b="5167"/>
          <a:stretch/>
        </p:blipFill>
        <p:spPr>
          <a:xfrm rot="10800000" flipH="1">
            <a:off x="5962653" y="3"/>
            <a:ext cx="3181350" cy="5142072"/>
          </a:xfrm>
          <a:prstGeom prst="rect">
            <a:avLst/>
          </a:prstGeom>
          <a:noFill/>
          <a:ln>
            <a:noFill/>
          </a:ln>
        </p:spPr>
      </p:pic>
      <p:sp>
        <p:nvSpPr>
          <p:cNvPr id="143" name="Google Shape;143;p33"/>
          <p:cNvSpPr txBox="1"/>
          <p:nvPr/>
        </p:nvSpPr>
        <p:spPr>
          <a:xfrm>
            <a:off x="1970807" y="1899150"/>
            <a:ext cx="4996200" cy="107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solidFill>
                  <a:srgbClr val="FFFFFF"/>
                </a:solidFill>
                <a:latin typeface="Avenir"/>
                <a:ea typeface="Avenir"/>
                <a:cs typeface="Avenir"/>
                <a:sym typeface="Avenir"/>
              </a:rPr>
              <a:t>Thank you</a:t>
            </a:r>
            <a:endParaRPr sz="6000" b="1">
              <a:solidFill>
                <a:srgbClr val="FFFFFF"/>
              </a:solidFill>
              <a:latin typeface="Avenir"/>
              <a:ea typeface="Avenir"/>
              <a:cs typeface="Avenir"/>
              <a:sym typeface="Avenir"/>
            </a:endParaRPr>
          </a:p>
        </p:txBody>
      </p:sp>
      <p:pic>
        <p:nvPicPr>
          <p:cNvPr id="144" name="Google Shape;144;p33"/>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ank you - Orange 2 1 1 1">
  <p:cSld name="BLANK_3_1_1_1_1_2_1_1_1_1_1_1_1_1_1_1_1_1_3_1_1_1">
    <p:bg>
      <p:bgPr>
        <a:solidFill>
          <a:srgbClr val="F5F8FA"/>
        </a:solidFill>
        <a:effectLst/>
      </p:bgPr>
    </p:bg>
    <p:spTree>
      <p:nvGrpSpPr>
        <p:cNvPr id="1" name="Shape 145"/>
        <p:cNvGrpSpPr/>
        <p:nvPr/>
      </p:nvGrpSpPr>
      <p:grpSpPr>
        <a:xfrm>
          <a:off x="0" y="0"/>
          <a:ext cx="0" cy="0"/>
          <a:chOff x="0" y="0"/>
          <a:chExt cx="0" cy="0"/>
        </a:xfrm>
      </p:grpSpPr>
      <p:pic>
        <p:nvPicPr>
          <p:cNvPr id="146" name="Google Shape;146;p34"/>
          <p:cNvPicPr preferRelativeResize="0"/>
          <p:nvPr/>
        </p:nvPicPr>
        <p:blipFill rotWithShape="1">
          <a:blip r:embed="rId2">
            <a:alphaModFix/>
          </a:blip>
          <a:srcRect l="24151" t="47050" r="50222" b="13035"/>
          <a:stretch/>
        </p:blipFill>
        <p:spPr>
          <a:xfrm>
            <a:off x="6896091" y="0"/>
            <a:ext cx="2266951" cy="3812628"/>
          </a:xfrm>
          <a:prstGeom prst="rect">
            <a:avLst/>
          </a:prstGeom>
          <a:noFill/>
          <a:ln>
            <a:noFill/>
          </a:ln>
        </p:spPr>
      </p:pic>
      <p:pic>
        <p:nvPicPr>
          <p:cNvPr id="147" name="Google Shape;147;p34"/>
          <p:cNvPicPr preferRelativeResize="0"/>
          <p:nvPr/>
        </p:nvPicPr>
        <p:blipFill rotWithShape="1">
          <a:blip r:embed="rId3">
            <a:alphaModFix/>
          </a:blip>
          <a:srcRect l="-12087" t="-9569" r="33135" b="32085"/>
          <a:stretch/>
        </p:blipFill>
        <p:spPr>
          <a:xfrm>
            <a:off x="6400793" y="1371601"/>
            <a:ext cx="2762252" cy="2888877"/>
          </a:xfrm>
          <a:prstGeom prst="rect">
            <a:avLst/>
          </a:prstGeom>
          <a:noFill/>
          <a:ln>
            <a:noFill/>
          </a:ln>
        </p:spPr>
      </p:pic>
      <p:pic>
        <p:nvPicPr>
          <p:cNvPr id="148" name="Google Shape;148;p34"/>
          <p:cNvPicPr preferRelativeResize="0"/>
          <p:nvPr/>
        </p:nvPicPr>
        <p:blipFill rotWithShape="1">
          <a:blip r:embed="rId4">
            <a:alphaModFix/>
          </a:blip>
          <a:srcRect l="30554" t="59668" r="1348" b="-3583"/>
          <a:stretch/>
        </p:blipFill>
        <p:spPr>
          <a:xfrm rot="10800000">
            <a:off x="5353048" y="2705105"/>
            <a:ext cx="3809995" cy="2457445"/>
          </a:xfrm>
          <a:prstGeom prst="rect">
            <a:avLst/>
          </a:prstGeom>
          <a:noFill/>
          <a:ln>
            <a:noFill/>
          </a:ln>
        </p:spPr>
      </p:pic>
      <p:sp>
        <p:nvSpPr>
          <p:cNvPr id="149" name="Google Shape;149;p34"/>
          <p:cNvSpPr txBox="1"/>
          <p:nvPr/>
        </p:nvSpPr>
        <p:spPr>
          <a:xfrm>
            <a:off x="1837457" y="1822950"/>
            <a:ext cx="4996200" cy="107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solidFill>
                  <a:srgbClr val="2D3E50"/>
                </a:solidFill>
                <a:latin typeface="Avenir"/>
                <a:ea typeface="Avenir"/>
                <a:cs typeface="Avenir"/>
                <a:sym typeface="Avenir"/>
              </a:rPr>
              <a:t>Thank you</a:t>
            </a:r>
            <a:endParaRPr sz="6000" b="1">
              <a:solidFill>
                <a:srgbClr val="2D3E50"/>
              </a:solidFill>
              <a:latin typeface="Avenir"/>
              <a:ea typeface="Avenir"/>
              <a:cs typeface="Avenir"/>
              <a:sym typeface="Avenir"/>
            </a:endParaRPr>
          </a:p>
        </p:txBody>
      </p:sp>
      <p:pic>
        <p:nvPicPr>
          <p:cNvPr id="150" name="Google Shape;150;p34"/>
          <p:cNvPicPr preferRelativeResize="0"/>
          <p:nvPr/>
        </p:nvPicPr>
        <p:blipFill>
          <a:blip r:embed="rId5">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urved Title Bar - Light">
  <p:cSld name="BLANK_3_1_1_1_1_2_1_1_1_1_1_1_1_1_1_1_1_1_1_1">
    <p:bg>
      <p:bgPr>
        <a:solidFill>
          <a:srgbClr val="2D3E50"/>
        </a:solidFill>
        <a:effectLst/>
      </p:bgPr>
    </p:bg>
    <p:spTree>
      <p:nvGrpSpPr>
        <p:cNvPr id="1" name="Shape 151"/>
        <p:cNvGrpSpPr/>
        <p:nvPr/>
      </p:nvGrpSpPr>
      <p:grpSpPr>
        <a:xfrm>
          <a:off x="0" y="0"/>
          <a:ext cx="0" cy="0"/>
          <a:chOff x="0" y="0"/>
          <a:chExt cx="0" cy="0"/>
        </a:xfrm>
      </p:grpSpPr>
      <p:pic>
        <p:nvPicPr>
          <p:cNvPr id="152" name="Google Shape;152;p35"/>
          <p:cNvPicPr preferRelativeResize="0"/>
          <p:nvPr/>
        </p:nvPicPr>
        <p:blipFill rotWithShape="1">
          <a:blip r:embed="rId2">
            <a:alphaModFix/>
          </a:blip>
          <a:srcRect t="5230" b="43141"/>
          <a:stretch/>
        </p:blipFill>
        <p:spPr>
          <a:xfrm>
            <a:off x="325" y="0"/>
            <a:ext cx="9143354" cy="2439175"/>
          </a:xfrm>
          <a:prstGeom prst="rect">
            <a:avLst/>
          </a:prstGeom>
          <a:noFill/>
          <a:ln>
            <a:noFill/>
          </a:ln>
        </p:spPr>
      </p:pic>
      <p:sp>
        <p:nvSpPr>
          <p:cNvPr id="153" name="Google Shape;153;p35"/>
          <p:cNvSpPr txBox="1">
            <a:spLocks noGrp="1"/>
          </p:cNvSpPr>
          <p:nvPr>
            <p:ph type="title"/>
          </p:nvPr>
        </p:nvSpPr>
        <p:spPr>
          <a:xfrm>
            <a:off x="311700" y="515716"/>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800">
                <a:solidFill>
                  <a:srgbClr val="2D3E50"/>
                </a:solidFill>
              </a:defRPr>
            </a:lvl1pPr>
            <a:lvl2pPr lvl="1" algn="ctr" rtl="0">
              <a:spcBef>
                <a:spcPts val="0"/>
              </a:spcBef>
              <a:spcAft>
                <a:spcPts val="0"/>
              </a:spcAft>
              <a:buNone/>
              <a:defRPr sz="3800">
                <a:solidFill>
                  <a:srgbClr val="2D3E50"/>
                </a:solidFill>
              </a:defRPr>
            </a:lvl2pPr>
            <a:lvl3pPr lvl="2" algn="ctr" rtl="0">
              <a:spcBef>
                <a:spcPts val="0"/>
              </a:spcBef>
              <a:spcAft>
                <a:spcPts val="0"/>
              </a:spcAft>
              <a:buNone/>
              <a:defRPr sz="3800">
                <a:solidFill>
                  <a:srgbClr val="2D3E50"/>
                </a:solidFill>
              </a:defRPr>
            </a:lvl3pPr>
            <a:lvl4pPr lvl="3" algn="ctr" rtl="0">
              <a:spcBef>
                <a:spcPts val="0"/>
              </a:spcBef>
              <a:spcAft>
                <a:spcPts val="0"/>
              </a:spcAft>
              <a:buNone/>
              <a:defRPr sz="3800">
                <a:solidFill>
                  <a:srgbClr val="2D3E50"/>
                </a:solidFill>
              </a:defRPr>
            </a:lvl4pPr>
            <a:lvl5pPr lvl="4" algn="ctr" rtl="0">
              <a:spcBef>
                <a:spcPts val="0"/>
              </a:spcBef>
              <a:spcAft>
                <a:spcPts val="0"/>
              </a:spcAft>
              <a:buNone/>
              <a:defRPr sz="3800">
                <a:solidFill>
                  <a:srgbClr val="2D3E50"/>
                </a:solidFill>
              </a:defRPr>
            </a:lvl5pPr>
            <a:lvl6pPr lvl="5" algn="ctr" rtl="0">
              <a:spcBef>
                <a:spcPts val="0"/>
              </a:spcBef>
              <a:spcAft>
                <a:spcPts val="0"/>
              </a:spcAft>
              <a:buNone/>
              <a:defRPr sz="3800">
                <a:solidFill>
                  <a:srgbClr val="2D3E50"/>
                </a:solidFill>
              </a:defRPr>
            </a:lvl6pPr>
            <a:lvl7pPr lvl="6" algn="ctr" rtl="0">
              <a:spcBef>
                <a:spcPts val="0"/>
              </a:spcBef>
              <a:spcAft>
                <a:spcPts val="0"/>
              </a:spcAft>
              <a:buNone/>
              <a:defRPr sz="3800">
                <a:solidFill>
                  <a:srgbClr val="2D3E50"/>
                </a:solidFill>
              </a:defRPr>
            </a:lvl7pPr>
            <a:lvl8pPr lvl="7" algn="ctr" rtl="0">
              <a:spcBef>
                <a:spcPts val="0"/>
              </a:spcBef>
              <a:spcAft>
                <a:spcPts val="0"/>
              </a:spcAft>
              <a:buNone/>
              <a:defRPr sz="3800">
                <a:solidFill>
                  <a:srgbClr val="2D3E50"/>
                </a:solidFill>
              </a:defRPr>
            </a:lvl8pPr>
            <a:lvl9pPr lvl="8" algn="ctr" rtl="0">
              <a:spcBef>
                <a:spcPts val="0"/>
              </a:spcBef>
              <a:spcAft>
                <a:spcPts val="0"/>
              </a:spcAft>
              <a:buNone/>
              <a:defRPr sz="3800">
                <a:solidFill>
                  <a:srgbClr val="2D3E50"/>
                </a:solidFill>
              </a:defRPr>
            </a:lvl9pPr>
          </a:lstStyle>
          <a:p>
            <a:endParaRPr/>
          </a:p>
        </p:txBody>
      </p:sp>
      <p:pic>
        <p:nvPicPr>
          <p:cNvPr id="154" name="Google Shape;154;p35"/>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urved Title Bar - Light 1">
  <p:cSld name="BLANK_3_1_1_1_1_2_1_1_1_1_1_1_1_1_1_1_1_1_1_1_2">
    <p:bg>
      <p:bgPr>
        <a:solidFill>
          <a:srgbClr val="F5F8FA"/>
        </a:solidFill>
        <a:effectLst/>
      </p:bgPr>
    </p:bg>
    <p:spTree>
      <p:nvGrpSpPr>
        <p:cNvPr id="1" name="Shape 155"/>
        <p:cNvGrpSpPr/>
        <p:nvPr/>
      </p:nvGrpSpPr>
      <p:grpSpPr>
        <a:xfrm>
          <a:off x="0" y="0"/>
          <a:ext cx="0" cy="0"/>
          <a:chOff x="0" y="0"/>
          <a:chExt cx="0" cy="0"/>
        </a:xfrm>
      </p:grpSpPr>
      <p:pic>
        <p:nvPicPr>
          <p:cNvPr id="156" name="Google Shape;156;p36"/>
          <p:cNvPicPr preferRelativeResize="0"/>
          <p:nvPr/>
        </p:nvPicPr>
        <p:blipFill>
          <a:blip r:embed="rId2">
            <a:alphaModFix/>
          </a:blip>
          <a:stretch>
            <a:fillRect/>
          </a:stretch>
        </p:blipFill>
        <p:spPr>
          <a:xfrm>
            <a:off x="8440228" y="4420971"/>
            <a:ext cx="585216" cy="624230"/>
          </a:xfrm>
          <a:prstGeom prst="rect">
            <a:avLst/>
          </a:prstGeom>
          <a:noFill/>
          <a:ln>
            <a:noFill/>
          </a:ln>
        </p:spPr>
      </p:pic>
      <p:pic>
        <p:nvPicPr>
          <p:cNvPr id="157" name="Google Shape;157;p36"/>
          <p:cNvPicPr preferRelativeResize="0"/>
          <p:nvPr/>
        </p:nvPicPr>
        <p:blipFill rotWithShape="1">
          <a:blip r:embed="rId3">
            <a:alphaModFix/>
          </a:blip>
          <a:srcRect l="3018" t="29411" r="2365" b="14906"/>
          <a:stretch/>
        </p:blipFill>
        <p:spPr>
          <a:xfrm>
            <a:off x="0" y="0"/>
            <a:ext cx="9144007" cy="2439827"/>
          </a:xfrm>
          <a:prstGeom prst="rect">
            <a:avLst/>
          </a:prstGeom>
          <a:noFill/>
          <a:ln>
            <a:noFill/>
          </a:ln>
        </p:spPr>
      </p:pic>
      <p:sp>
        <p:nvSpPr>
          <p:cNvPr id="158" name="Google Shape;158;p36"/>
          <p:cNvSpPr txBox="1">
            <a:spLocks noGrp="1"/>
          </p:cNvSpPr>
          <p:nvPr>
            <p:ph type="title"/>
          </p:nvPr>
        </p:nvSpPr>
        <p:spPr>
          <a:xfrm>
            <a:off x="311700" y="515716"/>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800">
                <a:solidFill>
                  <a:srgbClr val="FFFFFF"/>
                </a:solidFill>
              </a:defRPr>
            </a:lvl1pPr>
            <a:lvl2pPr lvl="1" algn="ctr" rtl="0">
              <a:spcBef>
                <a:spcPts val="0"/>
              </a:spcBef>
              <a:spcAft>
                <a:spcPts val="0"/>
              </a:spcAft>
              <a:buNone/>
              <a:defRPr sz="3800">
                <a:solidFill>
                  <a:srgbClr val="FFFFFF"/>
                </a:solidFill>
              </a:defRPr>
            </a:lvl2pPr>
            <a:lvl3pPr lvl="2" algn="ctr" rtl="0">
              <a:spcBef>
                <a:spcPts val="0"/>
              </a:spcBef>
              <a:spcAft>
                <a:spcPts val="0"/>
              </a:spcAft>
              <a:buNone/>
              <a:defRPr sz="3800">
                <a:solidFill>
                  <a:srgbClr val="FFFFFF"/>
                </a:solidFill>
              </a:defRPr>
            </a:lvl3pPr>
            <a:lvl4pPr lvl="3" algn="ctr" rtl="0">
              <a:spcBef>
                <a:spcPts val="0"/>
              </a:spcBef>
              <a:spcAft>
                <a:spcPts val="0"/>
              </a:spcAft>
              <a:buNone/>
              <a:defRPr sz="3800">
                <a:solidFill>
                  <a:srgbClr val="FFFFFF"/>
                </a:solidFill>
              </a:defRPr>
            </a:lvl4pPr>
            <a:lvl5pPr lvl="4" algn="ctr" rtl="0">
              <a:spcBef>
                <a:spcPts val="0"/>
              </a:spcBef>
              <a:spcAft>
                <a:spcPts val="0"/>
              </a:spcAft>
              <a:buNone/>
              <a:defRPr sz="3800">
                <a:solidFill>
                  <a:srgbClr val="FFFFFF"/>
                </a:solidFill>
              </a:defRPr>
            </a:lvl5pPr>
            <a:lvl6pPr lvl="5" algn="ctr" rtl="0">
              <a:spcBef>
                <a:spcPts val="0"/>
              </a:spcBef>
              <a:spcAft>
                <a:spcPts val="0"/>
              </a:spcAft>
              <a:buNone/>
              <a:defRPr sz="3800">
                <a:solidFill>
                  <a:srgbClr val="FFFFFF"/>
                </a:solidFill>
              </a:defRPr>
            </a:lvl6pPr>
            <a:lvl7pPr lvl="6" algn="ctr" rtl="0">
              <a:spcBef>
                <a:spcPts val="0"/>
              </a:spcBef>
              <a:spcAft>
                <a:spcPts val="0"/>
              </a:spcAft>
              <a:buNone/>
              <a:defRPr sz="3800">
                <a:solidFill>
                  <a:srgbClr val="FFFFFF"/>
                </a:solidFill>
              </a:defRPr>
            </a:lvl7pPr>
            <a:lvl8pPr lvl="7" algn="ctr" rtl="0">
              <a:spcBef>
                <a:spcPts val="0"/>
              </a:spcBef>
              <a:spcAft>
                <a:spcPts val="0"/>
              </a:spcAft>
              <a:buNone/>
              <a:defRPr sz="3800">
                <a:solidFill>
                  <a:srgbClr val="FFFFFF"/>
                </a:solidFill>
              </a:defRPr>
            </a:lvl8pPr>
            <a:lvl9pPr lvl="8" algn="ctr" rtl="0">
              <a:spcBef>
                <a:spcPts val="0"/>
              </a:spcBef>
              <a:spcAft>
                <a:spcPts val="0"/>
              </a:spcAft>
              <a:buNone/>
              <a:defRPr sz="3800">
                <a:solidFill>
                  <a:srgbClr val="FFFFFF"/>
                </a:solidFill>
              </a:defRPr>
            </a:lvl9pPr>
          </a:lstStyle>
          <a:p>
            <a:endParaRPr/>
          </a:p>
        </p:txBody>
      </p:sp>
      <p:pic>
        <p:nvPicPr>
          <p:cNvPr id="159" name="Google Shape;159;p36"/>
          <p:cNvPicPr preferRelativeResize="0"/>
          <p:nvPr/>
        </p:nvPicPr>
        <p:blipFill>
          <a:blip r:embed="rId4">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urved Title Bar - Blue">
  <p:cSld name="BLANK_3_1_1_1_1_2_1_1_1_1_1_1_1_1_1_1_1_1_1_1_1">
    <p:bg>
      <p:bgPr>
        <a:solidFill>
          <a:srgbClr val="F5F8FA"/>
        </a:solidFill>
        <a:effectLst/>
      </p:bgPr>
    </p:bg>
    <p:spTree>
      <p:nvGrpSpPr>
        <p:cNvPr id="1" name="Shape 160"/>
        <p:cNvGrpSpPr/>
        <p:nvPr/>
      </p:nvGrpSpPr>
      <p:grpSpPr>
        <a:xfrm>
          <a:off x="0" y="0"/>
          <a:ext cx="0" cy="0"/>
          <a:chOff x="0" y="0"/>
          <a:chExt cx="0" cy="0"/>
        </a:xfrm>
      </p:grpSpPr>
      <p:pic>
        <p:nvPicPr>
          <p:cNvPr id="161" name="Google Shape;161;p37"/>
          <p:cNvPicPr preferRelativeResize="0"/>
          <p:nvPr/>
        </p:nvPicPr>
        <p:blipFill rotWithShape="1">
          <a:blip r:embed="rId2">
            <a:alphaModFix/>
          </a:blip>
          <a:srcRect t="6280" b="43553"/>
          <a:stretch/>
        </p:blipFill>
        <p:spPr>
          <a:xfrm>
            <a:off x="1400" y="0"/>
            <a:ext cx="9141206" cy="2427401"/>
          </a:xfrm>
          <a:prstGeom prst="rect">
            <a:avLst/>
          </a:prstGeom>
          <a:noFill/>
          <a:ln>
            <a:noFill/>
          </a:ln>
        </p:spPr>
      </p:pic>
      <p:sp>
        <p:nvSpPr>
          <p:cNvPr id="162" name="Google Shape;162;p37"/>
          <p:cNvSpPr txBox="1">
            <a:spLocks noGrp="1"/>
          </p:cNvSpPr>
          <p:nvPr>
            <p:ph type="title"/>
          </p:nvPr>
        </p:nvSpPr>
        <p:spPr>
          <a:xfrm>
            <a:off x="311700" y="515716"/>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800">
                <a:solidFill>
                  <a:srgbClr val="FFFFFF"/>
                </a:solidFill>
              </a:defRPr>
            </a:lvl1pPr>
            <a:lvl2pPr lvl="1" algn="ctr" rtl="0">
              <a:spcBef>
                <a:spcPts val="0"/>
              </a:spcBef>
              <a:spcAft>
                <a:spcPts val="0"/>
              </a:spcAft>
              <a:buNone/>
              <a:defRPr sz="3800">
                <a:solidFill>
                  <a:srgbClr val="FFFFFF"/>
                </a:solidFill>
              </a:defRPr>
            </a:lvl2pPr>
            <a:lvl3pPr lvl="2" algn="ctr" rtl="0">
              <a:spcBef>
                <a:spcPts val="0"/>
              </a:spcBef>
              <a:spcAft>
                <a:spcPts val="0"/>
              </a:spcAft>
              <a:buNone/>
              <a:defRPr sz="3800">
                <a:solidFill>
                  <a:srgbClr val="FFFFFF"/>
                </a:solidFill>
              </a:defRPr>
            </a:lvl3pPr>
            <a:lvl4pPr lvl="3" algn="ctr" rtl="0">
              <a:spcBef>
                <a:spcPts val="0"/>
              </a:spcBef>
              <a:spcAft>
                <a:spcPts val="0"/>
              </a:spcAft>
              <a:buNone/>
              <a:defRPr sz="3800">
                <a:solidFill>
                  <a:srgbClr val="FFFFFF"/>
                </a:solidFill>
              </a:defRPr>
            </a:lvl4pPr>
            <a:lvl5pPr lvl="4" algn="ctr" rtl="0">
              <a:spcBef>
                <a:spcPts val="0"/>
              </a:spcBef>
              <a:spcAft>
                <a:spcPts val="0"/>
              </a:spcAft>
              <a:buNone/>
              <a:defRPr sz="3800">
                <a:solidFill>
                  <a:srgbClr val="FFFFFF"/>
                </a:solidFill>
              </a:defRPr>
            </a:lvl5pPr>
            <a:lvl6pPr lvl="5" algn="ctr" rtl="0">
              <a:spcBef>
                <a:spcPts val="0"/>
              </a:spcBef>
              <a:spcAft>
                <a:spcPts val="0"/>
              </a:spcAft>
              <a:buNone/>
              <a:defRPr sz="3800">
                <a:solidFill>
                  <a:srgbClr val="FFFFFF"/>
                </a:solidFill>
              </a:defRPr>
            </a:lvl6pPr>
            <a:lvl7pPr lvl="6" algn="ctr" rtl="0">
              <a:spcBef>
                <a:spcPts val="0"/>
              </a:spcBef>
              <a:spcAft>
                <a:spcPts val="0"/>
              </a:spcAft>
              <a:buNone/>
              <a:defRPr sz="3800">
                <a:solidFill>
                  <a:srgbClr val="FFFFFF"/>
                </a:solidFill>
              </a:defRPr>
            </a:lvl7pPr>
            <a:lvl8pPr lvl="7" algn="ctr" rtl="0">
              <a:spcBef>
                <a:spcPts val="0"/>
              </a:spcBef>
              <a:spcAft>
                <a:spcPts val="0"/>
              </a:spcAft>
              <a:buNone/>
              <a:defRPr sz="3800">
                <a:solidFill>
                  <a:srgbClr val="FFFFFF"/>
                </a:solidFill>
              </a:defRPr>
            </a:lvl8pPr>
            <a:lvl9pPr lvl="8" algn="ctr" rtl="0">
              <a:spcBef>
                <a:spcPts val="0"/>
              </a:spcBef>
              <a:spcAft>
                <a:spcPts val="0"/>
              </a:spcAft>
              <a:buNone/>
              <a:defRPr sz="3800">
                <a:solidFill>
                  <a:srgbClr val="FFFFFF"/>
                </a:solidFill>
              </a:defRPr>
            </a:lvl9pPr>
          </a:lstStyle>
          <a:p>
            <a:endParaRPr/>
          </a:p>
        </p:txBody>
      </p:sp>
      <p:pic>
        <p:nvPicPr>
          <p:cNvPr id="163" name="Google Shape;163;p37"/>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id Bar - Blue - Full Color">
  <p:cSld name="BLANK_3_1_1_1_1_2_1_1_1_1_1_1_1_1_1_1_1_1_1_1_1_1_1">
    <p:bg>
      <p:bgPr>
        <a:solidFill>
          <a:srgbClr val="FFFFFF"/>
        </a:solidFill>
        <a:effectLst/>
      </p:bgPr>
    </p:bg>
    <p:spTree>
      <p:nvGrpSpPr>
        <p:cNvPr id="1" name="Shape 164"/>
        <p:cNvGrpSpPr/>
        <p:nvPr/>
      </p:nvGrpSpPr>
      <p:grpSpPr>
        <a:xfrm>
          <a:off x="0" y="0"/>
          <a:ext cx="0" cy="0"/>
          <a:chOff x="0" y="0"/>
          <a:chExt cx="0" cy="0"/>
        </a:xfrm>
      </p:grpSpPr>
      <p:sp>
        <p:nvSpPr>
          <p:cNvPr id="165" name="Google Shape;165;p38"/>
          <p:cNvSpPr/>
          <p:nvPr/>
        </p:nvSpPr>
        <p:spPr>
          <a:xfrm>
            <a:off x="0" y="-10775"/>
            <a:ext cx="1034100" cy="5154300"/>
          </a:xfrm>
          <a:prstGeom prst="rect">
            <a:avLst/>
          </a:prstGeom>
          <a:solidFill>
            <a:srgbClr val="2D3E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8"/>
          <p:cNvSpPr txBox="1">
            <a:spLocks noGrp="1"/>
          </p:cNvSpPr>
          <p:nvPr>
            <p:ph type="title"/>
          </p:nvPr>
        </p:nvSpPr>
        <p:spPr>
          <a:xfrm>
            <a:off x="1423175" y="425414"/>
            <a:ext cx="5013900" cy="636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a:endParaRPr/>
          </a:p>
        </p:txBody>
      </p:sp>
      <p:pic>
        <p:nvPicPr>
          <p:cNvPr id="167" name="Google Shape;167;p38"/>
          <p:cNvPicPr preferRelativeResize="0"/>
          <p:nvPr/>
        </p:nvPicPr>
        <p:blipFill>
          <a:blip r:embed="rId2">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 Data Squares 2">
  <p:cSld name="BLANK_3_1_1_1_1_2_1_1_1_1_1_1_1_1_1_1_1_1_1_1_1_1_1_1_4">
    <p:bg>
      <p:bgPr>
        <a:solidFill>
          <a:srgbClr val="2D3E50"/>
        </a:solidFill>
        <a:effectLst/>
      </p:bgPr>
    </p:bg>
    <p:spTree>
      <p:nvGrpSpPr>
        <p:cNvPr id="1" name="Shape 168"/>
        <p:cNvGrpSpPr/>
        <p:nvPr/>
      </p:nvGrpSpPr>
      <p:grpSpPr>
        <a:xfrm>
          <a:off x="0" y="0"/>
          <a:ext cx="0" cy="0"/>
          <a:chOff x="0" y="0"/>
          <a:chExt cx="0" cy="0"/>
        </a:xfrm>
      </p:grpSpPr>
      <p:pic>
        <p:nvPicPr>
          <p:cNvPr id="169" name="Google Shape;169;p39"/>
          <p:cNvPicPr preferRelativeResize="0"/>
          <p:nvPr/>
        </p:nvPicPr>
        <p:blipFill rotWithShape="1">
          <a:blip r:embed="rId2">
            <a:alphaModFix/>
          </a:blip>
          <a:srcRect l="66121" t="31287" r="15399" b="15701"/>
          <a:stretch/>
        </p:blipFill>
        <p:spPr>
          <a:xfrm>
            <a:off x="0" y="-12500"/>
            <a:ext cx="1583322" cy="5168526"/>
          </a:xfrm>
          <a:prstGeom prst="rect">
            <a:avLst/>
          </a:prstGeom>
          <a:noFill/>
          <a:ln>
            <a:noFill/>
          </a:ln>
        </p:spPr>
      </p:pic>
      <p:pic>
        <p:nvPicPr>
          <p:cNvPr id="170" name="Google Shape;170;p39"/>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3 Data Squares 1">
  <p:cSld name="BLANK_3_1_1_1_1_2_1_1_1_1_1_1_1_1_1_1_1_1_1_1_1_1_1_1_3">
    <p:bg>
      <p:bgPr>
        <a:solidFill>
          <a:srgbClr val="F5F8FA"/>
        </a:solidFill>
        <a:effectLst/>
      </p:bgPr>
    </p:bg>
    <p:spTree>
      <p:nvGrpSpPr>
        <p:cNvPr id="1" name="Shape 171"/>
        <p:cNvGrpSpPr/>
        <p:nvPr/>
      </p:nvGrpSpPr>
      <p:grpSpPr>
        <a:xfrm>
          <a:off x="0" y="0"/>
          <a:ext cx="0" cy="0"/>
          <a:chOff x="0" y="0"/>
          <a:chExt cx="0" cy="0"/>
        </a:xfrm>
      </p:grpSpPr>
      <p:pic>
        <p:nvPicPr>
          <p:cNvPr id="172" name="Google Shape;172;p40"/>
          <p:cNvPicPr preferRelativeResize="0"/>
          <p:nvPr/>
        </p:nvPicPr>
        <p:blipFill rotWithShape="1">
          <a:blip r:embed="rId2">
            <a:alphaModFix/>
          </a:blip>
          <a:srcRect l="66121" t="31287" r="12090" b="15701"/>
          <a:stretch/>
        </p:blipFill>
        <p:spPr>
          <a:xfrm>
            <a:off x="0" y="-12512"/>
            <a:ext cx="1866902" cy="5168526"/>
          </a:xfrm>
          <a:prstGeom prst="rect">
            <a:avLst/>
          </a:prstGeom>
          <a:noFill/>
          <a:ln>
            <a:noFill/>
          </a:ln>
        </p:spPr>
      </p:pic>
      <p:pic>
        <p:nvPicPr>
          <p:cNvPr id="173" name="Google Shape;173;p40"/>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Slide – Dark – Logo">
  <p:cSld name="BLANK_1_1">
    <p:bg>
      <p:bgPr>
        <a:solidFill>
          <a:srgbClr val="33475B"/>
        </a:solidFill>
        <a:effectLst/>
      </p:bgPr>
    </p:bg>
    <p:spTree>
      <p:nvGrpSpPr>
        <p:cNvPr id="1" name="Shape 17"/>
        <p:cNvGrpSpPr/>
        <p:nvPr/>
      </p:nvGrpSpPr>
      <p:grpSpPr>
        <a:xfrm>
          <a:off x="0" y="0"/>
          <a:ext cx="0" cy="0"/>
          <a:chOff x="0" y="0"/>
          <a:chExt cx="0" cy="0"/>
        </a:xfrm>
      </p:grpSpPr>
      <p:pic>
        <p:nvPicPr>
          <p:cNvPr id="18" name="Google Shape;18;p5"/>
          <p:cNvPicPr preferRelativeResize="0"/>
          <p:nvPr/>
        </p:nvPicPr>
        <p:blipFill>
          <a:blip r:embed="rId2">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plit Screen - Curved - Light 1">
  <p:cSld name="BLANK_3_1_1_1_1_2_1_1_1_1_1_1_1_1_1_1_1_1_1_1_1_1_1_1_2_1">
    <p:bg>
      <p:bgPr>
        <a:solidFill>
          <a:srgbClr val="F5F8FA"/>
        </a:solidFill>
        <a:effectLst/>
      </p:bgPr>
    </p:bg>
    <p:spTree>
      <p:nvGrpSpPr>
        <p:cNvPr id="1" name="Shape 174"/>
        <p:cNvGrpSpPr/>
        <p:nvPr/>
      </p:nvGrpSpPr>
      <p:grpSpPr>
        <a:xfrm>
          <a:off x="0" y="0"/>
          <a:ext cx="0" cy="0"/>
          <a:chOff x="0" y="0"/>
          <a:chExt cx="0" cy="0"/>
        </a:xfrm>
      </p:grpSpPr>
      <p:sp>
        <p:nvSpPr>
          <p:cNvPr id="175" name="Google Shape;175;p41"/>
          <p:cNvSpPr/>
          <p:nvPr/>
        </p:nvSpPr>
        <p:spPr>
          <a:xfrm>
            <a:off x="0" y="0"/>
            <a:ext cx="5170800" cy="5143500"/>
          </a:xfrm>
          <a:prstGeom prst="rect">
            <a:avLst/>
          </a:prstGeom>
          <a:solidFill>
            <a:srgbClr val="F5F8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1"/>
          <p:cNvSpPr/>
          <p:nvPr/>
        </p:nvSpPr>
        <p:spPr>
          <a:xfrm>
            <a:off x="6996000" y="-8250"/>
            <a:ext cx="2148000" cy="2608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1"/>
          <p:cNvSpPr/>
          <p:nvPr/>
        </p:nvSpPr>
        <p:spPr>
          <a:xfrm>
            <a:off x="5346449" y="25"/>
            <a:ext cx="3797700" cy="5154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8" name="Google Shape;178;p41"/>
          <p:cNvPicPr preferRelativeResize="0"/>
          <p:nvPr/>
        </p:nvPicPr>
        <p:blipFill rotWithShape="1">
          <a:blip r:embed="rId2">
            <a:alphaModFix/>
          </a:blip>
          <a:srcRect l="1406" t="24954" r="2899" b="7944"/>
          <a:stretch/>
        </p:blipFill>
        <p:spPr>
          <a:xfrm rot="5400000">
            <a:off x="2379659" y="1758014"/>
            <a:ext cx="5154581" cy="1638549"/>
          </a:xfrm>
          <a:prstGeom prst="rect">
            <a:avLst/>
          </a:prstGeom>
          <a:noFill/>
          <a:ln>
            <a:noFill/>
          </a:ln>
        </p:spPr>
      </p:pic>
      <p:pic>
        <p:nvPicPr>
          <p:cNvPr id="179" name="Google Shape;179;p41"/>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traight Top Bar - Blue 1">
  <p:cSld name="BLANK_3_1_1_1_1_2_1_1_1_1_1_1_1_1_1_1_1_1_1_1_1_1_1_1_1_2">
    <p:bg>
      <p:bgPr>
        <a:solidFill>
          <a:srgbClr val="F5F8FA"/>
        </a:solidFill>
        <a:effectLst/>
      </p:bgPr>
    </p:bg>
    <p:spTree>
      <p:nvGrpSpPr>
        <p:cNvPr id="1" name="Shape 180"/>
        <p:cNvGrpSpPr/>
        <p:nvPr/>
      </p:nvGrpSpPr>
      <p:grpSpPr>
        <a:xfrm>
          <a:off x="0" y="0"/>
          <a:ext cx="0" cy="0"/>
          <a:chOff x="0" y="0"/>
          <a:chExt cx="0" cy="0"/>
        </a:xfrm>
      </p:grpSpPr>
      <p:sp>
        <p:nvSpPr>
          <p:cNvPr id="181" name="Google Shape;181;p42"/>
          <p:cNvSpPr/>
          <p:nvPr/>
        </p:nvSpPr>
        <p:spPr>
          <a:xfrm>
            <a:off x="-19050" y="-15775"/>
            <a:ext cx="9162900" cy="1730400"/>
          </a:xfrm>
          <a:prstGeom prst="rect">
            <a:avLst/>
          </a:prstGeom>
          <a:solidFill>
            <a:srgbClr val="3347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2"/>
          <p:cNvSpPr txBox="1">
            <a:spLocks noGrp="1"/>
          </p:cNvSpPr>
          <p:nvPr>
            <p:ph type="title"/>
          </p:nvPr>
        </p:nvSpPr>
        <p:spPr>
          <a:xfrm>
            <a:off x="483150" y="896708"/>
            <a:ext cx="8526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a:solidFill>
                  <a:srgbClr val="FFFFFF"/>
                </a:solidFill>
              </a:defRPr>
            </a:lvl1pPr>
            <a:lvl2pPr lvl="1" rtl="0">
              <a:spcBef>
                <a:spcPts val="0"/>
              </a:spcBef>
              <a:spcAft>
                <a:spcPts val="0"/>
              </a:spcAft>
              <a:buNone/>
              <a:defRPr sz="3600">
                <a:solidFill>
                  <a:srgbClr val="FFFFFF"/>
                </a:solidFill>
              </a:defRPr>
            </a:lvl2pPr>
            <a:lvl3pPr lvl="2" rtl="0">
              <a:spcBef>
                <a:spcPts val="0"/>
              </a:spcBef>
              <a:spcAft>
                <a:spcPts val="0"/>
              </a:spcAft>
              <a:buNone/>
              <a:defRPr sz="3600">
                <a:solidFill>
                  <a:srgbClr val="FFFFFF"/>
                </a:solidFill>
              </a:defRPr>
            </a:lvl3pPr>
            <a:lvl4pPr lvl="3" rtl="0">
              <a:spcBef>
                <a:spcPts val="0"/>
              </a:spcBef>
              <a:spcAft>
                <a:spcPts val="0"/>
              </a:spcAft>
              <a:buNone/>
              <a:defRPr sz="3600">
                <a:solidFill>
                  <a:srgbClr val="FFFFFF"/>
                </a:solidFill>
              </a:defRPr>
            </a:lvl4pPr>
            <a:lvl5pPr lvl="4" rtl="0">
              <a:spcBef>
                <a:spcPts val="0"/>
              </a:spcBef>
              <a:spcAft>
                <a:spcPts val="0"/>
              </a:spcAft>
              <a:buNone/>
              <a:defRPr sz="3600">
                <a:solidFill>
                  <a:srgbClr val="FFFFFF"/>
                </a:solidFill>
              </a:defRPr>
            </a:lvl5pPr>
            <a:lvl6pPr lvl="5" rtl="0">
              <a:spcBef>
                <a:spcPts val="0"/>
              </a:spcBef>
              <a:spcAft>
                <a:spcPts val="0"/>
              </a:spcAft>
              <a:buNone/>
              <a:defRPr sz="3600">
                <a:solidFill>
                  <a:srgbClr val="FFFFFF"/>
                </a:solidFill>
              </a:defRPr>
            </a:lvl6pPr>
            <a:lvl7pPr lvl="6" rtl="0">
              <a:spcBef>
                <a:spcPts val="0"/>
              </a:spcBef>
              <a:spcAft>
                <a:spcPts val="0"/>
              </a:spcAft>
              <a:buNone/>
              <a:defRPr sz="3600">
                <a:solidFill>
                  <a:srgbClr val="FFFFFF"/>
                </a:solidFill>
              </a:defRPr>
            </a:lvl7pPr>
            <a:lvl8pPr lvl="7" rtl="0">
              <a:spcBef>
                <a:spcPts val="0"/>
              </a:spcBef>
              <a:spcAft>
                <a:spcPts val="0"/>
              </a:spcAft>
              <a:buNone/>
              <a:defRPr sz="3600">
                <a:solidFill>
                  <a:srgbClr val="FFFFFF"/>
                </a:solidFill>
              </a:defRPr>
            </a:lvl8pPr>
            <a:lvl9pPr lvl="8" rtl="0">
              <a:spcBef>
                <a:spcPts val="0"/>
              </a:spcBef>
              <a:spcAft>
                <a:spcPts val="0"/>
              </a:spcAft>
              <a:buNone/>
              <a:defRPr sz="3600">
                <a:solidFill>
                  <a:srgbClr val="FFFFFF"/>
                </a:solidFill>
              </a:defRPr>
            </a:lvl9pPr>
          </a:lstStyle>
          <a:p>
            <a:endParaRPr/>
          </a:p>
        </p:txBody>
      </p:sp>
      <p:pic>
        <p:nvPicPr>
          <p:cNvPr id="183" name="Google Shape;183;p42"/>
          <p:cNvPicPr preferRelativeResize="0"/>
          <p:nvPr/>
        </p:nvPicPr>
        <p:blipFill>
          <a:blip r:embed="rId2">
            <a:alphaModFix/>
          </a:blip>
          <a:stretch>
            <a:fillRect/>
          </a:stretch>
        </p:blipFill>
        <p:spPr>
          <a:xfrm>
            <a:off x="8441728" y="4422125"/>
            <a:ext cx="585216" cy="614477"/>
          </a:xfrm>
          <a:prstGeom prst="rect">
            <a:avLst/>
          </a:prstGeom>
          <a:noFill/>
          <a:ln>
            <a:noFill/>
          </a:ln>
        </p:spPr>
      </p:pic>
      <p:pic>
        <p:nvPicPr>
          <p:cNvPr id="184" name="Google Shape;184;p42"/>
          <p:cNvPicPr preferRelativeResize="0"/>
          <p:nvPr/>
        </p:nvPicPr>
        <p:blipFill rotWithShape="1">
          <a:blip r:embed="rId3">
            <a:alphaModFix/>
          </a:blip>
          <a:srcRect l="-26177" t="48564" r="8100" b="-17099"/>
          <a:stretch/>
        </p:blipFill>
        <p:spPr>
          <a:xfrm>
            <a:off x="5542465" y="-15771"/>
            <a:ext cx="3613575" cy="235532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rner Blob – Blue – Light">
  <p:cSld name="BLANK_3_1_1_1_1_2_1_1_1_1_1_1_1_1_1_1_1_1_1_1_1_1_1_1_1_1_2_1">
    <p:bg>
      <p:bgPr>
        <a:solidFill>
          <a:srgbClr val="FFFFFF"/>
        </a:solidFill>
        <a:effectLst/>
      </p:bgPr>
    </p:bg>
    <p:spTree>
      <p:nvGrpSpPr>
        <p:cNvPr id="1" name="Shape 185"/>
        <p:cNvGrpSpPr/>
        <p:nvPr/>
      </p:nvGrpSpPr>
      <p:grpSpPr>
        <a:xfrm>
          <a:off x="0" y="0"/>
          <a:ext cx="0" cy="0"/>
          <a:chOff x="0" y="0"/>
          <a:chExt cx="0" cy="0"/>
        </a:xfrm>
      </p:grpSpPr>
      <p:sp>
        <p:nvSpPr>
          <p:cNvPr id="186" name="Google Shape;186;p43"/>
          <p:cNvSpPr txBox="1">
            <a:spLocks noGrp="1"/>
          </p:cNvSpPr>
          <p:nvPr>
            <p:ph type="title"/>
          </p:nvPr>
        </p:nvSpPr>
        <p:spPr>
          <a:xfrm>
            <a:off x="584975" y="349214"/>
            <a:ext cx="5013900" cy="636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a:endParaRPr/>
          </a:p>
        </p:txBody>
      </p:sp>
      <p:pic>
        <p:nvPicPr>
          <p:cNvPr id="187" name="Google Shape;187;p43"/>
          <p:cNvPicPr preferRelativeResize="0"/>
          <p:nvPr/>
        </p:nvPicPr>
        <p:blipFill rotWithShape="1">
          <a:blip r:embed="rId2">
            <a:alphaModFix/>
          </a:blip>
          <a:srcRect l="-28212" t="-27211" r="49756" b="12637"/>
          <a:stretch/>
        </p:blipFill>
        <p:spPr>
          <a:xfrm rot="-5400000">
            <a:off x="6134100" y="-304800"/>
            <a:ext cx="2705100" cy="3314700"/>
          </a:xfrm>
          <a:prstGeom prst="rect">
            <a:avLst/>
          </a:prstGeom>
          <a:noFill/>
          <a:ln>
            <a:noFill/>
          </a:ln>
        </p:spPr>
      </p:pic>
      <p:pic>
        <p:nvPicPr>
          <p:cNvPr id="188" name="Google Shape;188;p43"/>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rner Blob – Blue – Dark">
  <p:cSld name="BLANK_3_1_1_1_1_2_1_1_1_1_1_1_1_1_1_1_1_1_1_1_1_1_1_1_1_1_2_1_2">
    <p:bg>
      <p:bgPr>
        <a:solidFill>
          <a:srgbClr val="2D3E50"/>
        </a:solidFill>
        <a:effectLst/>
      </p:bgPr>
    </p:bg>
    <p:spTree>
      <p:nvGrpSpPr>
        <p:cNvPr id="1" name="Shape 189"/>
        <p:cNvGrpSpPr/>
        <p:nvPr/>
      </p:nvGrpSpPr>
      <p:grpSpPr>
        <a:xfrm>
          <a:off x="0" y="0"/>
          <a:ext cx="0" cy="0"/>
          <a:chOff x="0" y="0"/>
          <a:chExt cx="0" cy="0"/>
        </a:xfrm>
      </p:grpSpPr>
      <p:sp>
        <p:nvSpPr>
          <p:cNvPr id="190" name="Google Shape;190;p44"/>
          <p:cNvSpPr txBox="1">
            <a:spLocks noGrp="1"/>
          </p:cNvSpPr>
          <p:nvPr>
            <p:ph type="title"/>
          </p:nvPr>
        </p:nvSpPr>
        <p:spPr>
          <a:xfrm>
            <a:off x="584975" y="349214"/>
            <a:ext cx="5013900" cy="636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191" name="Google Shape;191;p44"/>
          <p:cNvPicPr preferRelativeResize="0"/>
          <p:nvPr/>
        </p:nvPicPr>
        <p:blipFill rotWithShape="1">
          <a:blip r:embed="rId2">
            <a:alphaModFix/>
          </a:blip>
          <a:srcRect l="-28212" t="-27211" r="49756" b="12637"/>
          <a:stretch/>
        </p:blipFill>
        <p:spPr>
          <a:xfrm rot="-5400000">
            <a:off x="6134100" y="-304800"/>
            <a:ext cx="2705100" cy="3314700"/>
          </a:xfrm>
          <a:prstGeom prst="rect">
            <a:avLst/>
          </a:prstGeom>
          <a:noFill/>
          <a:ln>
            <a:noFill/>
          </a:ln>
        </p:spPr>
      </p:pic>
      <p:pic>
        <p:nvPicPr>
          <p:cNvPr id="192" name="Google Shape;192;p44"/>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rner Blob – Green – Light">
  <p:cSld name="BLANK_3_1_1_1_1_2_1_1_1_1_1_1_1_1_1_1_1_1_1_1_1_1_1_1_1_1_2_1_1">
    <p:bg>
      <p:bgPr>
        <a:solidFill>
          <a:srgbClr val="FFFFFF"/>
        </a:solidFill>
        <a:effectLst/>
      </p:bgPr>
    </p:bg>
    <p:spTree>
      <p:nvGrpSpPr>
        <p:cNvPr id="1" name="Shape 193"/>
        <p:cNvGrpSpPr/>
        <p:nvPr/>
      </p:nvGrpSpPr>
      <p:grpSpPr>
        <a:xfrm>
          <a:off x="0" y="0"/>
          <a:ext cx="0" cy="0"/>
          <a:chOff x="0" y="0"/>
          <a:chExt cx="0" cy="0"/>
        </a:xfrm>
      </p:grpSpPr>
      <p:sp>
        <p:nvSpPr>
          <p:cNvPr id="194" name="Google Shape;194;p45"/>
          <p:cNvSpPr txBox="1">
            <a:spLocks noGrp="1"/>
          </p:cNvSpPr>
          <p:nvPr>
            <p:ph type="title"/>
          </p:nvPr>
        </p:nvSpPr>
        <p:spPr>
          <a:xfrm>
            <a:off x="584975" y="349214"/>
            <a:ext cx="5013900" cy="636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a:endParaRPr/>
          </a:p>
        </p:txBody>
      </p:sp>
      <p:pic>
        <p:nvPicPr>
          <p:cNvPr id="195" name="Google Shape;195;p45"/>
          <p:cNvPicPr preferRelativeResize="0"/>
          <p:nvPr/>
        </p:nvPicPr>
        <p:blipFill rotWithShape="1">
          <a:blip r:embed="rId2">
            <a:alphaModFix/>
          </a:blip>
          <a:srcRect l="2005" t="-96" r="31575" b="54085"/>
          <a:stretch/>
        </p:blipFill>
        <p:spPr>
          <a:xfrm rot="10800000" flipH="1">
            <a:off x="5924550" y="-1"/>
            <a:ext cx="3219453" cy="2408598"/>
          </a:xfrm>
          <a:prstGeom prst="rect">
            <a:avLst/>
          </a:prstGeom>
          <a:noFill/>
          <a:ln>
            <a:noFill/>
          </a:ln>
        </p:spPr>
      </p:pic>
      <p:pic>
        <p:nvPicPr>
          <p:cNvPr id="196" name="Google Shape;196;p45"/>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rner Blob – Yellow – Light">
  <p:cSld name="BLANK_3_1_1_1_1_2_1_1_1_1_1_1_1_1_1_1_1_1_1_1_1_1_1_1_1_1_2_1_1_2">
    <p:bg>
      <p:bgPr>
        <a:solidFill>
          <a:srgbClr val="FFFFFF"/>
        </a:solidFill>
        <a:effectLst/>
      </p:bgPr>
    </p:bg>
    <p:spTree>
      <p:nvGrpSpPr>
        <p:cNvPr id="1" name="Shape 197"/>
        <p:cNvGrpSpPr/>
        <p:nvPr/>
      </p:nvGrpSpPr>
      <p:grpSpPr>
        <a:xfrm>
          <a:off x="0" y="0"/>
          <a:ext cx="0" cy="0"/>
          <a:chOff x="0" y="0"/>
          <a:chExt cx="0" cy="0"/>
        </a:xfrm>
      </p:grpSpPr>
      <p:sp>
        <p:nvSpPr>
          <p:cNvPr id="198" name="Google Shape;198;p46"/>
          <p:cNvSpPr txBox="1">
            <a:spLocks noGrp="1"/>
          </p:cNvSpPr>
          <p:nvPr>
            <p:ph type="title"/>
          </p:nvPr>
        </p:nvSpPr>
        <p:spPr>
          <a:xfrm>
            <a:off x="584975" y="349214"/>
            <a:ext cx="5013900" cy="636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a:endParaRPr/>
          </a:p>
        </p:txBody>
      </p:sp>
      <p:pic>
        <p:nvPicPr>
          <p:cNvPr id="199" name="Google Shape;199;p46"/>
          <p:cNvPicPr preferRelativeResize="0"/>
          <p:nvPr/>
        </p:nvPicPr>
        <p:blipFill>
          <a:blip r:embed="rId2">
            <a:alphaModFix/>
          </a:blip>
          <a:stretch>
            <a:fillRect/>
          </a:stretch>
        </p:blipFill>
        <p:spPr>
          <a:xfrm>
            <a:off x="8441728" y="4422125"/>
            <a:ext cx="585216" cy="614477"/>
          </a:xfrm>
          <a:prstGeom prst="rect">
            <a:avLst/>
          </a:prstGeom>
          <a:noFill/>
          <a:ln>
            <a:noFill/>
          </a:ln>
        </p:spPr>
      </p:pic>
      <p:pic>
        <p:nvPicPr>
          <p:cNvPr id="200" name="Google Shape;200;p46"/>
          <p:cNvPicPr preferRelativeResize="0"/>
          <p:nvPr/>
        </p:nvPicPr>
        <p:blipFill rotWithShape="1">
          <a:blip r:embed="rId3">
            <a:alphaModFix/>
          </a:blip>
          <a:srcRect l="-1218" t="-10965" r="19471" b="49945"/>
          <a:stretch/>
        </p:blipFill>
        <p:spPr>
          <a:xfrm rot="10800000" flipH="1">
            <a:off x="5676900" y="-3"/>
            <a:ext cx="3486002" cy="2324103"/>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rner Blob – Yellow – Dark">
  <p:cSld name="BLANK_3_1_1_1_1_2_1_1_1_1_1_1_1_1_1_1_1_1_1_1_1_1_1_1_1_1_2_1_1_2_1">
    <p:bg>
      <p:bgPr>
        <a:solidFill>
          <a:srgbClr val="2D3E50"/>
        </a:solidFill>
        <a:effectLst/>
      </p:bgPr>
    </p:bg>
    <p:spTree>
      <p:nvGrpSpPr>
        <p:cNvPr id="1" name="Shape 201"/>
        <p:cNvGrpSpPr/>
        <p:nvPr/>
      </p:nvGrpSpPr>
      <p:grpSpPr>
        <a:xfrm>
          <a:off x="0" y="0"/>
          <a:ext cx="0" cy="0"/>
          <a:chOff x="0" y="0"/>
          <a:chExt cx="0" cy="0"/>
        </a:xfrm>
      </p:grpSpPr>
      <p:sp>
        <p:nvSpPr>
          <p:cNvPr id="202" name="Google Shape;202;p47"/>
          <p:cNvSpPr txBox="1">
            <a:spLocks noGrp="1"/>
          </p:cNvSpPr>
          <p:nvPr>
            <p:ph type="title"/>
          </p:nvPr>
        </p:nvSpPr>
        <p:spPr>
          <a:xfrm>
            <a:off x="584975" y="349214"/>
            <a:ext cx="5013900" cy="636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203" name="Google Shape;203;p47"/>
          <p:cNvPicPr preferRelativeResize="0"/>
          <p:nvPr/>
        </p:nvPicPr>
        <p:blipFill rotWithShape="1">
          <a:blip r:embed="rId2">
            <a:alphaModFix/>
          </a:blip>
          <a:srcRect l="-1218" t="-10965" r="19471" b="49945"/>
          <a:stretch/>
        </p:blipFill>
        <p:spPr>
          <a:xfrm rot="10800000" flipH="1">
            <a:off x="5676900" y="-3"/>
            <a:ext cx="3486002" cy="2324103"/>
          </a:xfrm>
          <a:prstGeom prst="rect">
            <a:avLst/>
          </a:prstGeom>
          <a:noFill/>
          <a:ln>
            <a:noFill/>
          </a:ln>
        </p:spPr>
      </p:pic>
      <p:pic>
        <p:nvPicPr>
          <p:cNvPr id="204" name="Google Shape;204;p47"/>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rner Blob – Green – Dark">
  <p:cSld name="BLANK_3_1_1_1_1_2_1_1_1_1_1_1_1_1_1_1_1_1_1_1_1_1_1_1_1_1_2_1_1_1">
    <p:bg>
      <p:bgPr>
        <a:solidFill>
          <a:srgbClr val="2D3E50"/>
        </a:solidFill>
        <a:effectLst/>
      </p:bgPr>
    </p:bg>
    <p:spTree>
      <p:nvGrpSpPr>
        <p:cNvPr id="1" name="Shape 205"/>
        <p:cNvGrpSpPr/>
        <p:nvPr/>
      </p:nvGrpSpPr>
      <p:grpSpPr>
        <a:xfrm>
          <a:off x="0" y="0"/>
          <a:ext cx="0" cy="0"/>
          <a:chOff x="0" y="0"/>
          <a:chExt cx="0" cy="0"/>
        </a:xfrm>
      </p:grpSpPr>
      <p:sp>
        <p:nvSpPr>
          <p:cNvPr id="206" name="Google Shape;206;p48"/>
          <p:cNvSpPr txBox="1">
            <a:spLocks noGrp="1"/>
          </p:cNvSpPr>
          <p:nvPr>
            <p:ph type="title"/>
          </p:nvPr>
        </p:nvSpPr>
        <p:spPr>
          <a:xfrm>
            <a:off x="584975" y="349214"/>
            <a:ext cx="5013900" cy="636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207" name="Google Shape;207;p48"/>
          <p:cNvPicPr preferRelativeResize="0"/>
          <p:nvPr/>
        </p:nvPicPr>
        <p:blipFill rotWithShape="1">
          <a:blip r:embed="rId2">
            <a:alphaModFix/>
          </a:blip>
          <a:srcRect l="2005" t="-96" r="31575" b="54085"/>
          <a:stretch/>
        </p:blipFill>
        <p:spPr>
          <a:xfrm rot="10800000" flipH="1">
            <a:off x="5924550" y="-1"/>
            <a:ext cx="3219453" cy="2408598"/>
          </a:xfrm>
          <a:prstGeom prst="rect">
            <a:avLst/>
          </a:prstGeom>
          <a:noFill/>
          <a:ln>
            <a:noFill/>
          </a:ln>
        </p:spPr>
      </p:pic>
      <p:pic>
        <p:nvPicPr>
          <p:cNvPr id="208" name="Google Shape;208;p48"/>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traight Top - Light 1">
  <p:cSld name="BLANK_3_1_1_1_1_2_1_1_1_1_1_1_1_1_1_1_1_1_1_1_1_1_1_1_1_1_1_1_1_2">
    <p:bg>
      <p:bgPr>
        <a:solidFill>
          <a:srgbClr val="2D3E50"/>
        </a:solidFill>
        <a:effectLst/>
      </p:bgPr>
    </p:bg>
    <p:spTree>
      <p:nvGrpSpPr>
        <p:cNvPr id="1" name="Shape 209"/>
        <p:cNvGrpSpPr/>
        <p:nvPr/>
      </p:nvGrpSpPr>
      <p:grpSpPr>
        <a:xfrm>
          <a:off x="0" y="0"/>
          <a:ext cx="0" cy="0"/>
          <a:chOff x="0" y="0"/>
          <a:chExt cx="0" cy="0"/>
        </a:xfrm>
      </p:grpSpPr>
      <p:sp>
        <p:nvSpPr>
          <p:cNvPr id="210" name="Google Shape;210;p49"/>
          <p:cNvSpPr/>
          <p:nvPr/>
        </p:nvSpPr>
        <p:spPr>
          <a:xfrm>
            <a:off x="0" y="0"/>
            <a:ext cx="9162900" cy="1742100"/>
          </a:xfrm>
          <a:prstGeom prst="rect">
            <a:avLst/>
          </a:prstGeom>
          <a:solidFill>
            <a:srgbClr val="F5F8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9"/>
          <p:cNvSpPr txBox="1">
            <a:spLocks noGrp="1"/>
          </p:cNvSpPr>
          <p:nvPr>
            <p:ph type="title"/>
          </p:nvPr>
        </p:nvSpPr>
        <p:spPr>
          <a:xfrm>
            <a:off x="387900" y="763358"/>
            <a:ext cx="8526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a:solidFill>
                  <a:srgbClr val="2D3E50"/>
                </a:solidFill>
              </a:defRPr>
            </a:lvl1pPr>
            <a:lvl2pPr lvl="1" rtl="0">
              <a:spcBef>
                <a:spcPts val="0"/>
              </a:spcBef>
              <a:spcAft>
                <a:spcPts val="0"/>
              </a:spcAft>
              <a:buNone/>
              <a:defRPr sz="3600">
                <a:solidFill>
                  <a:srgbClr val="2D3E50"/>
                </a:solidFill>
              </a:defRPr>
            </a:lvl2pPr>
            <a:lvl3pPr lvl="2" rtl="0">
              <a:spcBef>
                <a:spcPts val="0"/>
              </a:spcBef>
              <a:spcAft>
                <a:spcPts val="0"/>
              </a:spcAft>
              <a:buNone/>
              <a:defRPr sz="3600">
                <a:solidFill>
                  <a:srgbClr val="2D3E50"/>
                </a:solidFill>
              </a:defRPr>
            </a:lvl3pPr>
            <a:lvl4pPr lvl="3" rtl="0">
              <a:spcBef>
                <a:spcPts val="0"/>
              </a:spcBef>
              <a:spcAft>
                <a:spcPts val="0"/>
              </a:spcAft>
              <a:buNone/>
              <a:defRPr sz="3600">
                <a:solidFill>
                  <a:srgbClr val="2D3E50"/>
                </a:solidFill>
              </a:defRPr>
            </a:lvl4pPr>
            <a:lvl5pPr lvl="4" rtl="0">
              <a:spcBef>
                <a:spcPts val="0"/>
              </a:spcBef>
              <a:spcAft>
                <a:spcPts val="0"/>
              </a:spcAft>
              <a:buNone/>
              <a:defRPr sz="3600">
                <a:solidFill>
                  <a:srgbClr val="2D3E50"/>
                </a:solidFill>
              </a:defRPr>
            </a:lvl5pPr>
            <a:lvl6pPr lvl="5" rtl="0">
              <a:spcBef>
                <a:spcPts val="0"/>
              </a:spcBef>
              <a:spcAft>
                <a:spcPts val="0"/>
              </a:spcAft>
              <a:buNone/>
              <a:defRPr sz="3600">
                <a:solidFill>
                  <a:srgbClr val="2D3E50"/>
                </a:solidFill>
              </a:defRPr>
            </a:lvl6pPr>
            <a:lvl7pPr lvl="6" rtl="0">
              <a:spcBef>
                <a:spcPts val="0"/>
              </a:spcBef>
              <a:spcAft>
                <a:spcPts val="0"/>
              </a:spcAft>
              <a:buNone/>
              <a:defRPr sz="3600">
                <a:solidFill>
                  <a:srgbClr val="2D3E50"/>
                </a:solidFill>
              </a:defRPr>
            </a:lvl7pPr>
            <a:lvl8pPr lvl="7" rtl="0">
              <a:spcBef>
                <a:spcPts val="0"/>
              </a:spcBef>
              <a:spcAft>
                <a:spcPts val="0"/>
              </a:spcAft>
              <a:buNone/>
              <a:defRPr sz="3600">
                <a:solidFill>
                  <a:srgbClr val="2D3E50"/>
                </a:solidFill>
              </a:defRPr>
            </a:lvl8pPr>
            <a:lvl9pPr lvl="8" rtl="0">
              <a:spcBef>
                <a:spcPts val="0"/>
              </a:spcBef>
              <a:spcAft>
                <a:spcPts val="0"/>
              </a:spcAft>
              <a:buNone/>
              <a:defRPr sz="3600">
                <a:solidFill>
                  <a:srgbClr val="2D3E50"/>
                </a:solidFill>
              </a:defRPr>
            </a:lvl9pPr>
          </a:lstStyle>
          <a:p>
            <a:endParaRPr/>
          </a:p>
        </p:txBody>
      </p:sp>
      <p:pic>
        <p:nvPicPr>
          <p:cNvPr id="212" name="Google Shape;212;p49"/>
          <p:cNvPicPr preferRelativeResize="0"/>
          <p:nvPr/>
        </p:nvPicPr>
        <p:blipFill>
          <a:blip r:embed="rId2">
            <a:alphaModFix/>
          </a:blip>
          <a:stretch>
            <a:fillRect/>
          </a:stretch>
        </p:blipFill>
        <p:spPr>
          <a:xfrm>
            <a:off x="8440228" y="4420971"/>
            <a:ext cx="585216" cy="624230"/>
          </a:xfrm>
          <a:prstGeom prst="rect">
            <a:avLst/>
          </a:prstGeom>
          <a:noFill/>
          <a:ln>
            <a:noFill/>
          </a:ln>
        </p:spPr>
      </p:pic>
      <p:pic>
        <p:nvPicPr>
          <p:cNvPr id="213" name="Google Shape;213;p49"/>
          <p:cNvPicPr preferRelativeResize="0"/>
          <p:nvPr/>
        </p:nvPicPr>
        <p:blipFill rotWithShape="1">
          <a:blip r:embed="rId3">
            <a:alphaModFix/>
          </a:blip>
          <a:srcRect l="-26177" t="48564" r="8100" b="-17099"/>
          <a:stretch/>
        </p:blipFill>
        <p:spPr>
          <a:xfrm>
            <a:off x="5542465" y="-15771"/>
            <a:ext cx="3613575" cy="2355325"/>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plit Screen - Curved - Dark">
  <p:cSld name="BLANK_3_1_1_1_1_2_1_1_1_1_1_1_1_1_1_1_1_1_1_1_1_1_1_1_1_1_1_1_1_1_1_1_1">
    <p:bg>
      <p:bgPr>
        <a:solidFill>
          <a:srgbClr val="2D3E50"/>
        </a:solidFill>
        <a:effectLst/>
      </p:bgPr>
    </p:bg>
    <p:spTree>
      <p:nvGrpSpPr>
        <p:cNvPr id="1" name="Shape 214"/>
        <p:cNvGrpSpPr/>
        <p:nvPr/>
      </p:nvGrpSpPr>
      <p:grpSpPr>
        <a:xfrm>
          <a:off x="0" y="0"/>
          <a:ext cx="0" cy="0"/>
          <a:chOff x="0" y="0"/>
          <a:chExt cx="0" cy="0"/>
        </a:xfrm>
      </p:grpSpPr>
      <p:sp>
        <p:nvSpPr>
          <p:cNvPr id="215" name="Google Shape;215;p50"/>
          <p:cNvSpPr txBox="1">
            <a:spLocks noGrp="1"/>
          </p:cNvSpPr>
          <p:nvPr>
            <p:ph type="title"/>
          </p:nvPr>
        </p:nvSpPr>
        <p:spPr>
          <a:xfrm>
            <a:off x="502200" y="445025"/>
            <a:ext cx="37515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216" name="Google Shape;216;p50"/>
          <p:cNvSpPr txBox="1">
            <a:spLocks noGrp="1"/>
          </p:cNvSpPr>
          <p:nvPr>
            <p:ph type="subTitle" idx="1"/>
          </p:nvPr>
        </p:nvSpPr>
        <p:spPr>
          <a:xfrm>
            <a:off x="520325" y="1731321"/>
            <a:ext cx="3603900" cy="2328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rgbClr val="FFFFFF"/>
                </a:solidFill>
              </a:defRPr>
            </a:lvl1pPr>
            <a:lvl2pPr lvl="1" rtl="0">
              <a:spcBef>
                <a:spcPts val="1600"/>
              </a:spcBef>
              <a:spcAft>
                <a:spcPts val="0"/>
              </a:spcAft>
              <a:buNone/>
              <a:defRPr>
                <a:solidFill>
                  <a:srgbClr val="FFFFFF"/>
                </a:solidFill>
              </a:defRPr>
            </a:lvl2pPr>
            <a:lvl3pPr lvl="2" rtl="0">
              <a:spcBef>
                <a:spcPts val="1600"/>
              </a:spcBef>
              <a:spcAft>
                <a:spcPts val="0"/>
              </a:spcAft>
              <a:buNone/>
              <a:defRPr>
                <a:solidFill>
                  <a:srgbClr val="FFFFFF"/>
                </a:solidFill>
              </a:defRPr>
            </a:lvl3pPr>
            <a:lvl4pPr lvl="3" rtl="0">
              <a:spcBef>
                <a:spcPts val="1600"/>
              </a:spcBef>
              <a:spcAft>
                <a:spcPts val="0"/>
              </a:spcAft>
              <a:buNone/>
              <a:defRPr>
                <a:solidFill>
                  <a:srgbClr val="FFFFFF"/>
                </a:solidFill>
              </a:defRPr>
            </a:lvl4pPr>
            <a:lvl5pPr lvl="4" rtl="0">
              <a:spcBef>
                <a:spcPts val="1600"/>
              </a:spcBef>
              <a:spcAft>
                <a:spcPts val="0"/>
              </a:spcAft>
              <a:buNone/>
              <a:defRPr>
                <a:solidFill>
                  <a:srgbClr val="FFFFFF"/>
                </a:solidFill>
              </a:defRPr>
            </a:lvl5pPr>
            <a:lvl6pPr lvl="5" rtl="0">
              <a:spcBef>
                <a:spcPts val="1600"/>
              </a:spcBef>
              <a:spcAft>
                <a:spcPts val="0"/>
              </a:spcAft>
              <a:buNone/>
              <a:defRPr>
                <a:solidFill>
                  <a:srgbClr val="FFFFFF"/>
                </a:solidFill>
              </a:defRPr>
            </a:lvl6pPr>
            <a:lvl7pPr lvl="6" rtl="0">
              <a:spcBef>
                <a:spcPts val="1600"/>
              </a:spcBef>
              <a:spcAft>
                <a:spcPts val="0"/>
              </a:spcAft>
              <a:buNone/>
              <a:defRPr>
                <a:solidFill>
                  <a:srgbClr val="FFFFFF"/>
                </a:solidFill>
              </a:defRPr>
            </a:lvl7pPr>
            <a:lvl8pPr lvl="7" rtl="0">
              <a:spcBef>
                <a:spcPts val="1600"/>
              </a:spcBef>
              <a:spcAft>
                <a:spcPts val="0"/>
              </a:spcAft>
              <a:buNone/>
              <a:defRPr>
                <a:solidFill>
                  <a:srgbClr val="FFFFFF"/>
                </a:solidFill>
              </a:defRPr>
            </a:lvl8pPr>
            <a:lvl9pPr lvl="8" rtl="0">
              <a:spcBef>
                <a:spcPts val="1600"/>
              </a:spcBef>
              <a:spcAft>
                <a:spcPts val="1600"/>
              </a:spcAft>
              <a:buNone/>
              <a:defRPr>
                <a:solidFill>
                  <a:srgbClr val="FFFFFF"/>
                </a:solidFill>
              </a:defRPr>
            </a:lvl9pPr>
          </a:lstStyle>
          <a:p>
            <a:endParaRPr/>
          </a:p>
        </p:txBody>
      </p:sp>
      <p:sp>
        <p:nvSpPr>
          <p:cNvPr id="217" name="Google Shape;217;p50"/>
          <p:cNvSpPr/>
          <p:nvPr/>
        </p:nvSpPr>
        <p:spPr>
          <a:xfrm>
            <a:off x="5697575" y="14"/>
            <a:ext cx="3446400" cy="5154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8" name="Google Shape;218;p50"/>
          <p:cNvPicPr preferRelativeResize="0"/>
          <p:nvPr/>
        </p:nvPicPr>
        <p:blipFill rotWithShape="1">
          <a:blip r:embed="rId2">
            <a:alphaModFix/>
          </a:blip>
          <a:srcRect l="1406" t="24954" r="2899" b="7944"/>
          <a:stretch/>
        </p:blipFill>
        <p:spPr>
          <a:xfrm rot="5400000">
            <a:off x="2760659" y="1758014"/>
            <a:ext cx="5154581" cy="1638549"/>
          </a:xfrm>
          <a:prstGeom prst="rect">
            <a:avLst/>
          </a:prstGeom>
          <a:noFill/>
          <a:ln>
            <a:noFill/>
          </a:ln>
        </p:spPr>
      </p:pic>
      <p:pic>
        <p:nvPicPr>
          <p:cNvPr id="219" name="Google Shape;219;p50"/>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Slide w/ Left Aligned Header Dark">
  <p:cSld name="BLANK_1_1_1_1">
    <p:bg>
      <p:bgPr>
        <a:solidFill>
          <a:srgbClr val="33475B"/>
        </a:solidFill>
        <a:effectLst/>
      </p:bgPr>
    </p:bg>
    <p:spTree>
      <p:nvGrpSpPr>
        <p:cNvPr id="1" name="Shape 19"/>
        <p:cNvGrpSpPr/>
        <p:nvPr/>
      </p:nvGrpSpPr>
      <p:grpSpPr>
        <a:xfrm>
          <a:off x="0" y="0"/>
          <a:ext cx="0" cy="0"/>
          <a:chOff x="0" y="0"/>
          <a:chExt cx="0" cy="0"/>
        </a:xfrm>
      </p:grpSpPr>
      <p:sp>
        <p:nvSpPr>
          <p:cNvPr id="20" name="Google Shape;20;p6"/>
          <p:cNvSpPr txBox="1">
            <a:spLocks noGrp="1"/>
          </p:cNvSpPr>
          <p:nvPr>
            <p:ph type="title"/>
          </p:nvPr>
        </p:nvSpPr>
        <p:spPr>
          <a:xfrm>
            <a:off x="545619" y="213361"/>
            <a:ext cx="5013900" cy="521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21" name="Google Shape;21;p6"/>
          <p:cNvPicPr preferRelativeResize="0"/>
          <p:nvPr/>
        </p:nvPicPr>
        <p:blipFill>
          <a:blip r:embed="rId2">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urved Top Bar - Light">
  <p:cSld name="BLANK_3_1_1_1_1_2_1_1_1_1_1_1_1_1_1_1_1_1_1_1_1_1_1_1_1_1_1_1_1_1_1_1_1_1_1">
    <p:bg>
      <p:bgPr>
        <a:solidFill>
          <a:srgbClr val="F5F8FA"/>
        </a:solidFill>
        <a:effectLst/>
      </p:bgPr>
    </p:bg>
    <p:spTree>
      <p:nvGrpSpPr>
        <p:cNvPr id="1" name="Shape 220"/>
        <p:cNvGrpSpPr/>
        <p:nvPr/>
      </p:nvGrpSpPr>
      <p:grpSpPr>
        <a:xfrm>
          <a:off x="0" y="0"/>
          <a:ext cx="0" cy="0"/>
          <a:chOff x="0" y="0"/>
          <a:chExt cx="0" cy="0"/>
        </a:xfrm>
      </p:grpSpPr>
      <p:pic>
        <p:nvPicPr>
          <p:cNvPr id="221" name="Google Shape;221;p51"/>
          <p:cNvPicPr preferRelativeResize="0"/>
          <p:nvPr/>
        </p:nvPicPr>
        <p:blipFill rotWithShape="1">
          <a:blip r:embed="rId2">
            <a:alphaModFix/>
          </a:blip>
          <a:srcRect t="10198" b="26220"/>
          <a:stretch/>
        </p:blipFill>
        <p:spPr>
          <a:xfrm>
            <a:off x="0" y="0"/>
            <a:ext cx="9144000" cy="2400300"/>
          </a:xfrm>
          <a:prstGeom prst="rect">
            <a:avLst/>
          </a:prstGeom>
          <a:noFill/>
          <a:ln>
            <a:noFill/>
          </a:ln>
        </p:spPr>
      </p:pic>
      <p:sp>
        <p:nvSpPr>
          <p:cNvPr id="222" name="Google Shape;222;p51"/>
          <p:cNvSpPr txBox="1">
            <a:spLocks noGrp="1"/>
          </p:cNvSpPr>
          <p:nvPr>
            <p:ph type="title"/>
          </p:nvPr>
        </p:nvSpPr>
        <p:spPr>
          <a:xfrm>
            <a:off x="311700" y="375100"/>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800">
                <a:solidFill>
                  <a:srgbClr val="2D3E50"/>
                </a:solidFill>
              </a:defRPr>
            </a:lvl1pPr>
            <a:lvl2pPr lvl="1" algn="ctr" rtl="0">
              <a:spcBef>
                <a:spcPts val="0"/>
              </a:spcBef>
              <a:spcAft>
                <a:spcPts val="0"/>
              </a:spcAft>
              <a:buNone/>
              <a:defRPr sz="3800">
                <a:solidFill>
                  <a:srgbClr val="2D3E50"/>
                </a:solidFill>
              </a:defRPr>
            </a:lvl2pPr>
            <a:lvl3pPr lvl="2" algn="ctr" rtl="0">
              <a:spcBef>
                <a:spcPts val="0"/>
              </a:spcBef>
              <a:spcAft>
                <a:spcPts val="0"/>
              </a:spcAft>
              <a:buNone/>
              <a:defRPr sz="3800">
                <a:solidFill>
                  <a:srgbClr val="2D3E50"/>
                </a:solidFill>
              </a:defRPr>
            </a:lvl3pPr>
            <a:lvl4pPr lvl="3" algn="ctr" rtl="0">
              <a:spcBef>
                <a:spcPts val="0"/>
              </a:spcBef>
              <a:spcAft>
                <a:spcPts val="0"/>
              </a:spcAft>
              <a:buNone/>
              <a:defRPr sz="3800">
                <a:solidFill>
                  <a:srgbClr val="2D3E50"/>
                </a:solidFill>
              </a:defRPr>
            </a:lvl4pPr>
            <a:lvl5pPr lvl="4" algn="ctr" rtl="0">
              <a:spcBef>
                <a:spcPts val="0"/>
              </a:spcBef>
              <a:spcAft>
                <a:spcPts val="0"/>
              </a:spcAft>
              <a:buNone/>
              <a:defRPr sz="3800">
                <a:solidFill>
                  <a:srgbClr val="2D3E50"/>
                </a:solidFill>
              </a:defRPr>
            </a:lvl5pPr>
            <a:lvl6pPr lvl="5" algn="ctr" rtl="0">
              <a:spcBef>
                <a:spcPts val="0"/>
              </a:spcBef>
              <a:spcAft>
                <a:spcPts val="0"/>
              </a:spcAft>
              <a:buNone/>
              <a:defRPr sz="3800">
                <a:solidFill>
                  <a:srgbClr val="2D3E50"/>
                </a:solidFill>
              </a:defRPr>
            </a:lvl6pPr>
            <a:lvl7pPr lvl="6" algn="ctr" rtl="0">
              <a:spcBef>
                <a:spcPts val="0"/>
              </a:spcBef>
              <a:spcAft>
                <a:spcPts val="0"/>
              </a:spcAft>
              <a:buNone/>
              <a:defRPr sz="3800">
                <a:solidFill>
                  <a:srgbClr val="2D3E50"/>
                </a:solidFill>
              </a:defRPr>
            </a:lvl7pPr>
            <a:lvl8pPr lvl="7" algn="ctr" rtl="0">
              <a:spcBef>
                <a:spcPts val="0"/>
              </a:spcBef>
              <a:spcAft>
                <a:spcPts val="0"/>
              </a:spcAft>
              <a:buNone/>
              <a:defRPr sz="3800">
                <a:solidFill>
                  <a:srgbClr val="2D3E50"/>
                </a:solidFill>
              </a:defRPr>
            </a:lvl8pPr>
            <a:lvl9pPr lvl="8" algn="ctr" rtl="0">
              <a:spcBef>
                <a:spcPts val="0"/>
              </a:spcBef>
              <a:spcAft>
                <a:spcPts val="0"/>
              </a:spcAft>
              <a:buNone/>
              <a:defRPr sz="3800">
                <a:solidFill>
                  <a:srgbClr val="2D3E50"/>
                </a:solidFill>
              </a:defRPr>
            </a:lvl9pPr>
          </a:lstStyle>
          <a:p>
            <a:endParaRPr/>
          </a:p>
        </p:txBody>
      </p:sp>
      <p:sp>
        <p:nvSpPr>
          <p:cNvPr id="223" name="Google Shape;223;p51"/>
          <p:cNvSpPr txBox="1">
            <a:spLocks noGrp="1"/>
          </p:cNvSpPr>
          <p:nvPr>
            <p:ph type="title" idx="2"/>
          </p:nvPr>
        </p:nvSpPr>
        <p:spPr>
          <a:xfrm>
            <a:off x="311700" y="104597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rgbClr val="2D3E50"/>
                </a:solidFill>
              </a:defRPr>
            </a:lvl1pPr>
            <a:lvl2pPr lvl="1" algn="ctr" rtl="0">
              <a:spcBef>
                <a:spcPts val="0"/>
              </a:spcBef>
              <a:spcAft>
                <a:spcPts val="0"/>
              </a:spcAft>
              <a:buNone/>
              <a:defRPr sz="1600">
                <a:solidFill>
                  <a:srgbClr val="2D3E50"/>
                </a:solidFill>
              </a:defRPr>
            </a:lvl2pPr>
            <a:lvl3pPr lvl="2" algn="ctr" rtl="0">
              <a:spcBef>
                <a:spcPts val="0"/>
              </a:spcBef>
              <a:spcAft>
                <a:spcPts val="0"/>
              </a:spcAft>
              <a:buNone/>
              <a:defRPr sz="1600">
                <a:solidFill>
                  <a:srgbClr val="2D3E50"/>
                </a:solidFill>
              </a:defRPr>
            </a:lvl3pPr>
            <a:lvl4pPr lvl="3" algn="ctr" rtl="0">
              <a:spcBef>
                <a:spcPts val="0"/>
              </a:spcBef>
              <a:spcAft>
                <a:spcPts val="0"/>
              </a:spcAft>
              <a:buNone/>
              <a:defRPr sz="1600">
                <a:solidFill>
                  <a:srgbClr val="2D3E50"/>
                </a:solidFill>
              </a:defRPr>
            </a:lvl4pPr>
            <a:lvl5pPr lvl="4" algn="ctr" rtl="0">
              <a:spcBef>
                <a:spcPts val="0"/>
              </a:spcBef>
              <a:spcAft>
                <a:spcPts val="0"/>
              </a:spcAft>
              <a:buNone/>
              <a:defRPr sz="1600">
                <a:solidFill>
                  <a:srgbClr val="2D3E50"/>
                </a:solidFill>
              </a:defRPr>
            </a:lvl5pPr>
            <a:lvl6pPr lvl="5" algn="ctr" rtl="0">
              <a:spcBef>
                <a:spcPts val="0"/>
              </a:spcBef>
              <a:spcAft>
                <a:spcPts val="0"/>
              </a:spcAft>
              <a:buNone/>
              <a:defRPr sz="1600">
                <a:solidFill>
                  <a:srgbClr val="2D3E50"/>
                </a:solidFill>
              </a:defRPr>
            </a:lvl6pPr>
            <a:lvl7pPr lvl="6" algn="ctr" rtl="0">
              <a:spcBef>
                <a:spcPts val="0"/>
              </a:spcBef>
              <a:spcAft>
                <a:spcPts val="0"/>
              </a:spcAft>
              <a:buNone/>
              <a:defRPr sz="1600">
                <a:solidFill>
                  <a:srgbClr val="2D3E50"/>
                </a:solidFill>
              </a:defRPr>
            </a:lvl7pPr>
            <a:lvl8pPr lvl="7" algn="ctr" rtl="0">
              <a:spcBef>
                <a:spcPts val="0"/>
              </a:spcBef>
              <a:spcAft>
                <a:spcPts val="0"/>
              </a:spcAft>
              <a:buNone/>
              <a:defRPr sz="1600">
                <a:solidFill>
                  <a:srgbClr val="2D3E50"/>
                </a:solidFill>
              </a:defRPr>
            </a:lvl8pPr>
            <a:lvl9pPr lvl="8" algn="ctr" rtl="0">
              <a:spcBef>
                <a:spcPts val="0"/>
              </a:spcBef>
              <a:spcAft>
                <a:spcPts val="0"/>
              </a:spcAft>
              <a:buNone/>
              <a:defRPr sz="1600">
                <a:solidFill>
                  <a:srgbClr val="2D3E50"/>
                </a:solidFill>
              </a:defRPr>
            </a:lvl9pPr>
          </a:lstStyle>
          <a:p>
            <a:endParaRPr/>
          </a:p>
        </p:txBody>
      </p:sp>
      <p:pic>
        <p:nvPicPr>
          <p:cNvPr id="224" name="Google Shape;224;p51"/>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urved Bar - Light">
  <p:cSld name="BLANK_3_1_1_1_1_2_1_1_1_1_1_1_1_1_1_1_1_1_1_1_1_1_1_1_1_1_1_1_1_1_1_1_1_1_1_1_1">
    <p:bg>
      <p:bgPr>
        <a:solidFill>
          <a:srgbClr val="FFFFFF"/>
        </a:solidFill>
        <a:effectLst/>
      </p:bgPr>
    </p:bg>
    <p:spTree>
      <p:nvGrpSpPr>
        <p:cNvPr id="1" name="Shape 225"/>
        <p:cNvGrpSpPr/>
        <p:nvPr/>
      </p:nvGrpSpPr>
      <p:grpSpPr>
        <a:xfrm>
          <a:off x="0" y="0"/>
          <a:ext cx="0" cy="0"/>
          <a:chOff x="0" y="0"/>
          <a:chExt cx="0" cy="0"/>
        </a:xfrm>
      </p:grpSpPr>
      <p:pic>
        <p:nvPicPr>
          <p:cNvPr id="226" name="Google Shape;226;p52"/>
          <p:cNvPicPr preferRelativeResize="0"/>
          <p:nvPr/>
        </p:nvPicPr>
        <p:blipFill rotWithShape="1">
          <a:blip r:embed="rId2">
            <a:alphaModFix/>
          </a:blip>
          <a:srcRect t="51545"/>
          <a:stretch/>
        </p:blipFill>
        <p:spPr>
          <a:xfrm>
            <a:off x="0" y="2651299"/>
            <a:ext cx="9144001" cy="2492147"/>
          </a:xfrm>
          <a:prstGeom prst="rect">
            <a:avLst/>
          </a:prstGeom>
          <a:noFill/>
          <a:ln>
            <a:noFill/>
          </a:ln>
        </p:spPr>
      </p:pic>
      <p:sp>
        <p:nvSpPr>
          <p:cNvPr id="227" name="Google Shape;227;p52"/>
          <p:cNvSpPr txBox="1">
            <a:spLocks noGrp="1"/>
          </p:cNvSpPr>
          <p:nvPr>
            <p:ph type="title"/>
          </p:nvPr>
        </p:nvSpPr>
        <p:spPr>
          <a:xfrm>
            <a:off x="311700" y="3688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D3E50"/>
                </a:solidFill>
              </a:defRPr>
            </a:lvl1pPr>
            <a:lvl2pPr lvl="1" algn="ctr" rtl="0">
              <a:spcBef>
                <a:spcPts val="0"/>
              </a:spcBef>
              <a:spcAft>
                <a:spcPts val="0"/>
              </a:spcAft>
              <a:buNone/>
              <a:defRPr>
                <a:solidFill>
                  <a:srgbClr val="2D3E50"/>
                </a:solidFill>
              </a:defRPr>
            </a:lvl2pPr>
            <a:lvl3pPr lvl="2" algn="ctr" rtl="0">
              <a:spcBef>
                <a:spcPts val="0"/>
              </a:spcBef>
              <a:spcAft>
                <a:spcPts val="0"/>
              </a:spcAft>
              <a:buNone/>
              <a:defRPr>
                <a:solidFill>
                  <a:srgbClr val="2D3E50"/>
                </a:solidFill>
              </a:defRPr>
            </a:lvl3pPr>
            <a:lvl4pPr lvl="3" algn="ctr" rtl="0">
              <a:spcBef>
                <a:spcPts val="0"/>
              </a:spcBef>
              <a:spcAft>
                <a:spcPts val="0"/>
              </a:spcAft>
              <a:buNone/>
              <a:defRPr>
                <a:solidFill>
                  <a:srgbClr val="2D3E50"/>
                </a:solidFill>
              </a:defRPr>
            </a:lvl4pPr>
            <a:lvl5pPr lvl="4" algn="ctr" rtl="0">
              <a:spcBef>
                <a:spcPts val="0"/>
              </a:spcBef>
              <a:spcAft>
                <a:spcPts val="0"/>
              </a:spcAft>
              <a:buNone/>
              <a:defRPr>
                <a:solidFill>
                  <a:srgbClr val="2D3E50"/>
                </a:solidFill>
              </a:defRPr>
            </a:lvl5pPr>
            <a:lvl6pPr lvl="5" algn="ctr" rtl="0">
              <a:spcBef>
                <a:spcPts val="0"/>
              </a:spcBef>
              <a:spcAft>
                <a:spcPts val="0"/>
              </a:spcAft>
              <a:buNone/>
              <a:defRPr>
                <a:solidFill>
                  <a:srgbClr val="2D3E50"/>
                </a:solidFill>
              </a:defRPr>
            </a:lvl6pPr>
            <a:lvl7pPr lvl="6" algn="ctr" rtl="0">
              <a:spcBef>
                <a:spcPts val="0"/>
              </a:spcBef>
              <a:spcAft>
                <a:spcPts val="0"/>
              </a:spcAft>
              <a:buNone/>
              <a:defRPr>
                <a:solidFill>
                  <a:srgbClr val="2D3E50"/>
                </a:solidFill>
              </a:defRPr>
            </a:lvl7pPr>
            <a:lvl8pPr lvl="7" algn="ctr" rtl="0">
              <a:spcBef>
                <a:spcPts val="0"/>
              </a:spcBef>
              <a:spcAft>
                <a:spcPts val="0"/>
              </a:spcAft>
              <a:buNone/>
              <a:defRPr>
                <a:solidFill>
                  <a:srgbClr val="2D3E50"/>
                </a:solidFill>
              </a:defRPr>
            </a:lvl8pPr>
            <a:lvl9pPr lvl="8" algn="ctr" rtl="0">
              <a:spcBef>
                <a:spcPts val="0"/>
              </a:spcBef>
              <a:spcAft>
                <a:spcPts val="0"/>
              </a:spcAft>
              <a:buNone/>
              <a:defRPr>
                <a:solidFill>
                  <a:srgbClr val="2D3E50"/>
                </a:solidFill>
              </a:defRPr>
            </a:lvl9pPr>
          </a:lstStyle>
          <a:p>
            <a:endParaRPr/>
          </a:p>
        </p:txBody>
      </p:sp>
      <p:pic>
        <p:nvPicPr>
          <p:cNvPr id="228" name="Google Shape;228;p52"/>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urved Bar - Right - Orange">
  <p:cSld name="BLANK_3_1_1_1_1_2_1_1_1_1_1_1_1_1_1_1_1_1_1_1_1_1_1_1_1_1_1_1_1_1_1_1_1_1_1_1_1_1_1">
    <p:bg>
      <p:bgPr>
        <a:solidFill>
          <a:srgbClr val="FFFFFF"/>
        </a:solidFill>
        <a:effectLst/>
      </p:bgPr>
    </p:bg>
    <p:spTree>
      <p:nvGrpSpPr>
        <p:cNvPr id="1" name="Shape 229"/>
        <p:cNvGrpSpPr/>
        <p:nvPr/>
      </p:nvGrpSpPr>
      <p:grpSpPr>
        <a:xfrm>
          <a:off x="0" y="0"/>
          <a:ext cx="0" cy="0"/>
          <a:chOff x="0" y="0"/>
          <a:chExt cx="0" cy="0"/>
        </a:xfrm>
      </p:grpSpPr>
      <p:pic>
        <p:nvPicPr>
          <p:cNvPr id="230" name="Google Shape;230;p53"/>
          <p:cNvPicPr preferRelativeResize="0"/>
          <p:nvPr/>
        </p:nvPicPr>
        <p:blipFill rotWithShape="1">
          <a:blip r:embed="rId2">
            <a:alphaModFix/>
          </a:blip>
          <a:srcRect l="23087" t="11524" r="3340" b="31702"/>
          <a:stretch/>
        </p:blipFill>
        <p:spPr>
          <a:xfrm flipH="1">
            <a:off x="3257550" y="0"/>
            <a:ext cx="5886450" cy="5168526"/>
          </a:xfrm>
          <a:prstGeom prst="rect">
            <a:avLst/>
          </a:prstGeom>
          <a:noFill/>
          <a:ln>
            <a:noFill/>
          </a:ln>
        </p:spPr>
      </p:pic>
      <p:sp>
        <p:nvSpPr>
          <p:cNvPr id="231" name="Google Shape;231;p53"/>
          <p:cNvSpPr txBox="1">
            <a:spLocks noGrp="1"/>
          </p:cNvSpPr>
          <p:nvPr>
            <p:ph type="subTitle" idx="1"/>
          </p:nvPr>
        </p:nvSpPr>
        <p:spPr>
          <a:xfrm>
            <a:off x="784276" y="1959921"/>
            <a:ext cx="3603900" cy="2328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rgbClr val="2D3E50"/>
                </a:solidFill>
              </a:defRPr>
            </a:lvl1pPr>
            <a:lvl2pPr lvl="1" rtl="0">
              <a:spcBef>
                <a:spcPts val="1600"/>
              </a:spcBef>
              <a:spcAft>
                <a:spcPts val="0"/>
              </a:spcAft>
              <a:buNone/>
              <a:defRPr>
                <a:solidFill>
                  <a:srgbClr val="2D3E50"/>
                </a:solidFill>
              </a:defRPr>
            </a:lvl2pPr>
            <a:lvl3pPr lvl="2" rtl="0">
              <a:spcBef>
                <a:spcPts val="1600"/>
              </a:spcBef>
              <a:spcAft>
                <a:spcPts val="0"/>
              </a:spcAft>
              <a:buNone/>
              <a:defRPr>
                <a:solidFill>
                  <a:srgbClr val="2D3E50"/>
                </a:solidFill>
              </a:defRPr>
            </a:lvl3pPr>
            <a:lvl4pPr lvl="3" rtl="0">
              <a:spcBef>
                <a:spcPts val="1600"/>
              </a:spcBef>
              <a:spcAft>
                <a:spcPts val="0"/>
              </a:spcAft>
              <a:buNone/>
              <a:defRPr>
                <a:solidFill>
                  <a:srgbClr val="2D3E50"/>
                </a:solidFill>
              </a:defRPr>
            </a:lvl4pPr>
            <a:lvl5pPr lvl="4" rtl="0">
              <a:spcBef>
                <a:spcPts val="1600"/>
              </a:spcBef>
              <a:spcAft>
                <a:spcPts val="0"/>
              </a:spcAft>
              <a:buNone/>
              <a:defRPr>
                <a:solidFill>
                  <a:srgbClr val="2D3E50"/>
                </a:solidFill>
              </a:defRPr>
            </a:lvl5pPr>
            <a:lvl6pPr lvl="5" rtl="0">
              <a:spcBef>
                <a:spcPts val="1600"/>
              </a:spcBef>
              <a:spcAft>
                <a:spcPts val="0"/>
              </a:spcAft>
              <a:buNone/>
              <a:defRPr>
                <a:solidFill>
                  <a:srgbClr val="2D3E50"/>
                </a:solidFill>
              </a:defRPr>
            </a:lvl6pPr>
            <a:lvl7pPr lvl="6" rtl="0">
              <a:spcBef>
                <a:spcPts val="1600"/>
              </a:spcBef>
              <a:spcAft>
                <a:spcPts val="0"/>
              </a:spcAft>
              <a:buNone/>
              <a:defRPr>
                <a:solidFill>
                  <a:srgbClr val="2D3E50"/>
                </a:solidFill>
              </a:defRPr>
            </a:lvl7pPr>
            <a:lvl8pPr lvl="7" rtl="0">
              <a:spcBef>
                <a:spcPts val="1600"/>
              </a:spcBef>
              <a:spcAft>
                <a:spcPts val="0"/>
              </a:spcAft>
              <a:buNone/>
              <a:defRPr>
                <a:solidFill>
                  <a:srgbClr val="2D3E50"/>
                </a:solidFill>
              </a:defRPr>
            </a:lvl8pPr>
            <a:lvl9pPr lvl="8" rtl="0">
              <a:spcBef>
                <a:spcPts val="1600"/>
              </a:spcBef>
              <a:spcAft>
                <a:spcPts val="1600"/>
              </a:spcAft>
              <a:buNone/>
              <a:defRPr>
                <a:solidFill>
                  <a:srgbClr val="2D3E50"/>
                </a:solidFill>
              </a:defRPr>
            </a:lvl9pPr>
          </a:lstStyle>
          <a:p>
            <a:endParaRPr/>
          </a:p>
        </p:txBody>
      </p:sp>
      <p:sp>
        <p:nvSpPr>
          <p:cNvPr id="232" name="Google Shape;232;p53"/>
          <p:cNvSpPr txBox="1">
            <a:spLocks noGrp="1"/>
          </p:cNvSpPr>
          <p:nvPr>
            <p:ph type="title"/>
          </p:nvPr>
        </p:nvSpPr>
        <p:spPr>
          <a:xfrm>
            <a:off x="789726" y="826025"/>
            <a:ext cx="3452400" cy="760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00">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a:endParaRPr/>
          </a:p>
        </p:txBody>
      </p:sp>
      <p:sp>
        <p:nvSpPr>
          <p:cNvPr id="233" name="Google Shape;233;p53"/>
          <p:cNvSpPr txBox="1">
            <a:spLocks noGrp="1"/>
          </p:cNvSpPr>
          <p:nvPr>
            <p:ph type="subTitle" idx="2"/>
          </p:nvPr>
        </p:nvSpPr>
        <p:spPr>
          <a:xfrm>
            <a:off x="807843" y="2411622"/>
            <a:ext cx="3603900" cy="2328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b="1">
                <a:solidFill>
                  <a:srgbClr val="2D3E50"/>
                </a:solidFill>
              </a:defRPr>
            </a:lvl1pPr>
            <a:lvl2pPr lvl="1" rtl="0">
              <a:spcBef>
                <a:spcPts val="1600"/>
              </a:spcBef>
              <a:spcAft>
                <a:spcPts val="0"/>
              </a:spcAft>
              <a:buNone/>
              <a:defRPr>
                <a:solidFill>
                  <a:srgbClr val="2D3E50"/>
                </a:solidFill>
              </a:defRPr>
            </a:lvl2pPr>
            <a:lvl3pPr lvl="2" rtl="0">
              <a:spcBef>
                <a:spcPts val="1600"/>
              </a:spcBef>
              <a:spcAft>
                <a:spcPts val="0"/>
              </a:spcAft>
              <a:buNone/>
              <a:defRPr>
                <a:solidFill>
                  <a:srgbClr val="2D3E50"/>
                </a:solidFill>
              </a:defRPr>
            </a:lvl3pPr>
            <a:lvl4pPr lvl="3" rtl="0">
              <a:spcBef>
                <a:spcPts val="1600"/>
              </a:spcBef>
              <a:spcAft>
                <a:spcPts val="0"/>
              </a:spcAft>
              <a:buNone/>
              <a:defRPr>
                <a:solidFill>
                  <a:srgbClr val="2D3E50"/>
                </a:solidFill>
              </a:defRPr>
            </a:lvl4pPr>
            <a:lvl5pPr lvl="4" rtl="0">
              <a:spcBef>
                <a:spcPts val="1600"/>
              </a:spcBef>
              <a:spcAft>
                <a:spcPts val="0"/>
              </a:spcAft>
              <a:buNone/>
              <a:defRPr>
                <a:solidFill>
                  <a:srgbClr val="2D3E50"/>
                </a:solidFill>
              </a:defRPr>
            </a:lvl5pPr>
            <a:lvl6pPr lvl="5" rtl="0">
              <a:spcBef>
                <a:spcPts val="1600"/>
              </a:spcBef>
              <a:spcAft>
                <a:spcPts val="0"/>
              </a:spcAft>
              <a:buNone/>
              <a:defRPr>
                <a:solidFill>
                  <a:srgbClr val="2D3E50"/>
                </a:solidFill>
              </a:defRPr>
            </a:lvl6pPr>
            <a:lvl7pPr lvl="6" rtl="0">
              <a:spcBef>
                <a:spcPts val="1600"/>
              </a:spcBef>
              <a:spcAft>
                <a:spcPts val="0"/>
              </a:spcAft>
              <a:buNone/>
              <a:defRPr>
                <a:solidFill>
                  <a:srgbClr val="2D3E50"/>
                </a:solidFill>
              </a:defRPr>
            </a:lvl7pPr>
            <a:lvl8pPr lvl="7" rtl="0">
              <a:spcBef>
                <a:spcPts val="1600"/>
              </a:spcBef>
              <a:spcAft>
                <a:spcPts val="0"/>
              </a:spcAft>
              <a:buNone/>
              <a:defRPr>
                <a:solidFill>
                  <a:srgbClr val="2D3E50"/>
                </a:solidFill>
              </a:defRPr>
            </a:lvl8pPr>
            <a:lvl9pPr lvl="8" rtl="0">
              <a:spcBef>
                <a:spcPts val="1600"/>
              </a:spcBef>
              <a:spcAft>
                <a:spcPts val="1600"/>
              </a:spcAft>
              <a:buNone/>
              <a:defRPr>
                <a:solidFill>
                  <a:srgbClr val="2D3E50"/>
                </a:solidFill>
              </a:defRPr>
            </a:lvl9pPr>
          </a:lstStyle>
          <a:p>
            <a:endParaRPr/>
          </a:p>
        </p:txBody>
      </p:sp>
      <p:pic>
        <p:nvPicPr>
          <p:cNvPr id="234" name="Google Shape;234;p53"/>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urved Bar - Right - Blue">
  <p:cSld name="BLANK_3_1_1_1_1_2_1_1_1_1_1_1_1_1_1_1_1_1_1_1_1_1_1_1_1_1_1_1_1_1_1_1_1_1_1_1_1_1_1_3">
    <p:bg>
      <p:bgPr>
        <a:solidFill>
          <a:srgbClr val="FFFFFF"/>
        </a:solidFill>
        <a:effectLst/>
      </p:bgPr>
    </p:bg>
    <p:spTree>
      <p:nvGrpSpPr>
        <p:cNvPr id="1" name="Shape 235"/>
        <p:cNvGrpSpPr/>
        <p:nvPr/>
      </p:nvGrpSpPr>
      <p:grpSpPr>
        <a:xfrm>
          <a:off x="0" y="0"/>
          <a:ext cx="0" cy="0"/>
          <a:chOff x="0" y="0"/>
          <a:chExt cx="0" cy="0"/>
        </a:xfrm>
      </p:grpSpPr>
      <p:pic>
        <p:nvPicPr>
          <p:cNvPr id="236" name="Google Shape;236;p54"/>
          <p:cNvPicPr preferRelativeResize="0"/>
          <p:nvPr/>
        </p:nvPicPr>
        <p:blipFill rotWithShape="1">
          <a:blip r:embed="rId2">
            <a:alphaModFix/>
          </a:blip>
          <a:srcRect l="22744" t="11384" r="-1665" b="31690"/>
          <a:stretch/>
        </p:blipFill>
        <p:spPr>
          <a:xfrm flipH="1">
            <a:off x="2876551" y="0"/>
            <a:ext cx="6267448" cy="5143500"/>
          </a:xfrm>
          <a:prstGeom prst="rect">
            <a:avLst/>
          </a:prstGeom>
          <a:noFill/>
          <a:ln>
            <a:noFill/>
          </a:ln>
        </p:spPr>
      </p:pic>
      <p:sp>
        <p:nvSpPr>
          <p:cNvPr id="237" name="Google Shape;237;p54"/>
          <p:cNvSpPr txBox="1">
            <a:spLocks noGrp="1"/>
          </p:cNvSpPr>
          <p:nvPr>
            <p:ph type="subTitle" idx="1"/>
          </p:nvPr>
        </p:nvSpPr>
        <p:spPr>
          <a:xfrm>
            <a:off x="612826" y="1959921"/>
            <a:ext cx="3603900" cy="2328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rgbClr val="2D3E50"/>
                </a:solidFill>
              </a:defRPr>
            </a:lvl1pPr>
            <a:lvl2pPr lvl="1" rtl="0">
              <a:spcBef>
                <a:spcPts val="1600"/>
              </a:spcBef>
              <a:spcAft>
                <a:spcPts val="0"/>
              </a:spcAft>
              <a:buNone/>
              <a:defRPr>
                <a:solidFill>
                  <a:srgbClr val="2D3E50"/>
                </a:solidFill>
              </a:defRPr>
            </a:lvl2pPr>
            <a:lvl3pPr lvl="2" rtl="0">
              <a:spcBef>
                <a:spcPts val="1600"/>
              </a:spcBef>
              <a:spcAft>
                <a:spcPts val="0"/>
              </a:spcAft>
              <a:buNone/>
              <a:defRPr>
                <a:solidFill>
                  <a:srgbClr val="2D3E50"/>
                </a:solidFill>
              </a:defRPr>
            </a:lvl3pPr>
            <a:lvl4pPr lvl="3" rtl="0">
              <a:spcBef>
                <a:spcPts val="1600"/>
              </a:spcBef>
              <a:spcAft>
                <a:spcPts val="0"/>
              </a:spcAft>
              <a:buNone/>
              <a:defRPr>
                <a:solidFill>
                  <a:srgbClr val="2D3E50"/>
                </a:solidFill>
              </a:defRPr>
            </a:lvl4pPr>
            <a:lvl5pPr lvl="4" rtl="0">
              <a:spcBef>
                <a:spcPts val="1600"/>
              </a:spcBef>
              <a:spcAft>
                <a:spcPts val="0"/>
              </a:spcAft>
              <a:buNone/>
              <a:defRPr>
                <a:solidFill>
                  <a:srgbClr val="2D3E50"/>
                </a:solidFill>
              </a:defRPr>
            </a:lvl5pPr>
            <a:lvl6pPr lvl="5" rtl="0">
              <a:spcBef>
                <a:spcPts val="1600"/>
              </a:spcBef>
              <a:spcAft>
                <a:spcPts val="0"/>
              </a:spcAft>
              <a:buNone/>
              <a:defRPr>
                <a:solidFill>
                  <a:srgbClr val="2D3E50"/>
                </a:solidFill>
              </a:defRPr>
            </a:lvl6pPr>
            <a:lvl7pPr lvl="6" rtl="0">
              <a:spcBef>
                <a:spcPts val="1600"/>
              </a:spcBef>
              <a:spcAft>
                <a:spcPts val="0"/>
              </a:spcAft>
              <a:buNone/>
              <a:defRPr>
                <a:solidFill>
                  <a:srgbClr val="2D3E50"/>
                </a:solidFill>
              </a:defRPr>
            </a:lvl7pPr>
            <a:lvl8pPr lvl="7" rtl="0">
              <a:spcBef>
                <a:spcPts val="1600"/>
              </a:spcBef>
              <a:spcAft>
                <a:spcPts val="0"/>
              </a:spcAft>
              <a:buNone/>
              <a:defRPr>
                <a:solidFill>
                  <a:srgbClr val="2D3E50"/>
                </a:solidFill>
              </a:defRPr>
            </a:lvl8pPr>
            <a:lvl9pPr lvl="8" rtl="0">
              <a:spcBef>
                <a:spcPts val="1600"/>
              </a:spcBef>
              <a:spcAft>
                <a:spcPts val="1600"/>
              </a:spcAft>
              <a:buNone/>
              <a:defRPr>
                <a:solidFill>
                  <a:srgbClr val="2D3E50"/>
                </a:solidFill>
              </a:defRPr>
            </a:lvl9pPr>
          </a:lstStyle>
          <a:p>
            <a:endParaRPr/>
          </a:p>
        </p:txBody>
      </p:sp>
      <p:sp>
        <p:nvSpPr>
          <p:cNvPr id="238" name="Google Shape;238;p54"/>
          <p:cNvSpPr txBox="1">
            <a:spLocks noGrp="1"/>
          </p:cNvSpPr>
          <p:nvPr>
            <p:ph type="title"/>
          </p:nvPr>
        </p:nvSpPr>
        <p:spPr>
          <a:xfrm>
            <a:off x="618276" y="826025"/>
            <a:ext cx="3452400" cy="760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00">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a:endParaRPr/>
          </a:p>
        </p:txBody>
      </p:sp>
      <p:sp>
        <p:nvSpPr>
          <p:cNvPr id="239" name="Google Shape;239;p54"/>
          <p:cNvSpPr txBox="1">
            <a:spLocks noGrp="1"/>
          </p:cNvSpPr>
          <p:nvPr>
            <p:ph type="subTitle" idx="2"/>
          </p:nvPr>
        </p:nvSpPr>
        <p:spPr>
          <a:xfrm>
            <a:off x="636393" y="2411622"/>
            <a:ext cx="3603900" cy="2328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b="1">
                <a:solidFill>
                  <a:srgbClr val="2D3E50"/>
                </a:solidFill>
              </a:defRPr>
            </a:lvl1pPr>
            <a:lvl2pPr lvl="1" rtl="0">
              <a:spcBef>
                <a:spcPts val="1600"/>
              </a:spcBef>
              <a:spcAft>
                <a:spcPts val="0"/>
              </a:spcAft>
              <a:buNone/>
              <a:defRPr>
                <a:solidFill>
                  <a:srgbClr val="2D3E50"/>
                </a:solidFill>
              </a:defRPr>
            </a:lvl2pPr>
            <a:lvl3pPr lvl="2" rtl="0">
              <a:spcBef>
                <a:spcPts val="1600"/>
              </a:spcBef>
              <a:spcAft>
                <a:spcPts val="0"/>
              </a:spcAft>
              <a:buNone/>
              <a:defRPr>
                <a:solidFill>
                  <a:srgbClr val="2D3E50"/>
                </a:solidFill>
              </a:defRPr>
            </a:lvl3pPr>
            <a:lvl4pPr lvl="3" rtl="0">
              <a:spcBef>
                <a:spcPts val="1600"/>
              </a:spcBef>
              <a:spcAft>
                <a:spcPts val="0"/>
              </a:spcAft>
              <a:buNone/>
              <a:defRPr>
                <a:solidFill>
                  <a:srgbClr val="2D3E50"/>
                </a:solidFill>
              </a:defRPr>
            </a:lvl4pPr>
            <a:lvl5pPr lvl="4" rtl="0">
              <a:spcBef>
                <a:spcPts val="1600"/>
              </a:spcBef>
              <a:spcAft>
                <a:spcPts val="0"/>
              </a:spcAft>
              <a:buNone/>
              <a:defRPr>
                <a:solidFill>
                  <a:srgbClr val="2D3E50"/>
                </a:solidFill>
              </a:defRPr>
            </a:lvl5pPr>
            <a:lvl6pPr lvl="5" rtl="0">
              <a:spcBef>
                <a:spcPts val="1600"/>
              </a:spcBef>
              <a:spcAft>
                <a:spcPts val="0"/>
              </a:spcAft>
              <a:buNone/>
              <a:defRPr>
                <a:solidFill>
                  <a:srgbClr val="2D3E50"/>
                </a:solidFill>
              </a:defRPr>
            </a:lvl6pPr>
            <a:lvl7pPr lvl="6" rtl="0">
              <a:spcBef>
                <a:spcPts val="1600"/>
              </a:spcBef>
              <a:spcAft>
                <a:spcPts val="0"/>
              </a:spcAft>
              <a:buNone/>
              <a:defRPr>
                <a:solidFill>
                  <a:srgbClr val="2D3E50"/>
                </a:solidFill>
              </a:defRPr>
            </a:lvl7pPr>
            <a:lvl8pPr lvl="7" rtl="0">
              <a:spcBef>
                <a:spcPts val="1600"/>
              </a:spcBef>
              <a:spcAft>
                <a:spcPts val="0"/>
              </a:spcAft>
              <a:buNone/>
              <a:defRPr>
                <a:solidFill>
                  <a:srgbClr val="2D3E50"/>
                </a:solidFill>
              </a:defRPr>
            </a:lvl8pPr>
            <a:lvl9pPr lvl="8" rtl="0">
              <a:spcBef>
                <a:spcPts val="1600"/>
              </a:spcBef>
              <a:spcAft>
                <a:spcPts val="1600"/>
              </a:spcAft>
              <a:buNone/>
              <a:defRPr>
                <a:solidFill>
                  <a:srgbClr val="2D3E50"/>
                </a:solidFill>
              </a:defRPr>
            </a:lvl9pPr>
          </a:lstStyle>
          <a:p>
            <a:endParaRPr/>
          </a:p>
        </p:txBody>
      </p:sp>
      <p:pic>
        <p:nvPicPr>
          <p:cNvPr id="240" name="Google Shape;240;p54"/>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extLst>
    <p:ext uri="{DCECCB84-F9BA-43D5-87BE-67443E8EF086}">
      <p15:sldGuideLst xmlns:p15="http://schemas.microsoft.com/office/powerpoint/2012/main">
        <p15:guide id="1" pos="388">
          <p15:clr>
            <a:srgbClr val="FA7B17"/>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urved Bar - Right - Grey">
  <p:cSld name="BLANK_3_1_1_1_1_2_1_1_1_1_1_1_1_1_1_1_1_1_1_1_1_1_1_1_1_1_1_1_1_1_1_1_1_1_1_1_1_1_1_2">
    <p:bg>
      <p:bgPr>
        <a:solidFill>
          <a:srgbClr val="FFFFFF"/>
        </a:solidFill>
        <a:effectLst/>
      </p:bgPr>
    </p:bg>
    <p:spTree>
      <p:nvGrpSpPr>
        <p:cNvPr id="1" name="Shape 241"/>
        <p:cNvGrpSpPr/>
        <p:nvPr/>
      </p:nvGrpSpPr>
      <p:grpSpPr>
        <a:xfrm>
          <a:off x="0" y="0"/>
          <a:ext cx="0" cy="0"/>
          <a:chOff x="0" y="0"/>
          <a:chExt cx="0" cy="0"/>
        </a:xfrm>
      </p:grpSpPr>
      <p:pic>
        <p:nvPicPr>
          <p:cNvPr id="242" name="Google Shape;242;p55"/>
          <p:cNvPicPr preferRelativeResize="0"/>
          <p:nvPr/>
        </p:nvPicPr>
        <p:blipFill rotWithShape="1">
          <a:blip r:embed="rId2">
            <a:alphaModFix/>
          </a:blip>
          <a:srcRect l="23145" t="11411" r="5395" b="32569"/>
          <a:stretch/>
        </p:blipFill>
        <p:spPr>
          <a:xfrm flipH="1">
            <a:off x="3376603" y="0"/>
            <a:ext cx="5767397" cy="5143500"/>
          </a:xfrm>
          <a:prstGeom prst="rect">
            <a:avLst/>
          </a:prstGeom>
          <a:noFill/>
          <a:ln>
            <a:noFill/>
          </a:ln>
        </p:spPr>
      </p:pic>
      <p:pic>
        <p:nvPicPr>
          <p:cNvPr id="243" name="Google Shape;243;p55"/>
          <p:cNvPicPr preferRelativeResize="0"/>
          <p:nvPr/>
        </p:nvPicPr>
        <p:blipFill>
          <a:blip r:embed="rId3">
            <a:alphaModFix/>
          </a:blip>
          <a:stretch>
            <a:fillRect/>
          </a:stretch>
        </p:blipFill>
        <p:spPr>
          <a:xfrm>
            <a:off x="8440228" y="4420971"/>
            <a:ext cx="585216" cy="624230"/>
          </a:xfrm>
          <a:prstGeom prst="rect">
            <a:avLst/>
          </a:prstGeom>
          <a:noFill/>
          <a:ln>
            <a:noFill/>
          </a:ln>
        </p:spPr>
      </p:pic>
      <p:sp>
        <p:nvSpPr>
          <p:cNvPr id="244" name="Google Shape;244;p55"/>
          <p:cNvSpPr txBox="1">
            <a:spLocks noGrp="1"/>
          </p:cNvSpPr>
          <p:nvPr>
            <p:ph type="subTitle" idx="1"/>
          </p:nvPr>
        </p:nvSpPr>
        <p:spPr>
          <a:xfrm>
            <a:off x="612826" y="1959921"/>
            <a:ext cx="3603900" cy="2328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rgbClr val="2D3E50"/>
                </a:solidFill>
              </a:defRPr>
            </a:lvl1pPr>
            <a:lvl2pPr lvl="1" rtl="0">
              <a:spcBef>
                <a:spcPts val="1600"/>
              </a:spcBef>
              <a:spcAft>
                <a:spcPts val="0"/>
              </a:spcAft>
              <a:buNone/>
              <a:defRPr>
                <a:solidFill>
                  <a:srgbClr val="2D3E50"/>
                </a:solidFill>
              </a:defRPr>
            </a:lvl2pPr>
            <a:lvl3pPr lvl="2" rtl="0">
              <a:spcBef>
                <a:spcPts val="1600"/>
              </a:spcBef>
              <a:spcAft>
                <a:spcPts val="0"/>
              </a:spcAft>
              <a:buNone/>
              <a:defRPr>
                <a:solidFill>
                  <a:srgbClr val="2D3E50"/>
                </a:solidFill>
              </a:defRPr>
            </a:lvl3pPr>
            <a:lvl4pPr lvl="3" rtl="0">
              <a:spcBef>
                <a:spcPts val="1600"/>
              </a:spcBef>
              <a:spcAft>
                <a:spcPts val="0"/>
              </a:spcAft>
              <a:buNone/>
              <a:defRPr>
                <a:solidFill>
                  <a:srgbClr val="2D3E50"/>
                </a:solidFill>
              </a:defRPr>
            </a:lvl4pPr>
            <a:lvl5pPr lvl="4" rtl="0">
              <a:spcBef>
                <a:spcPts val="1600"/>
              </a:spcBef>
              <a:spcAft>
                <a:spcPts val="0"/>
              </a:spcAft>
              <a:buNone/>
              <a:defRPr>
                <a:solidFill>
                  <a:srgbClr val="2D3E50"/>
                </a:solidFill>
              </a:defRPr>
            </a:lvl5pPr>
            <a:lvl6pPr lvl="5" rtl="0">
              <a:spcBef>
                <a:spcPts val="1600"/>
              </a:spcBef>
              <a:spcAft>
                <a:spcPts val="0"/>
              </a:spcAft>
              <a:buNone/>
              <a:defRPr>
                <a:solidFill>
                  <a:srgbClr val="2D3E50"/>
                </a:solidFill>
              </a:defRPr>
            </a:lvl6pPr>
            <a:lvl7pPr lvl="6" rtl="0">
              <a:spcBef>
                <a:spcPts val="1600"/>
              </a:spcBef>
              <a:spcAft>
                <a:spcPts val="0"/>
              </a:spcAft>
              <a:buNone/>
              <a:defRPr>
                <a:solidFill>
                  <a:srgbClr val="2D3E50"/>
                </a:solidFill>
              </a:defRPr>
            </a:lvl7pPr>
            <a:lvl8pPr lvl="7" rtl="0">
              <a:spcBef>
                <a:spcPts val="1600"/>
              </a:spcBef>
              <a:spcAft>
                <a:spcPts val="0"/>
              </a:spcAft>
              <a:buNone/>
              <a:defRPr>
                <a:solidFill>
                  <a:srgbClr val="2D3E50"/>
                </a:solidFill>
              </a:defRPr>
            </a:lvl8pPr>
            <a:lvl9pPr lvl="8" rtl="0">
              <a:spcBef>
                <a:spcPts val="1600"/>
              </a:spcBef>
              <a:spcAft>
                <a:spcPts val="1600"/>
              </a:spcAft>
              <a:buNone/>
              <a:defRPr>
                <a:solidFill>
                  <a:srgbClr val="2D3E50"/>
                </a:solidFill>
              </a:defRPr>
            </a:lvl9pPr>
          </a:lstStyle>
          <a:p>
            <a:endParaRPr/>
          </a:p>
        </p:txBody>
      </p:sp>
      <p:sp>
        <p:nvSpPr>
          <p:cNvPr id="245" name="Google Shape;245;p55"/>
          <p:cNvSpPr txBox="1">
            <a:spLocks noGrp="1"/>
          </p:cNvSpPr>
          <p:nvPr>
            <p:ph type="title"/>
          </p:nvPr>
        </p:nvSpPr>
        <p:spPr>
          <a:xfrm>
            <a:off x="618276" y="826025"/>
            <a:ext cx="3452400" cy="760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00">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a:endParaRPr/>
          </a:p>
        </p:txBody>
      </p:sp>
      <p:sp>
        <p:nvSpPr>
          <p:cNvPr id="246" name="Google Shape;246;p55"/>
          <p:cNvSpPr txBox="1">
            <a:spLocks noGrp="1"/>
          </p:cNvSpPr>
          <p:nvPr>
            <p:ph type="subTitle" idx="2"/>
          </p:nvPr>
        </p:nvSpPr>
        <p:spPr>
          <a:xfrm>
            <a:off x="636393" y="2411622"/>
            <a:ext cx="3603900" cy="2328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b="1">
                <a:solidFill>
                  <a:srgbClr val="2D3E50"/>
                </a:solidFill>
              </a:defRPr>
            </a:lvl1pPr>
            <a:lvl2pPr lvl="1" rtl="0">
              <a:spcBef>
                <a:spcPts val="1600"/>
              </a:spcBef>
              <a:spcAft>
                <a:spcPts val="0"/>
              </a:spcAft>
              <a:buNone/>
              <a:defRPr>
                <a:solidFill>
                  <a:srgbClr val="2D3E50"/>
                </a:solidFill>
              </a:defRPr>
            </a:lvl2pPr>
            <a:lvl3pPr lvl="2" rtl="0">
              <a:spcBef>
                <a:spcPts val="1600"/>
              </a:spcBef>
              <a:spcAft>
                <a:spcPts val="0"/>
              </a:spcAft>
              <a:buNone/>
              <a:defRPr>
                <a:solidFill>
                  <a:srgbClr val="2D3E50"/>
                </a:solidFill>
              </a:defRPr>
            </a:lvl3pPr>
            <a:lvl4pPr lvl="3" rtl="0">
              <a:spcBef>
                <a:spcPts val="1600"/>
              </a:spcBef>
              <a:spcAft>
                <a:spcPts val="0"/>
              </a:spcAft>
              <a:buNone/>
              <a:defRPr>
                <a:solidFill>
                  <a:srgbClr val="2D3E50"/>
                </a:solidFill>
              </a:defRPr>
            </a:lvl4pPr>
            <a:lvl5pPr lvl="4" rtl="0">
              <a:spcBef>
                <a:spcPts val="1600"/>
              </a:spcBef>
              <a:spcAft>
                <a:spcPts val="0"/>
              </a:spcAft>
              <a:buNone/>
              <a:defRPr>
                <a:solidFill>
                  <a:srgbClr val="2D3E50"/>
                </a:solidFill>
              </a:defRPr>
            </a:lvl5pPr>
            <a:lvl6pPr lvl="5" rtl="0">
              <a:spcBef>
                <a:spcPts val="1600"/>
              </a:spcBef>
              <a:spcAft>
                <a:spcPts val="0"/>
              </a:spcAft>
              <a:buNone/>
              <a:defRPr>
                <a:solidFill>
                  <a:srgbClr val="2D3E50"/>
                </a:solidFill>
              </a:defRPr>
            </a:lvl6pPr>
            <a:lvl7pPr lvl="6" rtl="0">
              <a:spcBef>
                <a:spcPts val="1600"/>
              </a:spcBef>
              <a:spcAft>
                <a:spcPts val="0"/>
              </a:spcAft>
              <a:buNone/>
              <a:defRPr>
                <a:solidFill>
                  <a:srgbClr val="2D3E50"/>
                </a:solidFill>
              </a:defRPr>
            </a:lvl7pPr>
            <a:lvl8pPr lvl="7" rtl="0">
              <a:spcBef>
                <a:spcPts val="1600"/>
              </a:spcBef>
              <a:spcAft>
                <a:spcPts val="0"/>
              </a:spcAft>
              <a:buNone/>
              <a:defRPr>
                <a:solidFill>
                  <a:srgbClr val="2D3E50"/>
                </a:solidFill>
              </a:defRPr>
            </a:lvl8pPr>
            <a:lvl9pPr lvl="8" rtl="0">
              <a:spcBef>
                <a:spcPts val="1600"/>
              </a:spcBef>
              <a:spcAft>
                <a:spcPts val="1600"/>
              </a:spcAft>
              <a:buNone/>
              <a:defRPr>
                <a:solidFill>
                  <a:srgbClr val="2D3E50"/>
                </a:solidFill>
              </a:defRPr>
            </a:lvl9pPr>
          </a:lstStyle>
          <a:p>
            <a:endParaRPr/>
          </a:p>
        </p:txBody>
      </p:sp>
      <p:pic>
        <p:nvPicPr>
          <p:cNvPr id="247" name="Google Shape;247;p55"/>
          <p:cNvPicPr preferRelativeResize="0"/>
          <p:nvPr/>
        </p:nvPicPr>
        <p:blipFill>
          <a:blip r:embed="rId4">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urved Bar - Orange">
  <p:cSld name="BLANK_3_1_1_1_1_2_1_1_1_1_1_1_1_1_1_1_1_1_1_1_1_1_1_1_1_1_1_1_1_1_1_1_1_1_1_1_1_1_1_1">
    <p:bg>
      <p:bgPr>
        <a:solidFill>
          <a:srgbClr val="FFFFFF"/>
        </a:solidFill>
        <a:effectLst/>
      </p:bgPr>
    </p:bg>
    <p:spTree>
      <p:nvGrpSpPr>
        <p:cNvPr id="1" name="Shape 248"/>
        <p:cNvGrpSpPr/>
        <p:nvPr/>
      </p:nvGrpSpPr>
      <p:grpSpPr>
        <a:xfrm>
          <a:off x="0" y="0"/>
          <a:ext cx="0" cy="0"/>
          <a:chOff x="0" y="0"/>
          <a:chExt cx="0" cy="0"/>
        </a:xfrm>
      </p:grpSpPr>
      <p:pic>
        <p:nvPicPr>
          <p:cNvPr id="249" name="Google Shape;249;p56"/>
          <p:cNvPicPr preferRelativeResize="0"/>
          <p:nvPr/>
        </p:nvPicPr>
        <p:blipFill>
          <a:blip r:embed="rId2">
            <a:alphaModFix/>
          </a:blip>
          <a:stretch>
            <a:fillRect/>
          </a:stretch>
        </p:blipFill>
        <p:spPr>
          <a:xfrm>
            <a:off x="0" y="529"/>
            <a:ext cx="9144006" cy="5142445"/>
          </a:xfrm>
          <a:prstGeom prst="rect">
            <a:avLst/>
          </a:prstGeom>
          <a:noFill/>
          <a:ln>
            <a:noFill/>
          </a:ln>
        </p:spPr>
      </p:pic>
      <p:sp>
        <p:nvSpPr>
          <p:cNvPr id="250" name="Google Shape;250;p56"/>
          <p:cNvSpPr txBox="1">
            <a:spLocks noGrp="1"/>
          </p:cNvSpPr>
          <p:nvPr>
            <p:ph type="title"/>
          </p:nvPr>
        </p:nvSpPr>
        <p:spPr>
          <a:xfrm>
            <a:off x="311700" y="3688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D3E50"/>
                </a:solidFill>
              </a:defRPr>
            </a:lvl1pPr>
            <a:lvl2pPr lvl="1" algn="ctr" rtl="0">
              <a:spcBef>
                <a:spcPts val="0"/>
              </a:spcBef>
              <a:spcAft>
                <a:spcPts val="0"/>
              </a:spcAft>
              <a:buNone/>
              <a:defRPr>
                <a:solidFill>
                  <a:srgbClr val="2D3E50"/>
                </a:solidFill>
              </a:defRPr>
            </a:lvl2pPr>
            <a:lvl3pPr lvl="2" algn="ctr" rtl="0">
              <a:spcBef>
                <a:spcPts val="0"/>
              </a:spcBef>
              <a:spcAft>
                <a:spcPts val="0"/>
              </a:spcAft>
              <a:buNone/>
              <a:defRPr>
                <a:solidFill>
                  <a:srgbClr val="2D3E50"/>
                </a:solidFill>
              </a:defRPr>
            </a:lvl3pPr>
            <a:lvl4pPr lvl="3" algn="ctr" rtl="0">
              <a:spcBef>
                <a:spcPts val="0"/>
              </a:spcBef>
              <a:spcAft>
                <a:spcPts val="0"/>
              </a:spcAft>
              <a:buNone/>
              <a:defRPr>
                <a:solidFill>
                  <a:srgbClr val="2D3E50"/>
                </a:solidFill>
              </a:defRPr>
            </a:lvl4pPr>
            <a:lvl5pPr lvl="4" algn="ctr" rtl="0">
              <a:spcBef>
                <a:spcPts val="0"/>
              </a:spcBef>
              <a:spcAft>
                <a:spcPts val="0"/>
              </a:spcAft>
              <a:buNone/>
              <a:defRPr>
                <a:solidFill>
                  <a:srgbClr val="2D3E50"/>
                </a:solidFill>
              </a:defRPr>
            </a:lvl5pPr>
            <a:lvl6pPr lvl="5" algn="ctr" rtl="0">
              <a:spcBef>
                <a:spcPts val="0"/>
              </a:spcBef>
              <a:spcAft>
                <a:spcPts val="0"/>
              </a:spcAft>
              <a:buNone/>
              <a:defRPr>
                <a:solidFill>
                  <a:srgbClr val="2D3E50"/>
                </a:solidFill>
              </a:defRPr>
            </a:lvl6pPr>
            <a:lvl7pPr lvl="6" algn="ctr" rtl="0">
              <a:spcBef>
                <a:spcPts val="0"/>
              </a:spcBef>
              <a:spcAft>
                <a:spcPts val="0"/>
              </a:spcAft>
              <a:buNone/>
              <a:defRPr>
                <a:solidFill>
                  <a:srgbClr val="2D3E50"/>
                </a:solidFill>
              </a:defRPr>
            </a:lvl7pPr>
            <a:lvl8pPr lvl="7" algn="ctr" rtl="0">
              <a:spcBef>
                <a:spcPts val="0"/>
              </a:spcBef>
              <a:spcAft>
                <a:spcPts val="0"/>
              </a:spcAft>
              <a:buNone/>
              <a:defRPr>
                <a:solidFill>
                  <a:srgbClr val="2D3E50"/>
                </a:solidFill>
              </a:defRPr>
            </a:lvl8pPr>
            <a:lvl9pPr lvl="8" algn="ctr" rtl="0">
              <a:spcBef>
                <a:spcPts val="0"/>
              </a:spcBef>
              <a:spcAft>
                <a:spcPts val="0"/>
              </a:spcAft>
              <a:buNone/>
              <a:defRPr>
                <a:solidFill>
                  <a:srgbClr val="2D3E50"/>
                </a:solidFill>
              </a:defRPr>
            </a:lvl9pPr>
          </a:lstStyle>
          <a:p>
            <a:endParaRPr/>
          </a:p>
        </p:txBody>
      </p:sp>
      <p:pic>
        <p:nvPicPr>
          <p:cNvPr id="251" name="Google Shape;251;p56"/>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urved Bar - Blue">
  <p:cSld name="BLANK_3_1_1_1_1_2_1_1_1_1_1_1_1_1_1_1_1_1_1_1_1_1_1_1_1_1_1_1_1_1_1_1_1_1_1_1_1_1_1_1_2">
    <p:bg>
      <p:bgPr>
        <a:solidFill>
          <a:srgbClr val="FFFFFF"/>
        </a:solidFill>
        <a:effectLst/>
      </p:bgPr>
    </p:bg>
    <p:spTree>
      <p:nvGrpSpPr>
        <p:cNvPr id="1" name="Shape 252"/>
        <p:cNvGrpSpPr/>
        <p:nvPr/>
      </p:nvGrpSpPr>
      <p:grpSpPr>
        <a:xfrm>
          <a:off x="0" y="0"/>
          <a:ext cx="0" cy="0"/>
          <a:chOff x="0" y="0"/>
          <a:chExt cx="0" cy="0"/>
        </a:xfrm>
      </p:grpSpPr>
      <p:sp>
        <p:nvSpPr>
          <p:cNvPr id="253" name="Google Shape;253;p57"/>
          <p:cNvSpPr txBox="1">
            <a:spLocks noGrp="1"/>
          </p:cNvSpPr>
          <p:nvPr>
            <p:ph type="title"/>
          </p:nvPr>
        </p:nvSpPr>
        <p:spPr>
          <a:xfrm>
            <a:off x="311700" y="3688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D3E50"/>
                </a:solidFill>
              </a:defRPr>
            </a:lvl1pPr>
            <a:lvl2pPr lvl="1" algn="ctr" rtl="0">
              <a:spcBef>
                <a:spcPts val="0"/>
              </a:spcBef>
              <a:spcAft>
                <a:spcPts val="0"/>
              </a:spcAft>
              <a:buNone/>
              <a:defRPr>
                <a:solidFill>
                  <a:srgbClr val="2D3E50"/>
                </a:solidFill>
              </a:defRPr>
            </a:lvl2pPr>
            <a:lvl3pPr lvl="2" algn="ctr" rtl="0">
              <a:spcBef>
                <a:spcPts val="0"/>
              </a:spcBef>
              <a:spcAft>
                <a:spcPts val="0"/>
              </a:spcAft>
              <a:buNone/>
              <a:defRPr>
                <a:solidFill>
                  <a:srgbClr val="2D3E50"/>
                </a:solidFill>
              </a:defRPr>
            </a:lvl3pPr>
            <a:lvl4pPr lvl="3" algn="ctr" rtl="0">
              <a:spcBef>
                <a:spcPts val="0"/>
              </a:spcBef>
              <a:spcAft>
                <a:spcPts val="0"/>
              </a:spcAft>
              <a:buNone/>
              <a:defRPr>
                <a:solidFill>
                  <a:srgbClr val="2D3E50"/>
                </a:solidFill>
              </a:defRPr>
            </a:lvl4pPr>
            <a:lvl5pPr lvl="4" algn="ctr" rtl="0">
              <a:spcBef>
                <a:spcPts val="0"/>
              </a:spcBef>
              <a:spcAft>
                <a:spcPts val="0"/>
              </a:spcAft>
              <a:buNone/>
              <a:defRPr>
                <a:solidFill>
                  <a:srgbClr val="2D3E50"/>
                </a:solidFill>
              </a:defRPr>
            </a:lvl5pPr>
            <a:lvl6pPr lvl="5" algn="ctr" rtl="0">
              <a:spcBef>
                <a:spcPts val="0"/>
              </a:spcBef>
              <a:spcAft>
                <a:spcPts val="0"/>
              </a:spcAft>
              <a:buNone/>
              <a:defRPr>
                <a:solidFill>
                  <a:srgbClr val="2D3E50"/>
                </a:solidFill>
              </a:defRPr>
            </a:lvl6pPr>
            <a:lvl7pPr lvl="6" algn="ctr" rtl="0">
              <a:spcBef>
                <a:spcPts val="0"/>
              </a:spcBef>
              <a:spcAft>
                <a:spcPts val="0"/>
              </a:spcAft>
              <a:buNone/>
              <a:defRPr>
                <a:solidFill>
                  <a:srgbClr val="2D3E50"/>
                </a:solidFill>
              </a:defRPr>
            </a:lvl7pPr>
            <a:lvl8pPr lvl="7" algn="ctr" rtl="0">
              <a:spcBef>
                <a:spcPts val="0"/>
              </a:spcBef>
              <a:spcAft>
                <a:spcPts val="0"/>
              </a:spcAft>
              <a:buNone/>
              <a:defRPr>
                <a:solidFill>
                  <a:srgbClr val="2D3E50"/>
                </a:solidFill>
              </a:defRPr>
            </a:lvl8pPr>
            <a:lvl9pPr lvl="8" algn="ctr" rtl="0">
              <a:spcBef>
                <a:spcPts val="0"/>
              </a:spcBef>
              <a:spcAft>
                <a:spcPts val="0"/>
              </a:spcAft>
              <a:buNone/>
              <a:defRPr>
                <a:solidFill>
                  <a:srgbClr val="2D3E50"/>
                </a:solidFill>
              </a:defRPr>
            </a:lvl9pPr>
          </a:lstStyle>
          <a:p>
            <a:endParaRPr/>
          </a:p>
        </p:txBody>
      </p:sp>
      <p:pic>
        <p:nvPicPr>
          <p:cNvPr id="254" name="Google Shape;254;p57"/>
          <p:cNvPicPr preferRelativeResize="0"/>
          <p:nvPr/>
        </p:nvPicPr>
        <p:blipFill>
          <a:blip r:embed="rId2">
            <a:alphaModFix/>
          </a:blip>
          <a:stretch>
            <a:fillRect/>
          </a:stretch>
        </p:blipFill>
        <p:spPr>
          <a:xfrm>
            <a:off x="8440228" y="4420971"/>
            <a:ext cx="585216" cy="624230"/>
          </a:xfrm>
          <a:prstGeom prst="rect">
            <a:avLst/>
          </a:prstGeom>
          <a:noFill/>
          <a:ln>
            <a:noFill/>
          </a:ln>
        </p:spPr>
      </p:pic>
      <p:pic>
        <p:nvPicPr>
          <p:cNvPr id="255" name="Google Shape;255;p57"/>
          <p:cNvPicPr preferRelativeResize="0"/>
          <p:nvPr/>
        </p:nvPicPr>
        <p:blipFill rotWithShape="1">
          <a:blip r:embed="rId3">
            <a:alphaModFix/>
          </a:blip>
          <a:srcRect b="4489"/>
          <a:stretch/>
        </p:blipFill>
        <p:spPr>
          <a:xfrm>
            <a:off x="-14287" y="2841700"/>
            <a:ext cx="9163052" cy="2320849"/>
          </a:xfrm>
          <a:prstGeom prst="rect">
            <a:avLst/>
          </a:prstGeom>
          <a:noFill/>
          <a:ln>
            <a:noFill/>
          </a:ln>
        </p:spPr>
      </p:pic>
      <p:pic>
        <p:nvPicPr>
          <p:cNvPr id="256" name="Google Shape;256;p57"/>
          <p:cNvPicPr preferRelativeResize="0"/>
          <p:nvPr/>
        </p:nvPicPr>
        <p:blipFill>
          <a:blip r:embed="rId2">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irds Wave">
  <p:cSld name="BLANK_3_1_1_1_1_2_1_1_1_1_1_1_1_1_1_1_1_1_1_1_1_1_1_1_1_1_1_1_1_1_1_1_1_1_1_1_1_1_1_1_1">
    <p:bg>
      <p:bgPr>
        <a:solidFill>
          <a:srgbClr val="FF7A59"/>
        </a:solidFill>
        <a:effectLst/>
      </p:bgPr>
    </p:bg>
    <p:spTree>
      <p:nvGrpSpPr>
        <p:cNvPr id="1" name="Shape 257"/>
        <p:cNvGrpSpPr/>
        <p:nvPr/>
      </p:nvGrpSpPr>
      <p:grpSpPr>
        <a:xfrm>
          <a:off x="0" y="0"/>
          <a:ext cx="0" cy="0"/>
          <a:chOff x="0" y="0"/>
          <a:chExt cx="0" cy="0"/>
        </a:xfrm>
      </p:grpSpPr>
      <p:pic>
        <p:nvPicPr>
          <p:cNvPr id="258" name="Google Shape;258;p58"/>
          <p:cNvPicPr preferRelativeResize="0"/>
          <p:nvPr/>
        </p:nvPicPr>
        <p:blipFill rotWithShape="1">
          <a:blip r:embed="rId2">
            <a:alphaModFix/>
          </a:blip>
          <a:srcRect l="-665" t="13732" r="23325" b="19574"/>
          <a:stretch/>
        </p:blipFill>
        <p:spPr>
          <a:xfrm>
            <a:off x="3543300" y="0"/>
            <a:ext cx="5600698" cy="5143496"/>
          </a:xfrm>
          <a:prstGeom prst="rect">
            <a:avLst/>
          </a:prstGeom>
          <a:noFill/>
          <a:ln>
            <a:noFill/>
          </a:ln>
        </p:spPr>
      </p:pic>
      <p:sp>
        <p:nvSpPr>
          <p:cNvPr id="259" name="Google Shape;259;p58"/>
          <p:cNvSpPr txBox="1">
            <a:spLocks noGrp="1"/>
          </p:cNvSpPr>
          <p:nvPr>
            <p:ph type="title"/>
          </p:nvPr>
        </p:nvSpPr>
        <p:spPr>
          <a:xfrm>
            <a:off x="273600" y="2926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260" name="Google Shape;260;p58"/>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Quote - Yellow">
  <p:cSld name="BLANK_3_1_1_1_1_2_1_1_1_1_1_1_1_1_1_1_1_1_1_1_1_1_1_1_1_1_1_1_1_1_1_1_1_1_1_1_1_1_1_1_1_1_3">
    <p:bg>
      <p:bgPr>
        <a:solidFill>
          <a:srgbClr val="F5F8FA"/>
        </a:solidFill>
        <a:effectLst/>
      </p:bgPr>
    </p:bg>
    <p:spTree>
      <p:nvGrpSpPr>
        <p:cNvPr id="1" name="Shape 261"/>
        <p:cNvGrpSpPr/>
        <p:nvPr/>
      </p:nvGrpSpPr>
      <p:grpSpPr>
        <a:xfrm>
          <a:off x="0" y="0"/>
          <a:ext cx="0" cy="0"/>
          <a:chOff x="0" y="0"/>
          <a:chExt cx="0" cy="0"/>
        </a:xfrm>
      </p:grpSpPr>
      <p:sp>
        <p:nvSpPr>
          <p:cNvPr id="262" name="Google Shape;262;p59"/>
          <p:cNvSpPr txBox="1">
            <a:spLocks noGrp="1"/>
          </p:cNvSpPr>
          <p:nvPr>
            <p:ph type="title"/>
          </p:nvPr>
        </p:nvSpPr>
        <p:spPr>
          <a:xfrm>
            <a:off x="1610150" y="1358689"/>
            <a:ext cx="5013900" cy="636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800">
                <a:solidFill>
                  <a:srgbClr val="2D3E50"/>
                </a:solidFill>
              </a:defRPr>
            </a:lvl1pPr>
            <a:lvl2pPr lvl="1" rtl="0">
              <a:spcBef>
                <a:spcPts val="0"/>
              </a:spcBef>
              <a:spcAft>
                <a:spcPts val="0"/>
              </a:spcAft>
              <a:buNone/>
              <a:defRPr sz="3800">
                <a:solidFill>
                  <a:srgbClr val="2D3E50"/>
                </a:solidFill>
              </a:defRPr>
            </a:lvl2pPr>
            <a:lvl3pPr lvl="2" rtl="0">
              <a:spcBef>
                <a:spcPts val="0"/>
              </a:spcBef>
              <a:spcAft>
                <a:spcPts val="0"/>
              </a:spcAft>
              <a:buNone/>
              <a:defRPr sz="3800">
                <a:solidFill>
                  <a:srgbClr val="2D3E50"/>
                </a:solidFill>
              </a:defRPr>
            </a:lvl3pPr>
            <a:lvl4pPr lvl="3" rtl="0">
              <a:spcBef>
                <a:spcPts val="0"/>
              </a:spcBef>
              <a:spcAft>
                <a:spcPts val="0"/>
              </a:spcAft>
              <a:buNone/>
              <a:defRPr sz="3800">
                <a:solidFill>
                  <a:srgbClr val="2D3E50"/>
                </a:solidFill>
              </a:defRPr>
            </a:lvl4pPr>
            <a:lvl5pPr lvl="4" rtl="0">
              <a:spcBef>
                <a:spcPts val="0"/>
              </a:spcBef>
              <a:spcAft>
                <a:spcPts val="0"/>
              </a:spcAft>
              <a:buNone/>
              <a:defRPr sz="3800">
                <a:solidFill>
                  <a:srgbClr val="2D3E50"/>
                </a:solidFill>
              </a:defRPr>
            </a:lvl5pPr>
            <a:lvl6pPr lvl="5" rtl="0">
              <a:spcBef>
                <a:spcPts val="0"/>
              </a:spcBef>
              <a:spcAft>
                <a:spcPts val="0"/>
              </a:spcAft>
              <a:buNone/>
              <a:defRPr sz="3800">
                <a:solidFill>
                  <a:srgbClr val="2D3E50"/>
                </a:solidFill>
              </a:defRPr>
            </a:lvl6pPr>
            <a:lvl7pPr lvl="6" rtl="0">
              <a:spcBef>
                <a:spcPts val="0"/>
              </a:spcBef>
              <a:spcAft>
                <a:spcPts val="0"/>
              </a:spcAft>
              <a:buNone/>
              <a:defRPr sz="3800">
                <a:solidFill>
                  <a:srgbClr val="2D3E50"/>
                </a:solidFill>
              </a:defRPr>
            </a:lvl7pPr>
            <a:lvl8pPr lvl="7" rtl="0">
              <a:spcBef>
                <a:spcPts val="0"/>
              </a:spcBef>
              <a:spcAft>
                <a:spcPts val="0"/>
              </a:spcAft>
              <a:buNone/>
              <a:defRPr sz="3800">
                <a:solidFill>
                  <a:srgbClr val="2D3E50"/>
                </a:solidFill>
              </a:defRPr>
            </a:lvl8pPr>
            <a:lvl9pPr lvl="8" rtl="0">
              <a:spcBef>
                <a:spcPts val="0"/>
              </a:spcBef>
              <a:spcAft>
                <a:spcPts val="0"/>
              </a:spcAft>
              <a:buNone/>
              <a:defRPr sz="3800">
                <a:solidFill>
                  <a:srgbClr val="2D3E50"/>
                </a:solidFill>
              </a:defRPr>
            </a:lvl9pPr>
          </a:lstStyle>
          <a:p>
            <a:endParaRPr/>
          </a:p>
        </p:txBody>
      </p:sp>
      <p:sp>
        <p:nvSpPr>
          <p:cNvPr id="263" name="Google Shape;263;p59"/>
          <p:cNvSpPr txBox="1">
            <a:spLocks noGrp="1"/>
          </p:cNvSpPr>
          <p:nvPr>
            <p:ph type="title" idx="2"/>
          </p:nvPr>
        </p:nvSpPr>
        <p:spPr>
          <a:xfrm>
            <a:off x="1457750" y="3512722"/>
            <a:ext cx="2290200" cy="472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solidFill>
                  <a:srgbClr val="2D3E50"/>
                </a:solidFill>
              </a:defRPr>
            </a:lvl1pPr>
            <a:lvl2pPr lvl="1" rtl="0">
              <a:spcBef>
                <a:spcPts val="0"/>
              </a:spcBef>
              <a:spcAft>
                <a:spcPts val="0"/>
              </a:spcAft>
              <a:buNone/>
              <a:defRPr sz="1200">
                <a:solidFill>
                  <a:srgbClr val="2D3E50"/>
                </a:solidFill>
              </a:defRPr>
            </a:lvl2pPr>
            <a:lvl3pPr lvl="2" rtl="0">
              <a:spcBef>
                <a:spcPts val="0"/>
              </a:spcBef>
              <a:spcAft>
                <a:spcPts val="0"/>
              </a:spcAft>
              <a:buNone/>
              <a:defRPr sz="1200">
                <a:solidFill>
                  <a:srgbClr val="2D3E50"/>
                </a:solidFill>
              </a:defRPr>
            </a:lvl3pPr>
            <a:lvl4pPr lvl="3" rtl="0">
              <a:spcBef>
                <a:spcPts val="0"/>
              </a:spcBef>
              <a:spcAft>
                <a:spcPts val="0"/>
              </a:spcAft>
              <a:buNone/>
              <a:defRPr sz="1200">
                <a:solidFill>
                  <a:srgbClr val="2D3E50"/>
                </a:solidFill>
              </a:defRPr>
            </a:lvl4pPr>
            <a:lvl5pPr lvl="4" rtl="0">
              <a:spcBef>
                <a:spcPts val="0"/>
              </a:spcBef>
              <a:spcAft>
                <a:spcPts val="0"/>
              </a:spcAft>
              <a:buNone/>
              <a:defRPr sz="1200">
                <a:solidFill>
                  <a:srgbClr val="2D3E50"/>
                </a:solidFill>
              </a:defRPr>
            </a:lvl5pPr>
            <a:lvl6pPr lvl="5" rtl="0">
              <a:spcBef>
                <a:spcPts val="0"/>
              </a:spcBef>
              <a:spcAft>
                <a:spcPts val="0"/>
              </a:spcAft>
              <a:buNone/>
              <a:defRPr sz="1200">
                <a:solidFill>
                  <a:srgbClr val="2D3E50"/>
                </a:solidFill>
              </a:defRPr>
            </a:lvl6pPr>
            <a:lvl7pPr lvl="6" rtl="0">
              <a:spcBef>
                <a:spcPts val="0"/>
              </a:spcBef>
              <a:spcAft>
                <a:spcPts val="0"/>
              </a:spcAft>
              <a:buNone/>
              <a:defRPr sz="1200">
                <a:solidFill>
                  <a:srgbClr val="2D3E50"/>
                </a:solidFill>
              </a:defRPr>
            </a:lvl7pPr>
            <a:lvl8pPr lvl="7" rtl="0">
              <a:spcBef>
                <a:spcPts val="0"/>
              </a:spcBef>
              <a:spcAft>
                <a:spcPts val="0"/>
              </a:spcAft>
              <a:buNone/>
              <a:defRPr sz="1200">
                <a:solidFill>
                  <a:srgbClr val="2D3E50"/>
                </a:solidFill>
              </a:defRPr>
            </a:lvl8pPr>
            <a:lvl9pPr lvl="8" rtl="0">
              <a:spcBef>
                <a:spcPts val="0"/>
              </a:spcBef>
              <a:spcAft>
                <a:spcPts val="0"/>
              </a:spcAft>
              <a:buNone/>
              <a:defRPr sz="1200">
                <a:solidFill>
                  <a:srgbClr val="2D3E50"/>
                </a:solidFill>
              </a:defRPr>
            </a:lvl9pPr>
          </a:lstStyle>
          <a:p>
            <a:endParaRPr/>
          </a:p>
        </p:txBody>
      </p:sp>
      <p:sp>
        <p:nvSpPr>
          <p:cNvPr id="264" name="Google Shape;264;p59"/>
          <p:cNvSpPr txBox="1">
            <a:spLocks noGrp="1"/>
          </p:cNvSpPr>
          <p:nvPr>
            <p:ph type="title" idx="3"/>
          </p:nvPr>
        </p:nvSpPr>
        <p:spPr>
          <a:xfrm>
            <a:off x="1472404" y="3812021"/>
            <a:ext cx="2101500" cy="399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solidFill>
                  <a:srgbClr val="2D3E50"/>
                </a:solidFill>
              </a:defRPr>
            </a:lvl1pPr>
            <a:lvl2pPr lvl="1" rtl="0">
              <a:spcBef>
                <a:spcPts val="0"/>
              </a:spcBef>
              <a:spcAft>
                <a:spcPts val="0"/>
              </a:spcAft>
              <a:buNone/>
              <a:defRPr sz="1000">
                <a:solidFill>
                  <a:srgbClr val="2D3E50"/>
                </a:solidFill>
              </a:defRPr>
            </a:lvl2pPr>
            <a:lvl3pPr lvl="2" rtl="0">
              <a:spcBef>
                <a:spcPts val="0"/>
              </a:spcBef>
              <a:spcAft>
                <a:spcPts val="0"/>
              </a:spcAft>
              <a:buNone/>
              <a:defRPr sz="1000">
                <a:solidFill>
                  <a:srgbClr val="2D3E50"/>
                </a:solidFill>
              </a:defRPr>
            </a:lvl3pPr>
            <a:lvl4pPr lvl="3" rtl="0">
              <a:spcBef>
                <a:spcPts val="0"/>
              </a:spcBef>
              <a:spcAft>
                <a:spcPts val="0"/>
              </a:spcAft>
              <a:buNone/>
              <a:defRPr sz="1000">
                <a:solidFill>
                  <a:srgbClr val="2D3E50"/>
                </a:solidFill>
              </a:defRPr>
            </a:lvl4pPr>
            <a:lvl5pPr lvl="4" rtl="0">
              <a:spcBef>
                <a:spcPts val="0"/>
              </a:spcBef>
              <a:spcAft>
                <a:spcPts val="0"/>
              </a:spcAft>
              <a:buNone/>
              <a:defRPr sz="1000">
                <a:solidFill>
                  <a:srgbClr val="2D3E50"/>
                </a:solidFill>
              </a:defRPr>
            </a:lvl5pPr>
            <a:lvl6pPr lvl="5" rtl="0">
              <a:spcBef>
                <a:spcPts val="0"/>
              </a:spcBef>
              <a:spcAft>
                <a:spcPts val="0"/>
              </a:spcAft>
              <a:buNone/>
              <a:defRPr sz="1000">
                <a:solidFill>
                  <a:srgbClr val="2D3E50"/>
                </a:solidFill>
              </a:defRPr>
            </a:lvl6pPr>
            <a:lvl7pPr lvl="6" rtl="0">
              <a:spcBef>
                <a:spcPts val="0"/>
              </a:spcBef>
              <a:spcAft>
                <a:spcPts val="0"/>
              </a:spcAft>
              <a:buNone/>
              <a:defRPr sz="1000">
                <a:solidFill>
                  <a:srgbClr val="2D3E50"/>
                </a:solidFill>
              </a:defRPr>
            </a:lvl7pPr>
            <a:lvl8pPr lvl="7" rtl="0">
              <a:spcBef>
                <a:spcPts val="0"/>
              </a:spcBef>
              <a:spcAft>
                <a:spcPts val="0"/>
              </a:spcAft>
              <a:buNone/>
              <a:defRPr sz="1000">
                <a:solidFill>
                  <a:srgbClr val="2D3E50"/>
                </a:solidFill>
              </a:defRPr>
            </a:lvl8pPr>
            <a:lvl9pPr lvl="8" rtl="0">
              <a:spcBef>
                <a:spcPts val="0"/>
              </a:spcBef>
              <a:spcAft>
                <a:spcPts val="0"/>
              </a:spcAft>
              <a:buNone/>
              <a:defRPr sz="1000">
                <a:solidFill>
                  <a:srgbClr val="2D3E50"/>
                </a:solidFill>
              </a:defRPr>
            </a:lvl9pPr>
          </a:lstStyle>
          <a:p>
            <a:endParaRPr/>
          </a:p>
        </p:txBody>
      </p:sp>
      <p:pic>
        <p:nvPicPr>
          <p:cNvPr id="265" name="Google Shape;265;p59"/>
          <p:cNvPicPr preferRelativeResize="0"/>
          <p:nvPr/>
        </p:nvPicPr>
        <p:blipFill rotWithShape="1">
          <a:blip r:embed="rId2">
            <a:alphaModFix/>
          </a:blip>
          <a:srcRect l="-17763" t="54188" r="41624" b="-68"/>
          <a:stretch/>
        </p:blipFill>
        <p:spPr>
          <a:xfrm>
            <a:off x="5267275" y="-24900"/>
            <a:ext cx="3895773" cy="2501397"/>
          </a:xfrm>
          <a:prstGeom prst="rect">
            <a:avLst/>
          </a:prstGeom>
          <a:noFill/>
          <a:ln>
            <a:noFill/>
          </a:ln>
        </p:spPr>
      </p:pic>
      <p:pic>
        <p:nvPicPr>
          <p:cNvPr id="266" name="Google Shape;266;p59"/>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Quote – Orange">
  <p:cSld name="BLANK_3_1_1_1_1_2_1_1_1_1_1_1_1_1_1_1_1_1_1_1_1_1_1_1_1_1_1_1_1_1_1_1_1_1_1_1_1_1_1_1_1_1_1_2_2">
    <p:bg>
      <p:bgPr>
        <a:solidFill>
          <a:srgbClr val="F5F8FA"/>
        </a:solidFill>
        <a:effectLst/>
      </p:bgPr>
    </p:bg>
    <p:spTree>
      <p:nvGrpSpPr>
        <p:cNvPr id="1" name="Shape 267"/>
        <p:cNvGrpSpPr/>
        <p:nvPr/>
      </p:nvGrpSpPr>
      <p:grpSpPr>
        <a:xfrm>
          <a:off x="0" y="0"/>
          <a:ext cx="0" cy="0"/>
          <a:chOff x="0" y="0"/>
          <a:chExt cx="0" cy="0"/>
        </a:xfrm>
      </p:grpSpPr>
      <p:pic>
        <p:nvPicPr>
          <p:cNvPr id="268" name="Google Shape;268;p60"/>
          <p:cNvPicPr preferRelativeResize="0"/>
          <p:nvPr/>
        </p:nvPicPr>
        <p:blipFill rotWithShape="1">
          <a:blip r:embed="rId2">
            <a:alphaModFix/>
          </a:blip>
          <a:srcRect l="41126" t="-5485" r="-17328" b="22497"/>
          <a:stretch/>
        </p:blipFill>
        <p:spPr>
          <a:xfrm rot="-5400000">
            <a:off x="6410325" y="2409825"/>
            <a:ext cx="2476500" cy="3028950"/>
          </a:xfrm>
          <a:prstGeom prst="rect">
            <a:avLst/>
          </a:prstGeom>
          <a:noFill/>
          <a:ln>
            <a:noFill/>
          </a:ln>
        </p:spPr>
      </p:pic>
      <p:sp>
        <p:nvSpPr>
          <p:cNvPr id="269" name="Google Shape;269;p60"/>
          <p:cNvSpPr txBox="1">
            <a:spLocks noGrp="1"/>
          </p:cNvSpPr>
          <p:nvPr>
            <p:ph type="title"/>
          </p:nvPr>
        </p:nvSpPr>
        <p:spPr>
          <a:xfrm>
            <a:off x="2167117" y="1358689"/>
            <a:ext cx="5013900" cy="636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800">
                <a:solidFill>
                  <a:srgbClr val="2D3E50"/>
                </a:solidFill>
              </a:defRPr>
            </a:lvl1pPr>
            <a:lvl2pPr lvl="1" rtl="0">
              <a:spcBef>
                <a:spcPts val="0"/>
              </a:spcBef>
              <a:spcAft>
                <a:spcPts val="0"/>
              </a:spcAft>
              <a:buNone/>
              <a:defRPr sz="3800">
                <a:solidFill>
                  <a:srgbClr val="2D3E50"/>
                </a:solidFill>
              </a:defRPr>
            </a:lvl2pPr>
            <a:lvl3pPr lvl="2" rtl="0">
              <a:spcBef>
                <a:spcPts val="0"/>
              </a:spcBef>
              <a:spcAft>
                <a:spcPts val="0"/>
              </a:spcAft>
              <a:buNone/>
              <a:defRPr sz="3800">
                <a:solidFill>
                  <a:srgbClr val="2D3E50"/>
                </a:solidFill>
              </a:defRPr>
            </a:lvl3pPr>
            <a:lvl4pPr lvl="3" rtl="0">
              <a:spcBef>
                <a:spcPts val="0"/>
              </a:spcBef>
              <a:spcAft>
                <a:spcPts val="0"/>
              </a:spcAft>
              <a:buNone/>
              <a:defRPr sz="3800">
                <a:solidFill>
                  <a:srgbClr val="2D3E50"/>
                </a:solidFill>
              </a:defRPr>
            </a:lvl4pPr>
            <a:lvl5pPr lvl="4" rtl="0">
              <a:spcBef>
                <a:spcPts val="0"/>
              </a:spcBef>
              <a:spcAft>
                <a:spcPts val="0"/>
              </a:spcAft>
              <a:buNone/>
              <a:defRPr sz="3800">
                <a:solidFill>
                  <a:srgbClr val="2D3E50"/>
                </a:solidFill>
              </a:defRPr>
            </a:lvl5pPr>
            <a:lvl6pPr lvl="5" rtl="0">
              <a:spcBef>
                <a:spcPts val="0"/>
              </a:spcBef>
              <a:spcAft>
                <a:spcPts val="0"/>
              </a:spcAft>
              <a:buNone/>
              <a:defRPr sz="3800">
                <a:solidFill>
                  <a:srgbClr val="2D3E50"/>
                </a:solidFill>
              </a:defRPr>
            </a:lvl6pPr>
            <a:lvl7pPr lvl="6" rtl="0">
              <a:spcBef>
                <a:spcPts val="0"/>
              </a:spcBef>
              <a:spcAft>
                <a:spcPts val="0"/>
              </a:spcAft>
              <a:buNone/>
              <a:defRPr sz="3800">
                <a:solidFill>
                  <a:srgbClr val="2D3E50"/>
                </a:solidFill>
              </a:defRPr>
            </a:lvl7pPr>
            <a:lvl8pPr lvl="7" rtl="0">
              <a:spcBef>
                <a:spcPts val="0"/>
              </a:spcBef>
              <a:spcAft>
                <a:spcPts val="0"/>
              </a:spcAft>
              <a:buNone/>
              <a:defRPr sz="3800">
                <a:solidFill>
                  <a:srgbClr val="2D3E50"/>
                </a:solidFill>
              </a:defRPr>
            </a:lvl8pPr>
            <a:lvl9pPr lvl="8" rtl="0">
              <a:spcBef>
                <a:spcPts val="0"/>
              </a:spcBef>
              <a:spcAft>
                <a:spcPts val="0"/>
              </a:spcAft>
              <a:buNone/>
              <a:defRPr sz="3800">
                <a:solidFill>
                  <a:srgbClr val="2D3E50"/>
                </a:solidFill>
              </a:defRPr>
            </a:lvl9pPr>
          </a:lstStyle>
          <a:p>
            <a:endParaRPr/>
          </a:p>
        </p:txBody>
      </p:sp>
      <p:sp>
        <p:nvSpPr>
          <p:cNvPr id="270" name="Google Shape;270;p60"/>
          <p:cNvSpPr txBox="1">
            <a:spLocks noGrp="1"/>
          </p:cNvSpPr>
          <p:nvPr>
            <p:ph type="title" idx="2"/>
          </p:nvPr>
        </p:nvSpPr>
        <p:spPr>
          <a:xfrm>
            <a:off x="2167117" y="3360322"/>
            <a:ext cx="2290200" cy="472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solidFill>
                  <a:srgbClr val="2D3E50"/>
                </a:solidFill>
              </a:defRPr>
            </a:lvl1pPr>
            <a:lvl2pPr lvl="1" rtl="0">
              <a:spcBef>
                <a:spcPts val="0"/>
              </a:spcBef>
              <a:spcAft>
                <a:spcPts val="0"/>
              </a:spcAft>
              <a:buNone/>
              <a:defRPr sz="1200">
                <a:solidFill>
                  <a:srgbClr val="2D3E50"/>
                </a:solidFill>
              </a:defRPr>
            </a:lvl2pPr>
            <a:lvl3pPr lvl="2" rtl="0">
              <a:spcBef>
                <a:spcPts val="0"/>
              </a:spcBef>
              <a:spcAft>
                <a:spcPts val="0"/>
              </a:spcAft>
              <a:buNone/>
              <a:defRPr sz="1200">
                <a:solidFill>
                  <a:srgbClr val="2D3E50"/>
                </a:solidFill>
              </a:defRPr>
            </a:lvl3pPr>
            <a:lvl4pPr lvl="3" rtl="0">
              <a:spcBef>
                <a:spcPts val="0"/>
              </a:spcBef>
              <a:spcAft>
                <a:spcPts val="0"/>
              </a:spcAft>
              <a:buNone/>
              <a:defRPr sz="1200">
                <a:solidFill>
                  <a:srgbClr val="2D3E50"/>
                </a:solidFill>
              </a:defRPr>
            </a:lvl4pPr>
            <a:lvl5pPr lvl="4" rtl="0">
              <a:spcBef>
                <a:spcPts val="0"/>
              </a:spcBef>
              <a:spcAft>
                <a:spcPts val="0"/>
              </a:spcAft>
              <a:buNone/>
              <a:defRPr sz="1200">
                <a:solidFill>
                  <a:srgbClr val="2D3E50"/>
                </a:solidFill>
              </a:defRPr>
            </a:lvl5pPr>
            <a:lvl6pPr lvl="5" rtl="0">
              <a:spcBef>
                <a:spcPts val="0"/>
              </a:spcBef>
              <a:spcAft>
                <a:spcPts val="0"/>
              </a:spcAft>
              <a:buNone/>
              <a:defRPr sz="1200">
                <a:solidFill>
                  <a:srgbClr val="2D3E50"/>
                </a:solidFill>
              </a:defRPr>
            </a:lvl6pPr>
            <a:lvl7pPr lvl="6" rtl="0">
              <a:spcBef>
                <a:spcPts val="0"/>
              </a:spcBef>
              <a:spcAft>
                <a:spcPts val="0"/>
              </a:spcAft>
              <a:buNone/>
              <a:defRPr sz="1200">
                <a:solidFill>
                  <a:srgbClr val="2D3E50"/>
                </a:solidFill>
              </a:defRPr>
            </a:lvl7pPr>
            <a:lvl8pPr lvl="7" rtl="0">
              <a:spcBef>
                <a:spcPts val="0"/>
              </a:spcBef>
              <a:spcAft>
                <a:spcPts val="0"/>
              </a:spcAft>
              <a:buNone/>
              <a:defRPr sz="1200">
                <a:solidFill>
                  <a:srgbClr val="2D3E50"/>
                </a:solidFill>
              </a:defRPr>
            </a:lvl8pPr>
            <a:lvl9pPr lvl="8" rtl="0">
              <a:spcBef>
                <a:spcPts val="0"/>
              </a:spcBef>
              <a:spcAft>
                <a:spcPts val="0"/>
              </a:spcAft>
              <a:buNone/>
              <a:defRPr sz="1200">
                <a:solidFill>
                  <a:srgbClr val="2D3E50"/>
                </a:solidFill>
              </a:defRPr>
            </a:lvl9pPr>
          </a:lstStyle>
          <a:p>
            <a:endParaRPr/>
          </a:p>
        </p:txBody>
      </p:sp>
      <p:sp>
        <p:nvSpPr>
          <p:cNvPr id="271" name="Google Shape;271;p60"/>
          <p:cNvSpPr txBox="1">
            <a:spLocks noGrp="1"/>
          </p:cNvSpPr>
          <p:nvPr>
            <p:ph type="title" idx="3"/>
          </p:nvPr>
        </p:nvSpPr>
        <p:spPr>
          <a:xfrm>
            <a:off x="2167117" y="3659621"/>
            <a:ext cx="2101500" cy="399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solidFill>
                  <a:srgbClr val="2D3E50"/>
                </a:solidFill>
              </a:defRPr>
            </a:lvl1pPr>
            <a:lvl2pPr lvl="1" rtl="0">
              <a:spcBef>
                <a:spcPts val="0"/>
              </a:spcBef>
              <a:spcAft>
                <a:spcPts val="0"/>
              </a:spcAft>
              <a:buNone/>
              <a:defRPr sz="1000">
                <a:solidFill>
                  <a:srgbClr val="2D3E50"/>
                </a:solidFill>
              </a:defRPr>
            </a:lvl2pPr>
            <a:lvl3pPr lvl="2" rtl="0">
              <a:spcBef>
                <a:spcPts val="0"/>
              </a:spcBef>
              <a:spcAft>
                <a:spcPts val="0"/>
              </a:spcAft>
              <a:buNone/>
              <a:defRPr sz="1000">
                <a:solidFill>
                  <a:srgbClr val="2D3E50"/>
                </a:solidFill>
              </a:defRPr>
            </a:lvl3pPr>
            <a:lvl4pPr lvl="3" rtl="0">
              <a:spcBef>
                <a:spcPts val="0"/>
              </a:spcBef>
              <a:spcAft>
                <a:spcPts val="0"/>
              </a:spcAft>
              <a:buNone/>
              <a:defRPr sz="1000">
                <a:solidFill>
                  <a:srgbClr val="2D3E50"/>
                </a:solidFill>
              </a:defRPr>
            </a:lvl4pPr>
            <a:lvl5pPr lvl="4" rtl="0">
              <a:spcBef>
                <a:spcPts val="0"/>
              </a:spcBef>
              <a:spcAft>
                <a:spcPts val="0"/>
              </a:spcAft>
              <a:buNone/>
              <a:defRPr sz="1000">
                <a:solidFill>
                  <a:srgbClr val="2D3E50"/>
                </a:solidFill>
              </a:defRPr>
            </a:lvl5pPr>
            <a:lvl6pPr lvl="5" rtl="0">
              <a:spcBef>
                <a:spcPts val="0"/>
              </a:spcBef>
              <a:spcAft>
                <a:spcPts val="0"/>
              </a:spcAft>
              <a:buNone/>
              <a:defRPr sz="1000">
                <a:solidFill>
                  <a:srgbClr val="2D3E50"/>
                </a:solidFill>
              </a:defRPr>
            </a:lvl6pPr>
            <a:lvl7pPr lvl="6" rtl="0">
              <a:spcBef>
                <a:spcPts val="0"/>
              </a:spcBef>
              <a:spcAft>
                <a:spcPts val="0"/>
              </a:spcAft>
              <a:buNone/>
              <a:defRPr sz="1000">
                <a:solidFill>
                  <a:srgbClr val="2D3E50"/>
                </a:solidFill>
              </a:defRPr>
            </a:lvl7pPr>
            <a:lvl8pPr lvl="7" rtl="0">
              <a:spcBef>
                <a:spcPts val="0"/>
              </a:spcBef>
              <a:spcAft>
                <a:spcPts val="0"/>
              </a:spcAft>
              <a:buNone/>
              <a:defRPr sz="1000">
                <a:solidFill>
                  <a:srgbClr val="2D3E50"/>
                </a:solidFill>
              </a:defRPr>
            </a:lvl8pPr>
            <a:lvl9pPr lvl="8" rtl="0">
              <a:spcBef>
                <a:spcPts val="0"/>
              </a:spcBef>
              <a:spcAft>
                <a:spcPts val="0"/>
              </a:spcAft>
              <a:buNone/>
              <a:defRPr sz="1000">
                <a:solidFill>
                  <a:srgbClr val="2D3E50"/>
                </a:solidFill>
              </a:defRPr>
            </a:lvl9pPr>
          </a:lstStyle>
          <a:p>
            <a:endParaRPr/>
          </a:p>
        </p:txBody>
      </p:sp>
      <p:pic>
        <p:nvPicPr>
          <p:cNvPr id="272" name="Google Shape;272;p60"/>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Slide – Center Aligned Header Light">
  <p:cSld name="BLANK_1_1_1_1_1_1">
    <p:bg>
      <p:bgPr>
        <a:solidFill>
          <a:srgbClr val="FFFFFF"/>
        </a:solidFill>
        <a:effectLst/>
      </p:bgPr>
    </p:bg>
    <p:spTree>
      <p:nvGrpSpPr>
        <p:cNvPr id="1" name="Shape 22"/>
        <p:cNvGrpSpPr/>
        <p:nvPr/>
      </p:nvGrpSpPr>
      <p:grpSpPr>
        <a:xfrm>
          <a:off x="0" y="0"/>
          <a:ext cx="0" cy="0"/>
          <a:chOff x="0" y="0"/>
          <a:chExt cx="0" cy="0"/>
        </a:xfrm>
      </p:grpSpPr>
      <p:pic>
        <p:nvPicPr>
          <p:cNvPr id="23" name="Google Shape;23;p7"/>
          <p:cNvPicPr preferRelativeResize="0"/>
          <p:nvPr/>
        </p:nvPicPr>
        <p:blipFill>
          <a:blip r:embed="rId2">
            <a:alphaModFix/>
          </a:blip>
          <a:stretch>
            <a:fillRect/>
          </a:stretch>
        </p:blipFill>
        <p:spPr>
          <a:xfrm>
            <a:off x="8441728" y="4422125"/>
            <a:ext cx="585216" cy="614477"/>
          </a:xfrm>
          <a:prstGeom prst="rect">
            <a:avLst/>
          </a:prstGeom>
          <a:noFill/>
          <a:ln>
            <a:noFill/>
          </a:ln>
        </p:spPr>
      </p:pic>
      <p:sp>
        <p:nvSpPr>
          <p:cNvPr id="24" name="Google Shape;24;p7"/>
          <p:cNvSpPr txBox="1">
            <a:spLocks noGrp="1"/>
          </p:cNvSpPr>
          <p:nvPr>
            <p:ph type="title"/>
          </p:nvPr>
        </p:nvSpPr>
        <p:spPr>
          <a:xfrm>
            <a:off x="2065044" y="213361"/>
            <a:ext cx="5013900" cy="521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Quote – Blue">
  <p:cSld name="BLANK_3_1_1_1_1_2_1_1_1_1_1_1_1_1_1_1_1_1_1_1_1_1_1_1_1_1_1_1_1_1_1_1_1_1_1_1_1_1_1_1_1_1_1_2_1_2">
    <p:bg>
      <p:bgPr>
        <a:solidFill>
          <a:srgbClr val="2D3E50"/>
        </a:solidFill>
        <a:effectLst/>
      </p:bgPr>
    </p:bg>
    <p:spTree>
      <p:nvGrpSpPr>
        <p:cNvPr id="1" name="Shape 273"/>
        <p:cNvGrpSpPr/>
        <p:nvPr/>
      </p:nvGrpSpPr>
      <p:grpSpPr>
        <a:xfrm>
          <a:off x="0" y="0"/>
          <a:ext cx="0" cy="0"/>
          <a:chOff x="0" y="0"/>
          <a:chExt cx="0" cy="0"/>
        </a:xfrm>
      </p:grpSpPr>
      <p:pic>
        <p:nvPicPr>
          <p:cNvPr id="274" name="Google Shape;274;p61"/>
          <p:cNvPicPr preferRelativeResize="0"/>
          <p:nvPr/>
        </p:nvPicPr>
        <p:blipFill rotWithShape="1">
          <a:blip r:embed="rId2">
            <a:alphaModFix/>
          </a:blip>
          <a:srcRect l="-1781" t="66532" r="33795" b="-18711"/>
          <a:stretch/>
        </p:blipFill>
        <p:spPr>
          <a:xfrm rot="10800000" flipH="1">
            <a:off x="4229102" y="1371594"/>
            <a:ext cx="4914901" cy="3771906"/>
          </a:xfrm>
          <a:prstGeom prst="rect">
            <a:avLst/>
          </a:prstGeom>
          <a:noFill/>
          <a:ln>
            <a:noFill/>
          </a:ln>
        </p:spPr>
      </p:pic>
      <p:pic>
        <p:nvPicPr>
          <p:cNvPr id="275" name="Google Shape;275;p61"/>
          <p:cNvPicPr preferRelativeResize="0"/>
          <p:nvPr/>
        </p:nvPicPr>
        <p:blipFill>
          <a:blip r:embed="rId3">
            <a:alphaModFix/>
          </a:blip>
          <a:stretch>
            <a:fillRect/>
          </a:stretch>
        </p:blipFill>
        <p:spPr>
          <a:xfrm>
            <a:off x="8440228" y="4420971"/>
            <a:ext cx="585216" cy="624230"/>
          </a:xfrm>
          <a:prstGeom prst="rect">
            <a:avLst/>
          </a:prstGeom>
          <a:noFill/>
          <a:ln>
            <a:noFill/>
          </a:ln>
        </p:spPr>
      </p:pic>
      <p:sp>
        <p:nvSpPr>
          <p:cNvPr id="276" name="Google Shape;276;p61"/>
          <p:cNvSpPr txBox="1">
            <a:spLocks noGrp="1"/>
          </p:cNvSpPr>
          <p:nvPr>
            <p:ph type="title"/>
          </p:nvPr>
        </p:nvSpPr>
        <p:spPr>
          <a:xfrm>
            <a:off x="1610150" y="1358689"/>
            <a:ext cx="5013900" cy="636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800">
                <a:solidFill>
                  <a:srgbClr val="FFFFFF"/>
                </a:solidFill>
              </a:defRPr>
            </a:lvl1pPr>
            <a:lvl2pPr lvl="1" rtl="0">
              <a:spcBef>
                <a:spcPts val="0"/>
              </a:spcBef>
              <a:spcAft>
                <a:spcPts val="0"/>
              </a:spcAft>
              <a:buNone/>
              <a:defRPr sz="3800">
                <a:solidFill>
                  <a:srgbClr val="FFFFFF"/>
                </a:solidFill>
              </a:defRPr>
            </a:lvl2pPr>
            <a:lvl3pPr lvl="2" rtl="0">
              <a:spcBef>
                <a:spcPts val="0"/>
              </a:spcBef>
              <a:spcAft>
                <a:spcPts val="0"/>
              </a:spcAft>
              <a:buNone/>
              <a:defRPr sz="3800">
                <a:solidFill>
                  <a:srgbClr val="FFFFFF"/>
                </a:solidFill>
              </a:defRPr>
            </a:lvl3pPr>
            <a:lvl4pPr lvl="3" rtl="0">
              <a:spcBef>
                <a:spcPts val="0"/>
              </a:spcBef>
              <a:spcAft>
                <a:spcPts val="0"/>
              </a:spcAft>
              <a:buNone/>
              <a:defRPr sz="3800">
                <a:solidFill>
                  <a:srgbClr val="FFFFFF"/>
                </a:solidFill>
              </a:defRPr>
            </a:lvl4pPr>
            <a:lvl5pPr lvl="4" rtl="0">
              <a:spcBef>
                <a:spcPts val="0"/>
              </a:spcBef>
              <a:spcAft>
                <a:spcPts val="0"/>
              </a:spcAft>
              <a:buNone/>
              <a:defRPr sz="3800">
                <a:solidFill>
                  <a:srgbClr val="FFFFFF"/>
                </a:solidFill>
              </a:defRPr>
            </a:lvl5pPr>
            <a:lvl6pPr lvl="5" rtl="0">
              <a:spcBef>
                <a:spcPts val="0"/>
              </a:spcBef>
              <a:spcAft>
                <a:spcPts val="0"/>
              </a:spcAft>
              <a:buNone/>
              <a:defRPr sz="3800">
                <a:solidFill>
                  <a:srgbClr val="FFFFFF"/>
                </a:solidFill>
              </a:defRPr>
            </a:lvl6pPr>
            <a:lvl7pPr lvl="6" rtl="0">
              <a:spcBef>
                <a:spcPts val="0"/>
              </a:spcBef>
              <a:spcAft>
                <a:spcPts val="0"/>
              </a:spcAft>
              <a:buNone/>
              <a:defRPr sz="3800">
                <a:solidFill>
                  <a:srgbClr val="FFFFFF"/>
                </a:solidFill>
              </a:defRPr>
            </a:lvl7pPr>
            <a:lvl8pPr lvl="7" rtl="0">
              <a:spcBef>
                <a:spcPts val="0"/>
              </a:spcBef>
              <a:spcAft>
                <a:spcPts val="0"/>
              </a:spcAft>
              <a:buNone/>
              <a:defRPr sz="3800">
                <a:solidFill>
                  <a:srgbClr val="FFFFFF"/>
                </a:solidFill>
              </a:defRPr>
            </a:lvl8pPr>
            <a:lvl9pPr lvl="8" rtl="0">
              <a:spcBef>
                <a:spcPts val="0"/>
              </a:spcBef>
              <a:spcAft>
                <a:spcPts val="0"/>
              </a:spcAft>
              <a:buNone/>
              <a:defRPr sz="3800">
                <a:solidFill>
                  <a:srgbClr val="FFFFFF"/>
                </a:solidFill>
              </a:defRPr>
            </a:lvl9pPr>
          </a:lstStyle>
          <a:p>
            <a:endParaRPr/>
          </a:p>
        </p:txBody>
      </p:sp>
      <p:sp>
        <p:nvSpPr>
          <p:cNvPr id="277" name="Google Shape;277;p61"/>
          <p:cNvSpPr txBox="1">
            <a:spLocks noGrp="1"/>
          </p:cNvSpPr>
          <p:nvPr>
            <p:ph type="title" idx="2"/>
          </p:nvPr>
        </p:nvSpPr>
        <p:spPr>
          <a:xfrm>
            <a:off x="1457750" y="3512722"/>
            <a:ext cx="2290200" cy="472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solidFill>
                  <a:srgbClr val="FFFFFF"/>
                </a:solidFill>
              </a:defRPr>
            </a:lvl1pPr>
            <a:lvl2pPr lvl="1" rtl="0">
              <a:spcBef>
                <a:spcPts val="0"/>
              </a:spcBef>
              <a:spcAft>
                <a:spcPts val="0"/>
              </a:spcAft>
              <a:buNone/>
              <a:defRPr sz="1200">
                <a:solidFill>
                  <a:srgbClr val="FFFFFF"/>
                </a:solidFill>
              </a:defRPr>
            </a:lvl2pPr>
            <a:lvl3pPr lvl="2" rtl="0">
              <a:spcBef>
                <a:spcPts val="0"/>
              </a:spcBef>
              <a:spcAft>
                <a:spcPts val="0"/>
              </a:spcAft>
              <a:buNone/>
              <a:defRPr sz="1200">
                <a:solidFill>
                  <a:srgbClr val="FFFFFF"/>
                </a:solidFill>
              </a:defRPr>
            </a:lvl3pPr>
            <a:lvl4pPr lvl="3" rtl="0">
              <a:spcBef>
                <a:spcPts val="0"/>
              </a:spcBef>
              <a:spcAft>
                <a:spcPts val="0"/>
              </a:spcAft>
              <a:buNone/>
              <a:defRPr sz="1200">
                <a:solidFill>
                  <a:srgbClr val="FFFFFF"/>
                </a:solidFill>
              </a:defRPr>
            </a:lvl4pPr>
            <a:lvl5pPr lvl="4" rtl="0">
              <a:spcBef>
                <a:spcPts val="0"/>
              </a:spcBef>
              <a:spcAft>
                <a:spcPts val="0"/>
              </a:spcAft>
              <a:buNone/>
              <a:defRPr sz="1200">
                <a:solidFill>
                  <a:srgbClr val="FFFFFF"/>
                </a:solidFill>
              </a:defRPr>
            </a:lvl5pPr>
            <a:lvl6pPr lvl="5" rtl="0">
              <a:spcBef>
                <a:spcPts val="0"/>
              </a:spcBef>
              <a:spcAft>
                <a:spcPts val="0"/>
              </a:spcAft>
              <a:buNone/>
              <a:defRPr sz="1200">
                <a:solidFill>
                  <a:srgbClr val="FFFFFF"/>
                </a:solidFill>
              </a:defRPr>
            </a:lvl6pPr>
            <a:lvl7pPr lvl="6" rtl="0">
              <a:spcBef>
                <a:spcPts val="0"/>
              </a:spcBef>
              <a:spcAft>
                <a:spcPts val="0"/>
              </a:spcAft>
              <a:buNone/>
              <a:defRPr sz="1200">
                <a:solidFill>
                  <a:srgbClr val="FFFFFF"/>
                </a:solidFill>
              </a:defRPr>
            </a:lvl7pPr>
            <a:lvl8pPr lvl="7" rtl="0">
              <a:spcBef>
                <a:spcPts val="0"/>
              </a:spcBef>
              <a:spcAft>
                <a:spcPts val="0"/>
              </a:spcAft>
              <a:buNone/>
              <a:defRPr sz="1200">
                <a:solidFill>
                  <a:srgbClr val="FFFFFF"/>
                </a:solidFill>
              </a:defRPr>
            </a:lvl8pPr>
            <a:lvl9pPr lvl="8" rtl="0">
              <a:spcBef>
                <a:spcPts val="0"/>
              </a:spcBef>
              <a:spcAft>
                <a:spcPts val="0"/>
              </a:spcAft>
              <a:buNone/>
              <a:defRPr sz="1200">
                <a:solidFill>
                  <a:srgbClr val="FFFFFF"/>
                </a:solidFill>
              </a:defRPr>
            </a:lvl9pPr>
          </a:lstStyle>
          <a:p>
            <a:endParaRPr/>
          </a:p>
        </p:txBody>
      </p:sp>
      <p:sp>
        <p:nvSpPr>
          <p:cNvPr id="278" name="Google Shape;278;p61"/>
          <p:cNvSpPr txBox="1">
            <a:spLocks noGrp="1"/>
          </p:cNvSpPr>
          <p:nvPr>
            <p:ph type="title" idx="3"/>
          </p:nvPr>
        </p:nvSpPr>
        <p:spPr>
          <a:xfrm>
            <a:off x="1472404" y="3812021"/>
            <a:ext cx="2101500" cy="399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solidFill>
                  <a:srgbClr val="FFFFFF"/>
                </a:solidFill>
              </a:defRPr>
            </a:lvl1pPr>
            <a:lvl2pPr lvl="1" rtl="0">
              <a:spcBef>
                <a:spcPts val="0"/>
              </a:spcBef>
              <a:spcAft>
                <a:spcPts val="0"/>
              </a:spcAft>
              <a:buNone/>
              <a:defRPr sz="1000">
                <a:solidFill>
                  <a:srgbClr val="FFFFFF"/>
                </a:solidFill>
              </a:defRPr>
            </a:lvl2pPr>
            <a:lvl3pPr lvl="2" rtl="0">
              <a:spcBef>
                <a:spcPts val="0"/>
              </a:spcBef>
              <a:spcAft>
                <a:spcPts val="0"/>
              </a:spcAft>
              <a:buNone/>
              <a:defRPr sz="1000">
                <a:solidFill>
                  <a:srgbClr val="FFFFFF"/>
                </a:solidFill>
              </a:defRPr>
            </a:lvl3pPr>
            <a:lvl4pPr lvl="3" rtl="0">
              <a:spcBef>
                <a:spcPts val="0"/>
              </a:spcBef>
              <a:spcAft>
                <a:spcPts val="0"/>
              </a:spcAft>
              <a:buNone/>
              <a:defRPr sz="1000">
                <a:solidFill>
                  <a:srgbClr val="FFFFFF"/>
                </a:solidFill>
              </a:defRPr>
            </a:lvl4pPr>
            <a:lvl5pPr lvl="4" rtl="0">
              <a:spcBef>
                <a:spcPts val="0"/>
              </a:spcBef>
              <a:spcAft>
                <a:spcPts val="0"/>
              </a:spcAft>
              <a:buNone/>
              <a:defRPr sz="1000">
                <a:solidFill>
                  <a:srgbClr val="FFFFFF"/>
                </a:solidFill>
              </a:defRPr>
            </a:lvl5pPr>
            <a:lvl6pPr lvl="5" rtl="0">
              <a:spcBef>
                <a:spcPts val="0"/>
              </a:spcBef>
              <a:spcAft>
                <a:spcPts val="0"/>
              </a:spcAft>
              <a:buNone/>
              <a:defRPr sz="1000">
                <a:solidFill>
                  <a:srgbClr val="FFFFFF"/>
                </a:solidFill>
              </a:defRPr>
            </a:lvl6pPr>
            <a:lvl7pPr lvl="6" rtl="0">
              <a:spcBef>
                <a:spcPts val="0"/>
              </a:spcBef>
              <a:spcAft>
                <a:spcPts val="0"/>
              </a:spcAft>
              <a:buNone/>
              <a:defRPr sz="1000">
                <a:solidFill>
                  <a:srgbClr val="FFFFFF"/>
                </a:solidFill>
              </a:defRPr>
            </a:lvl7pPr>
            <a:lvl8pPr lvl="7" rtl="0">
              <a:spcBef>
                <a:spcPts val="0"/>
              </a:spcBef>
              <a:spcAft>
                <a:spcPts val="0"/>
              </a:spcAft>
              <a:buNone/>
              <a:defRPr sz="1000">
                <a:solidFill>
                  <a:srgbClr val="FFFFFF"/>
                </a:solidFill>
              </a:defRPr>
            </a:lvl8pPr>
            <a:lvl9pPr lvl="8" rtl="0">
              <a:spcBef>
                <a:spcPts val="0"/>
              </a:spcBef>
              <a:spcAft>
                <a:spcPts val="0"/>
              </a:spcAft>
              <a:buNone/>
              <a:defRPr sz="1000">
                <a:solidFill>
                  <a:srgbClr val="FFFFFF"/>
                </a:solidFill>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Left Aligned - Light">
  <p:cSld name="BLANK_3_1_1_1_1_2_1_1_1_1_1_1_1_1_1_1_1_1_1_1_1_1_1_1_1_1_1_1_1_1_1_1_1_1_1_1_1_1_1_1_1_1_1_1_1_1_1">
    <p:bg>
      <p:bgPr>
        <a:solidFill>
          <a:srgbClr val="FFFFFF"/>
        </a:solidFill>
        <a:effectLst/>
      </p:bgPr>
    </p:bg>
    <p:spTree>
      <p:nvGrpSpPr>
        <p:cNvPr id="1" name="Shape 279"/>
        <p:cNvGrpSpPr/>
        <p:nvPr/>
      </p:nvGrpSpPr>
      <p:grpSpPr>
        <a:xfrm>
          <a:off x="0" y="0"/>
          <a:ext cx="0" cy="0"/>
          <a:chOff x="0" y="0"/>
          <a:chExt cx="0" cy="0"/>
        </a:xfrm>
      </p:grpSpPr>
      <p:pic>
        <p:nvPicPr>
          <p:cNvPr id="280" name="Google Shape;280;p62"/>
          <p:cNvPicPr preferRelativeResize="0"/>
          <p:nvPr/>
        </p:nvPicPr>
        <p:blipFill rotWithShape="1">
          <a:blip r:embed="rId2">
            <a:alphaModFix/>
          </a:blip>
          <a:srcRect l="16667" t="7875" r="3618" b="30403"/>
          <a:stretch/>
        </p:blipFill>
        <p:spPr>
          <a:xfrm>
            <a:off x="0" y="0"/>
            <a:ext cx="5838826" cy="5143500"/>
          </a:xfrm>
          <a:prstGeom prst="rect">
            <a:avLst/>
          </a:prstGeom>
          <a:noFill/>
          <a:ln>
            <a:noFill/>
          </a:ln>
        </p:spPr>
      </p:pic>
      <p:pic>
        <p:nvPicPr>
          <p:cNvPr id="281" name="Google Shape;281;p62"/>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Left Aligned - Orange">
  <p:cSld name="BLANK_3_1_1_1_1_2_1_1_1_1_1_1_1_1_1_1_1_1_1_1_1_1_1_1_1_1_1_1_1_1_1_1_1_1_1_1_1_1_1_1_1_1_1_1_1_1_1_2">
    <p:bg>
      <p:bgPr>
        <a:solidFill>
          <a:srgbClr val="FFFFFF"/>
        </a:solidFill>
        <a:effectLst/>
      </p:bgPr>
    </p:bg>
    <p:spTree>
      <p:nvGrpSpPr>
        <p:cNvPr id="1" name="Shape 282"/>
        <p:cNvGrpSpPr/>
        <p:nvPr/>
      </p:nvGrpSpPr>
      <p:grpSpPr>
        <a:xfrm>
          <a:off x="0" y="0"/>
          <a:ext cx="0" cy="0"/>
          <a:chOff x="0" y="0"/>
          <a:chExt cx="0" cy="0"/>
        </a:xfrm>
      </p:grpSpPr>
      <p:pic>
        <p:nvPicPr>
          <p:cNvPr id="283" name="Google Shape;283;p63"/>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284" name="Google Shape;284;p63"/>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Left Aligned - Dark">
  <p:cSld name="BLANK_3_1_1_1_1_2_1_1_1_1_1_1_1_1_1_1_1_1_1_1_1_1_1_1_1_1_1_1_1_1_1_1_1_1_1_1_1_1_1_1_1_1_1_1_1_1_1_2_1">
    <p:bg>
      <p:bgPr>
        <a:solidFill>
          <a:srgbClr val="FFFFFF"/>
        </a:solidFill>
        <a:effectLst/>
      </p:bgPr>
    </p:bg>
    <p:spTree>
      <p:nvGrpSpPr>
        <p:cNvPr id="1" name="Shape 285"/>
        <p:cNvGrpSpPr/>
        <p:nvPr/>
      </p:nvGrpSpPr>
      <p:grpSpPr>
        <a:xfrm>
          <a:off x="0" y="0"/>
          <a:ext cx="0" cy="0"/>
          <a:chOff x="0" y="0"/>
          <a:chExt cx="0" cy="0"/>
        </a:xfrm>
      </p:grpSpPr>
      <p:pic>
        <p:nvPicPr>
          <p:cNvPr id="286" name="Google Shape;286;p64"/>
          <p:cNvPicPr preferRelativeResize="0"/>
          <p:nvPr/>
        </p:nvPicPr>
        <p:blipFill>
          <a:blip r:embed="rId2">
            <a:alphaModFix/>
          </a:blip>
          <a:stretch>
            <a:fillRect/>
          </a:stretch>
        </p:blipFill>
        <p:spPr>
          <a:xfrm>
            <a:off x="0" y="0"/>
            <a:ext cx="9144000" cy="5143506"/>
          </a:xfrm>
          <a:prstGeom prst="rect">
            <a:avLst/>
          </a:prstGeom>
          <a:noFill/>
          <a:ln>
            <a:noFill/>
          </a:ln>
        </p:spPr>
      </p:pic>
      <p:pic>
        <p:nvPicPr>
          <p:cNvPr id="287" name="Google Shape;287;p64"/>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Canvas">
  <p:cSld name="TITLE_1">
    <p:spTree>
      <p:nvGrpSpPr>
        <p:cNvPr id="1" name="Shape 292"/>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01 Wave Grey Title Slide">
  <p:cSld name="CUSTOM">
    <p:spTree>
      <p:nvGrpSpPr>
        <p:cNvPr id="1" name="Shape 293"/>
        <p:cNvGrpSpPr/>
        <p:nvPr/>
      </p:nvGrpSpPr>
      <p:grpSpPr>
        <a:xfrm>
          <a:off x="0" y="0"/>
          <a:ext cx="0" cy="0"/>
          <a:chOff x="0" y="0"/>
          <a:chExt cx="0" cy="0"/>
        </a:xfrm>
      </p:grpSpPr>
      <p:grpSp>
        <p:nvGrpSpPr>
          <p:cNvPr id="294" name="Google Shape;294;p67"/>
          <p:cNvGrpSpPr/>
          <p:nvPr/>
        </p:nvGrpSpPr>
        <p:grpSpPr>
          <a:xfrm rot="-5400000">
            <a:off x="3897456" y="-3903760"/>
            <a:ext cx="1353214" cy="9148146"/>
            <a:chOff x="-59690" y="0"/>
            <a:chExt cx="3432810" cy="4436110"/>
          </a:xfrm>
        </p:grpSpPr>
        <p:sp>
          <p:nvSpPr>
            <p:cNvPr id="295" name="Google Shape;295;p67"/>
            <p:cNvSpPr/>
            <p:nvPr/>
          </p:nvSpPr>
          <p:spPr>
            <a:xfrm>
              <a:off x="-59690" y="0"/>
              <a:ext cx="1205230" cy="4436110"/>
            </a:xfrm>
            <a:custGeom>
              <a:avLst/>
              <a:gdLst/>
              <a:ahLst/>
              <a:cxnLst/>
              <a:rect l="l" t="t" r="r" b="b"/>
              <a:pathLst>
                <a:path w="1205230" h="4436110" extrusionOk="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CBD6E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latin typeface="Avenir"/>
                <a:ea typeface="Avenir"/>
                <a:cs typeface="Avenir"/>
                <a:sym typeface="Avenir"/>
              </a:endParaRPr>
            </a:p>
          </p:txBody>
        </p:sp>
        <p:sp>
          <p:nvSpPr>
            <p:cNvPr id="296" name="Google Shape;296;p67"/>
            <p:cNvSpPr/>
            <p:nvPr/>
          </p:nvSpPr>
          <p:spPr>
            <a:xfrm>
              <a:off x="125730" y="0"/>
              <a:ext cx="1019810" cy="4436110"/>
            </a:xfrm>
            <a:custGeom>
              <a:avLst/>
              <a:gdLst/>
              <a:ahLst/>
              <a:cxnLst/>
              <a:rect l="l" t="t" r="r" b="b"/>
              <a:pathLst>
                <a:path w="1019810" h="4436110" extrusionOk="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F5F8FA"/>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latin typeface="Avenir"/>
                <a:ea typeface="Avenir"/>
                <a:cs typeface="Avenir"/>
                <a:sym typeface="Avenir"/>
              </a:endParaRPr>
            </a:p>
          </p:txBody>
        </p:sp>
        <p:sp>
          <p:nvSpPr>
            <p:cNvPr id="297" name="Google Shape;297;p67"/>
            <p:cNvSpPr/>
            <p:nvPr/>
          </p:nvSpPr>
          <p:spPr>
            <a:xfrm>
              <a:off x="337820" y="0"/>
              <a:ext cx="3035300" cy="4436110"/>
            </a:xfrm>
            <a:custGeom>
              <a:avLst/>
              <a:gdLst/>
              <a:ahLst/>
              <a:cxnLst/>
              <a:rect l="l" t="t" r="r" b="b"/>
              <a:pathLst>
                <a:path w="3035300" h="4436110" extrusionOk="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F5F8FA"/>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latin typeface="Avenir"/>
                <a:ea typeface="Avenir"/>
                <a:cs typeface="Avenir"/>
                <a:sym typeface="Avenir"/>
              </a:endParaRPr>
            </a:p>
          </p:txBody>
        </p:sp>
      </p:grpSp>
      <p:sp>
        <p:nvSpPr>
          <p:cNvPr id="298" name="Google Shape;298;p67"/>
          <p:cNvSpPr txBox="1">
            <a:spLocks noGrp="1"/>
          </p:cNvSpPr>
          <p:nvPr>
            <p:ph type="title"/>
          </p:nvPr>
        </p:nvSpPr>
        <p:spPr>
          <a:xfrm>
            <a:off x="0" y="292150"/>
            <a:ext cx="9144000" cy="455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02 Wave Blue Title Slide">
  <p:cSld name="CUSTOM_1">
    <p:spTree>
      <p:nvGrpSpPr>
        <p:cNvPr id="1" name="Shape 299"/>
        <p:cNvGrpSpPr/>
        <p:nvPr/>
      </p:nvGrpSpPr>
      <p:grpSpPr>
        <a:xfrm>
          <a:off x="0" y="0"/>
          <a:ext cx="0" cy="0"/>
          <a:chOff x="0" y="0"/>
          <a:chExt cx="0" cy="0"/>
        </a:xfrm>
      </p:grpSpPr>
      <p:grpSp>
        <p:nvGrpSpPr>
          <p:cNvPr id="300" name="Google Shape;300;p68"/>
          <p:cNvGrpSpPr/>
          <p:nvPr/>
        </p:nvGrpSpPr>
        <p:grpSpPr>
          <a:xfrm rot="-5400000">
            <a:off x="3897456" y="-3903760"/>
            <a:ext cx="1353214" cy="9148146"/>
            <a:chOff x="-59690" y="0"/>
            <a:chExt cx="3432810" cy="4436110"/>
          </a:xfrm>
        </p:grpSpPr>
        <p:sp>
          <p:nvSpPr>
            <p:cNvPr id="301" name="Google Shape;301;p68"/>
            <p:cNvSpPr/>
            <p:nvPr/>
          </p:nvSpPr>
          <p:spPr>
            <a:xfrm>
              <a:off x="-59690" y="0"/>
              <a:ext cx="1205230" cy="4436110"/>
            </a:xfrm>
            <a:custGeom>
              <a:avLst/>
              <a:gdLst/>
              <a:ahLst/>
              <a:cxnLst/>
              <a:rect l="l" t="t" r="r" b="b"/>
              <a:pathLst>
                <a:path w="1205230" h="4436110" extrusionOk="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CBD6E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latin typeface="Avenir"/>
                <a:ea typeface="Avenir"/>
                <a:cs typeface="Avenir"/>
                <a:sym typeface="Avenir"/>
              </a:endParaRPr>
            </a:p>
          </p:txBody>
        </p:sp>
        <p:sp>
          <p:nvSpPr>
            <p:cNvPr id="302" name="Google Shape;302;p68"/>
            <p:cNvSpPr/>
            <p:nvPr/>
          </p:nvSpPr>
          <p:spPr>
            <a:xfrm>
              <a:off x="125730" y="0"/>
              <a:ext cx="1019810" cy="4436110"/>
            </a:xfrm>
            <a:custGeom>
              <a:avLst/>
              <a:gdLst/>
              <a:ahLst/>
              <a:cxnLst/>
              <a:rect l="l" t="t" r="r" b="b"/>
              <a:pathLst>
                <a:path w="1019810" h="4436110" extrusionOk="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E5F5F9"/>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latin typeface="Avenir"/>
                <a:ea typeface="Avenir"/>
                <a:cs typeface="Avenir"/>
                <a:sym typeface="Avenir"/>
              </a:endParaRPr>
            </a:p>
          </p:txBody>
        </p:sp>
        <p:sp>
          <p:nvSpPr>
            <p:cNvPr id="303" name="Google Shape;303;p68"/>
            <p:cNvSpPr/>
            <p:nvPr/>
          </p:nvSpPr>
          <p:spPr>
            <a:xfrm>
              <a:off x="337820" y="0"/>
              <a:ext cx="3035300" cy="4436110"/>
            </a:xfrm>
            <a:custGeom>
              <a:avLst/>
              <a:gdLst/>
              <a:ahLst/>
              <a:cxnLst/>
              <a:rect l="l" t="t" r="r" b="b"/>
              <a:pathLst>
                <a:path w="3035300" h="4436110" extrusionOk="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E5F5F9"/>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latin typeface="Avenir"/>
                <a:ea typeface="Avenir"/>
                <a:cs typeface="Avenir"/>
                <a:sym typeface="Avenir"/>
              </a:endParaRPr>
            </a:p>
          </p:txBody>
        </p:sp>
      </p:grpSp>
      <p:sp>
        <p:nvSpPr>
          <p:cNvPr id="304" name="Google Shape;304;p68"/>
          <p:cNvSpPr txBox="1">
            <a:spLocks noGrp="1"/>
          </p:cNvSpPr>
          <p:nvPr>
            <p:ph type="title"/>
          </p:nvPr>
        </p:nvSpPr>
        <p:spPr>
          <a:xfrm>
            <a:off x="0" y="292150"/>
            <a:ext cx="9144000" cy="455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03 Wave Peach Title Slide">
  <p:cSld name="CUSTOM_1_1">
    <p:spTree>
      <p:nvGrpSpPr>
        <p:cNvPr id="1" name="Shape 305"/>
        <p:cNvGrpSpPr/>
        <p:nvPr/>
      </p:nvGrpSpPr>
      <p:grpSpPr>
        <a:xfrm>
          <a:off x="0" y="0"/>
          <a:ext cx="0" cy="0"/>
          <a:chOff x="0" y="0"/>
          <a:chExt cx="0" cy="0"/>
        </a:xfrm>
      </p:grpSpPr>
      <p:grpSp>
        <p:nvGrpSpPr>
          <p:cNvPr id="306" name="Google Shape;306;p69"/>
          <p:cNvGrpSpPr/>
          <p:nvPr/>
        </p:nvGrpSpPr>
        <p:grpSpPr>
          <a:xfrm rot="-5400000">
            <a:off x="3897456" y="-3903760"/>
            <a:ext cx="1353214" cy="9148146"/>
            <a:chOff x="-59690" y="0"/>
            <a:chExt cx="3432810" cy="4436110"/>
          </a:xfrm>
        </p:grpSpPr>
        <p:sp>
          <p:nvSpPr>
            <p:cNvPr id="307" name="Google Shape;307;p69"/>
            <p:cNvSpPr/>
            <p:nvPr/>
          </p:nvSpPr>
          <p:spPr>
            <a:xfrm>
              <a:off x="-59690" y="0"/>
              <a:ext cx="1205230" cy="4436110"/>
            </a:xfrm>
            <a:custGeom>
              <a:avLst/>
              <a:gdLst/>
              <a:ahLst/>
              <a:cxnLst/>
              <a:rect l="l" t="t" r="r" b="b"/>
              <a:pathLst>
                <a:path w="1205230" h="4436110" extrusionOk="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CBD6E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latin typeface="Avenir"/>
                <a:ea typeface="Avenir"/>
                <a:cs typeface="Avenir"/>
                <a:sym typeface="Avenir"/>
              </a:endParaRPr>
            </a:p>
          </p:txBody>
        </p:sp>
        <p:sp>
          <p:nvSpPr>
            <p:cNvPr id="308" name="Google Shape;308;p69"/>
            <p:cNvSpPr/>
            <p:nvPr/>
          </p:nvSpPr>
          <p:spPr>
            <a:xfrm>
              <a:off x="125730" y="0"/>
              <a:ext cx="1019810" cy="4436110"/>
            </a:xfrm>
            <a:custGeom>
              <a:avLst/>
              <a:gdLst/>
              <a:ahLst/>
              <a:cxnLst/>
              <a:rect l="l" t="t" r="r" b="b"/>
              <a:pathLst>
                <a:path w="1019810" h="4436110" extrusionOk="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FFF2EE"/>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latin typeface="Avenir"/>
                <a:ea typeface="Avenir"/>
                <a:cs typeface="Avenir"/>
                <a:sym typeface="Avenir"/>
              </a:endParaRPr>
            </a:p>
          </p:txBody>
        </p:sp>
        <p:sp>
          <p:nvSpPr>
            <p:cNvPr id="309" name="Google Shape;309;p69"/>
            <p:cNvSpPr/>
            <p:nvPr/>
          </p:nvSpPr>
          <p:spPr>
            <a:xfrm>
              <a:off x="337820" y="0"/>
              <a:ext cx="3035300" cy="4436110"/>
            </a:xfrm>
            <a:custGeom>
              <a:avLst/>
              <a:gdLst/>
              <a:ahLst/>
              <a:cxnLst/>
              <a:rect l="l" t="t" r="r" b="b"/>
              <a:pathLst>
                <a:path w="3035300" h="4436110" extrusionOk="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FFF2EE"/>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latin typeface="Avenir"/>
                <a:ea typeface="Avenir"/>
                <a:cs typeface="Avenir"/>
                <a:sym typeface="Avenir"/>
              </a:endParaRPr>
            </a:p>
          </p:txBody>
        </p:sp>
      </p:grpSp>
      <p:sp>
        <p:nvSpPr>
          <p:cNvPr id="310" name="Google Shape;310;p69"/>
          <p:cNvSpPr txBox="1">
            <a:spLocks noGrp="1"/>
          </p:cNvSpPr>
          <p:nvPr>
            <p:ph type="title"/>
          </p:nvPr>
        </p:nvSpPr>
        <p:spPr>
          <a:xfrm>
            <a:off x="0" y="292150"/>
            <a:ext cx="9144000" cy="455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04 Wave Green Title Slide 1">
  <p:cSld name="CUSTOM_1_1_1">
    <p:spTree>
      <p:nvGrpSpPr>
        <p:cNvPr id="1" name="Shape 311"/>
        <p:cNvGrpSpPr/>
        <p:nvPr/>
      </p:nvGrpSpPr>
      <p:grpSpPr>
        <a:xfrm>
          <a:off x="0" y="0"/>
          <a:ext cx="0" cy="0"/>
          <a:chOff x="0" y="0"/>
          <a:chExt cx="0" cy="0"/>
        </a:xfrm>
      </p:grpSpPr>
      <p:grpSp>
        <p:nvGrpSpPr>
          <p:cNvPr id="312" name="Google Shape;312;p70"/>
          <p:cNvGrpSpPr/>
          <p:nvPr/>
        </p:nvGrpSpPr>
        <p:grpSpPr>
          <a:xfrm rot="-5400000">
            <a:off x="3897456" y="-3903760"/>
            <a:ext cx="1353214" cy="9148146"/>
            <a:chOff x="-59690" y="0"/>
            <a:chExt cx="3432810" cy="4436110"/>
          </a:xfrm>
        </p:grpSpPr>
        <p:sp>
          <p:nvSpPr>
            <p:cNvPr id="313" name="Google Shape;313;p70"/>
            <p:cNvSpPr/>
            <p:nvPr/>
          </p:nvSpPr>
          <p:spPr>
            <a:xfrm>
              <a:off x="-59690" y="0"/>
              <a:ext cx="1205230" cy="4436110"/>
            </a:xfrm>
            <a:custGeom>
              <a:avLst/>
              <a:gdLst/>
              <a:ahLst/>
              <a:cxnLst/>
              <a:rect l="l" t="t" r="r" b="b"/>
              <a:pathLst>
                <a:path w="1205230" h="4436110" extrusionOk="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CBD6E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latin typeface="Avenir"/>
                <a:ea typeface="Avenir"/>
                <a:cs typeface="Avenir"/>
                <a:sym typeface="Avenir"/>
              </a:endParaRPr>
            </a:p>
          </p:txBody>
        </p:sp>
        <p:sp>
          <p:nvSpPr>
            <p:cNvPr id="314" name="Google Shape;314;p70"/>
            <p:cNvSpPr/>
            <p:nvPr/>
          </p:nvSpPr>
          <p:spPr>
            <a:xfrm>
              <a:off x="125730" y="0"/>
              <a:ext cx="1019810" cy="4436110"/>
            </a:xfrm>
            <a:custGeom>
              <a:avLst/>
              <a:gdLst/>
              <a:ahLst/>
              <a:cxnLst/>
              <a:rect l="l" t="t" r="r" b="b"/>
              <a:pathLst>
                <a:path w="1019810" h="4436110" extrusionOk="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E6F9F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latin typeface="Avenir"/>
                <a:ea typeface="Avenir"/>
                <a:cs typeface="Avenir"/>
                <a:sym typeface="Avenir"/>
              </a:endParaRPr>
            </a:p>
          </p:txBody>
        </p:sp>
        <p:sp>
          <p:nvSpPr>
            <p:cNvPr id="315" name="Google Shape;315;p70"/>
            <p:cNvSpPr/>
            <p:nvPr/>
          </p:nvSpPr>
          <p:spPr>
            <a:xfrm>
              <a:off x="337820" y="0"/>
              <a:ext cx="3035300" cy="4436110"/>
            </a:xfrm>
            <a:custGeom>
              <a:avLst/>
              <a:gdLst/>
              <a:ahLst/>
              <a:cxnLst/>
              <a:rect l="l" t="t" r="r" b="b"/>
              <a:pathLst>
                <a:path w="3035300" h="4436110" extrusionOk="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E6F9F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latin typeface="Avenir"/>
                <a:ea typeface="Avenir"/>
                <a:cs typeface="Avenir"/>
                <a:sym typeface="Avenir"/>
              </a:endParaRPr>
            </a:p>
          </p:txBody>
        </p:sp>
      </p:grpSp>
      <p:sp>
        <p:nvSpPr>
          <p:cNvPr id="316" name="Google Shape;316;p70"/>
          <p:cNvSpPr txBox="1">
            <a:spLocks noGrp="1"/>
          </p:cNvSpPr>
          <p:nvPr>
            <p:ph type="title"/>
          </p:nvPr>
        </p:nvSpPr>
        <p:spPr>
          <a:xfrm>
            <a:off x="0" y="292150"/>
            <a:ext cx="9144000" cy="455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Canvas – Full Logo">
  <p:cSld name="BLANK_1_3">
    <p:bg>
      <p:bgPr>
        <a:solidFill>
          <a:srgbClr val="FFFFFF"/>
        </a:solidFill>
        <a:effectLst/>
      </p:bgPr>
    </p:bg>
    <p:spTree>
      <p:nvGrpSpPr>
        <p:cNvPr id="1" name="Shape 317"/>
        <p:cNvGrpSpPr/>
        <p:nvPr/>
      </p:nvGrpSpPr>
      <p:grpSpPr>
        <a:xfrm>
          <a:off x="0" y="0"/>
          <a:ext cx="0" cy="0"/>
          <a:chOff x="0" y="0"/>
          <a:chExt cx="0" cy="0"/>
        </a:xfrm>
      </p:grpSpPr>
      <p:sp>
        <p:nvSpPr>
          <p:cNvPr id="318" name="Google Shape;318;p71"/>
          <p:cNvSpPr txBox="1">
            <a:spLocks noGrp="1"/>
          </p:cNvSpPr>
          <p:nvPr>
            <p:ph type="title"/>
          </p:nvPr>
        </p:nvSpPr>
        <p:spPr>
          <a:xfrm>
            <a:off x="729850" y="884175"/>
            <a:ext cx="5860500" cy="9549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None/>
              <a:defRPr sz="5000" b="1">
                <a:solidFill>
                  <a:srgbClr val="425B76"/>
                </a:solidFill>
                <a:latin typeface="Avenir"/>
                <a:ea typeface="Avenir"/>
                <a:cs typeface="Avenir"/>
                <a:sym typeface="Avenir"/>
              </a:defRPr>
            </a:lvl1pPr>
            <a:lvl2pPr lvl="1" rtl="0">
              <a:spcBef>
                <a:spcPts val="0"/>
              </a:spcBef>
              <a:spcAft>
                <a:spcPts val="0"/>
              </a:spcAft>
              <a:buNone/>
              <a:defRPr>
                <a:solidFill>
                  <a:srgbClr val="425B76"/>
                </a:solidFill>
              </a:defRPr>
            </a:lvl2pPr>
            <a:lvl3pPr lvl="2" rtl="0">
              <a:spcBef>
                <a:spcPts val="0"/>
              </a:spcBef>
              <a:spcAft>
                <a:spcPts val="0"/>
              </a:spcAft>
              <a:buNone/>
              <a:defRPr>
                <a:solidFill>
                  <a:srgbClr val="425B76"/>
                </a:solidFill>
              </a:defRPr>
            </a:lvl3pPr>
            <a:lvl4pPr lvl="3" rtl="0">
              <a:spcBef>
                <a:spcPts val="0"/>
              </a:spcBef>
              <a:spcAft>
                <a:spcPts val="0"/>
              </a:spcAft>
              <a:buNone/>
              <a:defRPr>
                <a:solidFill>
                  <a:srgbClr val="425B76"/>
                </a:solidFill>
              </a:defRPr>
            </a:lvl4pPr>
            <a:lvl5pPr lvl="4" rtl="0">
              <a:spcBef>
                <a:spcPts val="0"/>
              </a:spcBef>
              <a:spcAft>
                <a:spcPts val="0"/>
              </a:spcAft>
              <a:buNone/>
              <a:defRPr>
                <a:solidFill>
                  <a:srgbClr val="425B76"/>
                </a:solidFill>
              </a:defRPr>
            </a:lvl5pPr>
            <a:lvl6pPr lvl="5" rtl="0">
              <a:spcBef>
                <a:spcPts val="0"/>
              </a:spcBef>
              <a:spcAft>
                <a:spcPts val="0"/>
              </a:spcAft>
              <a:buNone/>
              <a:defRPr>
                <a:solidFill>
                  <a:srgbClr val="425B76"/>
                </a:solidFill>
              </a:defRPr>
            </a:lvl6pPr>
            <a:lvl7pPr lvl="6" rtl="0">
              <a:spcBef>
                <a:spcPts val="0"/>
              </a:spcBef>
              <a:spcAft>
                <a:spcPts val="0"/>
              </a:spcAft>
              <a:buNone/>
              <a:defRPr>
                <a:solidFill>
                  <a:srgbClr val="425B76"/>
                </a:solidFill>
              </a:defRPr>
            </a:lvl7pPr>
            <a:lvl8pPr lvl="7" rtl="0">
              <a:spcBef>
                <a:spcPts val="0"/>
              </a:spcBef>
              <a:spcAft>
                <a:spcPts val="0"/>
              </a:spcAft>
              <a:buNone/>
              <a:defRPr>
                <a:solidFill>
                  <a:srgbClr val="425B76"/>
                </a:solidFill>
              </a:defRPr>
            </a:lvl8pPr>
            <a:lvl9pPr lvl="8" rtl="0">
              <a:spcBef>
                <a:spcPts val="0"/>
              </a:spcBef>
              <a:spcAft>
                <a:spcPts val="0"/>
              </a:spcAft>
              <a:buNone/>
              <a:defRPr>
                <a:solidFill>
                  <a:srgbClr val="425B76"/>
                </a:solidFill>
              </a:defRPr>
            </a:lvl9pPr>
          </a:lstStyle>
          <a:p>
            <a:endParaRPr/>
          </a:p>
        </p:txBody>
      </p:sp>
      <p:sp>
        <p:nvSpPr>
          <p:cNvPr id="319" name="Google Shape;319;p71" title="subtitle"/>
          <p:cNvSpPr txBox="1">
            <a:spLocks noGrp="1"/>
          </p:cNvSpPr>
          <p:nvPr>
            <p:ph type="subTitle" idx="1"/>
          </p:nvPr>
        </p:nvSpPr>
        <p:spPr>
          <a:xfrm>
            <a:off x="742925" y="2547825"/>
            <a:ext cx="4800900" cy="1025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None/>
              <a:defRPr sz="3000">
                <a:solidFill>
                  <a:srgbClr val="425B76"/>
                </a:solidFill>
                <a:latin typeface="Avenir"/>
                <a:ea typeface="Avenir"/>
                <a:cs typeface="Avenir"/>
                <a:sym typeface="Avenir"/>
              </a:defRPr>
            </a:lvl1pPr>
            <a:lvl2pPr lvl="1" rtl="0">
              <a:spcBef>
                <a:spcPts val="1600"/>
              </a:spcBef>
              <a:spcAft>
                <a:spcPts val="0"/>
              </a:spcAft>
              <a:buNone/>
              <a:defRPr>
                <a:solidFill>
                  <a:srgbClr val="425B76"/>
                </a:solidFill>
              </a:defRPr>
            </a:lvl2pPr>
            <a:lvl3pPr lvl="2" rtl="0">
              <a:spcBef>
                <a:spcPts val="1600"/>
              </a:spcBef>
              <a:spcAft>
                <a:spcPts val="0"/>
              </a:spcAft>
              <a:buNone/>
              <a:defRPr>
                <a:solidFill>
                  <a:srgbClr val="425B76"/>
                </a:solidFill>
              </a:defRPr>
            </a:lvl3pPr>
            <a:lvl4pPr lvl="3" rtl="0">
              <a:spcBef>
                <a:spcPts val="1600"/>
              </a:spcBef>
              <a:spcAft>
                <a:spcPts val="0"/>
              </a:spcAft>
              <a:buNone/>
              <a:defRPr>
                <a:solidFill>
                  <a:srgbClr val="425B76"/>
                </a:solidFill>
              </a:defRPr>
            </a:lvl4pPr>
            <a:lvl5pPr lvl="4" rtl="0">
              <a:spcBef>
                <a:spcPts val="1600"/>
              </a:spcBef>
              <a:spcAft>
                <a:spcPts val="0"/>
              </a:spcAft>
              <a:buNone/>
              <a:defRPr>
                <a:solidFill>
                  <a:srgbClr val="425B76"/>
                </a:solidFill>
              </a:defRPr>
            </a:lvl5pPr>
            <a:lvl6pPr lvl="5" rtl="0">
              <a:spcBef>
                <a:spcPts val="1600"/>
              </a:spcBef>
              <a:spcAft>
                <a:spcPts val="0"/>
              </a:spcAft>
              <a:buNone/>
              <a:defRPr>
                <a:solidFill>
                  <a:srgbClr val="425B76"/>
                </a:solidFill>
              </a:defRPr>
            </a:lvl6pPr>
            <a:lvl7pPr lvl="6" rtl="0">
              <a:spcBef>
                <a:spcPts val="1600"/>
              </a:spcBef>
              <a:spcAft>
                <a:spcPts val="0"/>
              </a:spcAft>
              <a:buNone/>
              <a:defRPr>
                <a:solidFill>
                  <a:srgbClr val="425B76"/>
                </a:solidFill>
              </a:defRPr>
            </a:lvl7pPr>
            <a:lvl8pPr lvl="7" rtl="0">
              <a:spcBef>
                <a:spcPts val="1600"/>
              </a:spcBef>
              <a:spcAft>
                <a:spcPts val="0"/>
              </a:spcAft>
              <a:buNone/>
              <a:defRPr>
                <a:solidFill>
                  <a:srgbClr val="425B76"/>
                </a:solidFill>
              </a:defRPr>
            </a:lvl8pPr>
            <a:lvl9pPr lvl="8" rtl="0">
              <a:spcBef>
                <a:spcPts val="1600"/>
              </a:spcBef>
              <a:spcAft>
                <a:spcPts val="1600"/>
              </a:spcAft>
              <a:buNone/>
              <a:defRPr>
                <a:solidFill>
                  <a:srgbClr val="425B76"/>
                </a:solidFill>
              </a:defRPr>
            </a:lvl9pPr>
          </a:lstStyle>
          <a:p>
            <a:endParaRPr/>
          </a:p>
        </p:txBody>
      </p:sp>
      <p:pic>
        <p:nvPicPr>
          <p:cNvPr id="320" name="Google Shape;320;p71"/>
          <p:cNvPicPr preferRelativeResize="0"/>
          <p:nvPr/>
        </p:nvPicPr>
        <p:blipFill>
          <a:blip r:embed="rId2">
            <a:alphaModFix/>
          </a:blip>
          <a:stretch>
            <a:fillRect/>
          </a:stretch>
        </p:blipFill>
        <p:spPr>
          <a:xfrm>
            <a:off x="7720426" y="4504266"/>
            <a:ext cx="1291923" cy="501775"/>
          </a:xfrm>
          <a:prstGeom prst="rect">
            <a:avLst/>
          </a:prstGeom>
          <a:noFill/>
          <a:ln>
            <a:noFill/>
          </a:ln>
        </p:spPr>
      </p:pic>
      <p:sp>
        <p:nvSpPr>
          <p:cNvPr id="321" name="Google Shape;321;p7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solidFill>
                  <a:srgbClr val="33475B"/>
                </a:solidFill>
                <a:latin typeface="Avenir"/>
                <a:ea typeface="Avenir"/>
                <a:cs typeface="Avenir"/>
                <a:sym typeface="Avenir"/>
              </a:defRPr>
            </a:lvl1pPr>
            <a:lvl2pPr lvl="1" rtl="0">
              <a:buNone/>
              <a:defRPr sz="1300">
                <a:solidFill>
                  <a:srgbClr val="33475B"/>
                </a:solidFill>
                <a:latin typeface="Avenir"/>
                <a:ea typeface="Avenir"/>
                <a:cs typeface="Avenir"/>
                <a:sym typeface="Avenir"/>
              </a:defRPr>
            </a:lvl2pPr>
            <a:lvl3pPr lvl="2" rtl="0">
              <a:buNone/>
              <a:defRPr sz="1300">
                <a:solidFill>
                  <a:srgbClr val="33475B"/>
                </a:solidFill>
                <a:latin typeface="Avenir"/>
                <a:ea typeface="Avenir"/>
                <a:cs typeface="Avenir"/>
                <a:sym typeface="Avenir"/>
              </a:defRPr>
            </a:lvl3pPr>
            <a:lvl4pPr lvl="3" rtl="0">
              <a:buNone/>
              <a:defRPr sz="1300">
                <a:solidFill>
                  <a:srgbClr val="33475B"/>
                </a:solidFill>
                <a:latin typeface="Avenir"/>
                <a:ea typeface="Avenir"/>
                <a:cs typeface="Avenir"/>
                <a:sym typeface="Avenir"/>
              </a:defRPr>
            </a:lvl4pPr>
            <a:lvl5pPr lvl="4" rtl="0">
              <a:buNone/>
              <a:defRPr sz="1300">
                <a:solidFill>
                  <a:srgbClr val="33475B"/>
                </a:solidFill>
                <a:latin typeface="Avenir"/>
                <a:ea typeface="Avenir"/>
                <a:cs typeface="Avenir"/>
                <a:sym typeface="Avenir"/>
              </a:defRPr>
            </a:lvl5pPr>
            <a:lvl6pPr lvl="5" rtl="0">
              <a:buNone/>
              <a:defRPr sz="1300">
                <a:solidFill>
                  <a:srgbClr val="33475B"/>
                </a:solidFill>
                <a:latin typeface="Avenir"/>
                <a:ea typeface="Avenir"/>
                <a:cs typeface="Avenir"/>
                <a:sym typeface="Avenir"/>
              </a:defRPr>
            </a:lvl6pPr>
            <a:lvl7pPr lvl="6" rtl="0">
              <a:buNone/>
              <a:defRPr sz="1300">
                <a:solidFill>
                  <a:srgbClr val="33475B"/>
                </a:solidFill>
                <a:latin typeface="Avenir"/>
                <a:ea typeface="Avenir"/>
                <a:cs typeface="Avenir"/>
                <a:sym typeface="Avenir"/>
              </a:defRPr>
            </a:lvl7pPr>
            <a:lvl8pPr lvl="7" rtl="0">
              <a:buNone/>
              <a:defRPr sz="1300">
                <a:solidFill>
                  <a:srgbClr val="33475B"/>
                </a:solidFill>
                <a:latin typeface="Avenir"/>
                <a:ea typeface="Avenir"/>
                <a:cs typeface="Avenir"/>
                <a:sym typeface="Avenir"/>
              </a:defRPr>
            </a:lvl8pPr>
            <a:lvl9pPr lvl="8" rtl="0">
              <a:buNone/>
              <a:defRPr sz="1300">
                <a:solidFill>
                  <a:srgbClr val="33475B"/>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s – Light">
  <p:cSld name="BLANK_1_1_1_1_1_1_1">
    <p:bg>
      <p:bgPr>
        <a:solidFill>
          <a:srgbClr val="FFFFFF"/>
        </a:solidFill>
        <a:effectLst/>
      </p:bgPr>
    </p:bg>
    <p:spTree>
      <p:nvGrpSpPr>
        <p:cNvPr id="1" name="Shape 25"/>
        <p:cNvGrpSpPr/>
        <p:nvPr/>
      </p:nvGrpSpPr>
      <p:grpSpPr>
        <a:xfrm>
          <a:off x="0" y="0"/>
          <a:ext cx="0" cy="0"/>
          <a:chOff x="0" y="0"/>
          <a:chExt cx="0" cy="0"/>
        </a:xfrm>
      </p:grpSpPr>
      <p:pic>
        <p:nvPicPr>
          <p:cNvPr id="26" name="Google Shape;26;p8"/>
          <p:cNvPicPr preferRelativeResize="0"/>
          <p:nvPr/>
        </p:nvPicPr>
        <p:blipFill>
          <a:blip r:embed="rId2">
            <a:alphaModFix/>
          </a:blip>
          <a:stretch>
            <a:fillRect/>
          </a:stretch>
        </p:blipFill>
        <p:spPr>
          <a:xfrm>
            <a:off x="8441728" y="4422125"/>
            <a:ext cx="585216" cy="614477"/>
          </a:xfrm>
          <a:prstGeom prst="rect">
            <a:avLst/>
          </a:prstGeom>
          <a:noFill/>
          <a:ln>
            <a:noFill/>
          </a:ln>
        </p:spPr>
      </p:pic>
      <p:pic>
        <p:nvPicPr>
          <p:cNvPr id="27" name="Google Shape;27;p8"/>
          <p:cNvPicPr preferRelativeResize="0"/>
          <p:nvPr/>
        </p:nvPicPr>
        <p:blipFill rotWithShape="1">
          <a:blip r:embed="rId3">
            <a:alphaModFix/>
          </a:blip>
          <a:srcRect l="24151" t="47050" r="50222" b="13035"/>
          <a:stretch/>
        </p:blipFill>
        <p:spPr>
          <a:xfrm flipH="1">
            <a:off x="0" y="0"/>
            <a:ext cx="2266951" cy="3812628"/>
          </a:xfrm>
          <a:prstGeom prst="rect">
            <a:avLst/>
          </a:prstGeom>
          <a:noFill/>
          <a:ln>
            <a:noFill/>
          </a:ln>
        </p:spPr>
      </p:pic>
      <p:pic>
        <p:nvPicPr>
          <p:cNvPr id="28" name="Google Shape;28;p8"/>
          <p:cNvPicPr preferRelativeResize="0"/>
          <p:nvPr/>
        </p:nvPicPr>
        <p:blipFill rotWithShape="1">
          <a:blip r:embed="rId4">
            <a:alphaModFix/>
          </a:blip>
          <a:srcRect l="-12087" t="-9569" r="33135" b="32085"/>
          <a:stretch/>
        </p:blipFill>
        <p:spPr>
          <a:xfrm flipH="1">
            <a:off x="-2" y="1371601"/>
            <a:ext cx="2762252" cy="2888877"/>
          </a:xfrm>
          <a:prstGeom prst="rect">
            <a:avLst/>
          </a:prstGeom>
          <a:noFill/>
          <a:ln>
            <a:noFill/>
          </a:ln>
        </p:spPr>
      </p:pic>
      <p:pic>
        <p:nvPicPr>
          <p:cNvPr id="29" name="Google Shape;29;p8"/>
          <p:cNvPicPr preferRelativeResize="0"/>
          <p:nvPr/>
        </p:nvPicPr>
        <p:blipFill rotWithShape="1">
          <a:blip r:embed="rId5">
            <a:alphaModFix/>
          </a:blip>
          <a:srcRect l="30554" t="59668" r="1348" b="-3583"/>
          <a:stretch/>
        </p:blipFill>
        <p:spPr>
          <a:xfrm rot="10800000" flipH="1">
            <a:off x="0" y="2705105"/>
            <a:ext cx="3809995" cy="2457445"/>
          </a:xfrm>
          <a:prstGeom prst="rect">
            <a:avLst/>
          </a:prstGeom>
          <a:noFill/>
          <a:ln>
            <a:noFill/>
          </a:ln>
        </p:spPr>
      </p:pic>
      <p:sp>
        <p:nvSpPr>
          <p:cNvPr id="30" name="Google Shape;30;p8"/>
          <p:cNvSpPr txBox="1">
            <a:spLocks noGrp="1"/>
          </p:cNvSpPr>
          <p:nvPr>
            <p:ph type="title"/>
          </p:nvPr>
        </p:nvSpPr>
        <p:spPr>
          <a:xfrm>
            <a:off x="2787250" y="884175"/>
            <a:ext cx="5860500" cy="9549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None/>
              <a:defRPr sz="4800" b="1">
                <a:solidFill>
                  <a:srgbClr val="425B76"/>
                </a:solidFill>
                <a:latin typeface="Avenir"/>
                <a:ea typeface="Avenir"/>
                <a:cs typeface="Avenir"/>
                <a:sym typeface="Avenir"/>
              </a:defRPr>
            </a:lvl1pPr>
            <a:lvl2pPr lvl="1" rtl="0">
              <a:spcBef>
                <a:spcPts val="0"/>
              </a:spcBef>
              <a:spcAft>
                <a:spcPts val="0"/>
              </a:spcAft>
              <a:buNone/>
              <a:defRPr>
                <a:solidFill>
                  <a:srgbClr val="425B76"/>
                </a:solidFill>
              </a:defRPr>
            </a:lvl2pPr>
            <a:lvl3pPr lvl="2" rtl="0">
              <a:spcBef>
                <a:spcPts val="0"/>
              </a:spcBef>
              <a:spcAft>
                <a:spcPts val="0"/>
              </a:spcAft>
              <a:buNone/>
              <a:defRPr>
                <a:solidFill>
                  <a:srgbClr val="425B76"/>
                </a:solidFill>
              </a:defRPr>
            </a:lvl3pPr>
            <a:lvl4pPr lvl="3" rtl="0">
              <a:spcBef>
                <a:spcPts val="0"/>
              </a:spcBef>
              <a:spcAft>
                <a:spcPts val="0"/>
              </a:spcAft>
              <a:buNone/>
              <a:defRPr>
                <a:solidFill>
                  <a:srgbClr val="425B76"/>
                </a:solidFill>
              </a:defRPr>
            </a:lvl4pPr>
            <a:lvl5pPr lvl="4" rtl="0">
              <a:spcBef>
                <a:spcPts val="0"/>
              </a:spcBef>
              <a:spcAft>
                <a:spcPts val="0"/>
              </a:spcAft>
              <a:buNone/>
              <a:defRPr>
                <a:solidFill>
                  <a:srgbClr val="425B76"/>
                </a:solidFill>
              </a:defRPr>
            </a:lvl5pPr>
            <a:lvl6pPr lvl="5" rtl="0">
              <a:spcBef>
                <a:spcPts val="0"/>
              </a:spcBef>
              <a:spcAft>
                <a:spcPts val="0"/>
              </a:spcAft>
              <a:buNone/>
              <a:defRPr>
                <a:solidFill>
                  <a:srgbClr val="425B76"/>
                </a:solidFill>
              </a:defRPr>
            </a:lvl6pPr>
            <a:lvl7pPr lvl="6" rtl="0">
              <a:spcBef>
                <a:spcPts val="0"/>
              </a:spcBef>
              <a:spcAft>
                <a:spcPts val="0"/>
              </a:spcAft>
              <a:buNone/>
              <a:defRPr>
                <a:solidFill>
                  <a:srgbClr val="425B76"/>
                </a:solidFill>
              </a:defRPr>
            </a:lvl7pPr>
            <a:lvl8pPr lvl="7" rtl="0">
              <a:spcBef>
                <a:spcPts val="0"/>
              </a:spcBef>
              <a:spcAft>
                <a:spcPts val="0"/>
              </a:spcAft>
              <a:buNone/>
              <a:defRPr>
                <a:solidFill>
                  <a:srgbClr val="425B76"/>
                </a:solidFill>
              </a:defRPr>
            </a:lvl8pPr>
            <a:lvl9pPr lvl="8" rtl="0">
              <a:spcBef>
                <a:spcPts val="0"/>
              </a:spcBef>
              <a:spcAft>
                <a:spcPts val="0"/>
              </a:spcAft>
              <a:buNone/>
              <a:defRPr>
                <a:solidFill>
                  <a:srgbClr val="425B76"/>
                </a:solidFill>
              </a:defRPr>
            </a:lvl9pPr>
          </a:lstStyle>
          <a:p>
            <a:endParaRPr/>
          </a:p>
        </p:txBody>
      </p:sp>
      <p:sp>
        <p:nvSpPr>
          <p:cNvPr id="31" name="Google Shape;31;p8" title="subtitle"/>
          <p:cNvSpPr txBox="1">
            <a:spLocks noGrp="1"/>
          </p:cNvSpPr>
          <p:nvPr>
            <p:ph type="subTitle" idx="1"/>
          </p:nvPr>
        </p:nvSpPr>
        <p:spPr>
          <a:xfrm>
            <a:off x="2800325" y="2547825"/>
            <a:ext cx="4800900" cy="1025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None/>
              <a:defRPr sz="2400">
                <a:solidFill>
                  <a:srgbClr val="425B76"/>
                </a:solidFill>
                <a:latin typeface="Avenir"/>
                <a:ea typeface="Avenir"/>
                <a:cs typeface="Avenir"/>
                <a:sym typeface="Avenir"/>
              </a:defRPr>
            </a:lvl1pPr>
            <a:lvl2pPr lvl="1" rtl="0">
              <a:spcBef>
                <a:spcPts val="1600"/>
              </a:spcBef>
              <a:spcAft>
                <a:spcPts val="0"/>
              </a:spcAft>
              <a:buNone/>
              <a:defRPr>
                <a:solidFill>
                  <a:srgbClr val="425B76"/>
                </a:solidFill>
              </a:defRPr>
            </a:lvl2pPr>
            <a:lvl3pPr lvl="2" rtl="0">
              <a:spcBef>
                <a:spcPts val="1600"/>
              </a:spcBef>
              <a:spcAft>
                <a:spcPts val="0"/>
              </a:spcAft>
              <a:buNone/>
              <a:defRPr>
                <a:solidFill>
                  <a:srgbClr val="425B76"/>
                </a:solidFill>
              </a:defRPr>
            </a:lvl3pPr>
            <a:lvl4pPr lvl="3" rtl="0">
              <a:spcBef>
                <a:spcPts val="1600"/>
              </a:spcBef>
              <a:spcAft>
                <a:spcPts val="0"/>
              </a:spcAft>
              <a:buNone/>
              <a:defRPr>
                <a:solidFill>
                  <a:srgbClr val="425B76"/>
                </a:solidFill>
              </a:defRPr>
            </a:lvl4pPr>
            <a:lvl5pPr lvl="4" rtl="0">
              <a:spcBef>
                <a:spcPts val="1600"/>
              </a:spcBef>
              <a:spcAft>
                <a:spcPts val="0"/>
              </a:spcAft>
              <a:buNone/>
              <a:defRPr>
                <a:solidFill>
                  <a:srgbClr val="425B76"/>
                </a:solidFill>
              </a:defRPr>
            </a:lvl5pPr>
            <a:lvl6pPr lvl="5" rtl="0">
              <a:spcBef>
                <a:spcPts val="1600"/>
              </a:spcBef>
              <a:spcAft>
                <a:spcPts val="0"/>
              </a:spcAft>
              <a:buNone/>
              <a:defRPr>
                <a:solidFill>
                  <a:srgbClr val="425B76"/>
                </a:solidFill>
              </a:defRPr>
            </a:lvl6pPr>
            <a:lvl7pPr lvl="6" rtl="0">
              <a:spcBef>
                <a:spcPts val="1600"/>
              </a:spcBef>
              <a:spcAft>
                <a:spcPts val="0"/>
              </a:spcAft>
              <a:buNone/>
              <a:defRPr>
                <a:solidFill>
                  <a:srgbClr val="425B76"/>
                </a:solidFill>
              </a:defRPr>
            </a:lvl7pPr>
            <a:lvl8pPr lvl="7" rtl="0">
              <a:spcBef>
                <a:spcPts val="1600"/>
              </a:spcBef>
              <a:spcAft>
                <a:spcPts val="0"/>
              </a:spcAft>
              <a:buNone/>
              <a:defRPr>
                <a:solidFill>
                  <a:srgbClr val="425B76"/>
                </a:solidFill>
              </a:defRPr>
            </a:lvl8pPr>
            <a:lvl9pPr lvl="8" rtl="0">
              <a:spcBef>
                <a:spcPts val="1600"/>
              </a:spcBef>
              <a:spcAft>
                <a:spcPts val="1600"/>
              </a:spcAft>
              <a:buNone/>
              <a:defRPr>
                <a:solidFill>
                  <a:srgbClr val="425B76"/>
                </a:solidFill>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Canvas – Logo">
  <p:cSld name="BLANK_1_2">
    <p:bg>
      <p:bgPr>
        <a:solidFill>
          <a:srgbClr val="FFFFFF"/>
        </a:solidFill>
        <a:effectLst/>
      </p:bgPr>
    </p:bg>
    <p:spTree>
      <p:nvGrpSpPr>
        <p:cNvPr id="1" name="Shape 322"/>
        <p:cNvGrpSpPr/>
        <p:nvPr/>
      </p:nvGrpSpPr>
      <p:grpSpPr>
        <a:xfrm>
          <a:off x="0" y="0"/>
          <a:ext cx="0" cy="0"/>
          <a:chOff x="0" y="0"/>
          <a:chExt cx="0" cy="0"/>
        </a:xfrm>
      </p:grpSpPr>
      <p:pic>
        <p:nvPicPr>
          <p:cNvPr id="323" name="Google Shape;323;p72"/>
          <p:cNvPicPr preferRelativeResize="0"/>
          <p:nvPr/>
        </p:nvPicPr>
        <p:blipFill>
          <a:blip r:embed="rId2">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Slide – Dark – Logo">
  <p:cSld name="BLANK_1_1">
    <p:bg>
      <p:bgPr>
        <a:solidFill>
          <a:srgbClr val="33475B"/>
        </a:solidFill>
        <a:effectLst/>
      </p:bgPr>
    </p:bg>
    <p:spTree>
      <p:nvGrpSpPr>
        <p:cNvPr id="1" name="Shape 324"/>
        <p:cNvGrpSpPr/>
        <p:nvPr/>
      </p:nvGrpSpPr>
      <p:grpSpPr>
        <a:xfrm>
          <a:off x="0" y="0"/>
          <a:ext cx="0" cy="0"/>
          <a:chOff x="0" y="0"/>
          <a:chExt cx="0" cy="0"/>
        </a:xfrm>
      </p:grpSpPr>
      <p:pic>
        <p:nvPicPr>
          <p:cNvPr id="325" name="Google Shape;325;p73"/>
          <p:cNvPicPr preferRelativeResize="0"/>
          <p:nvPr/>
        </p:nvPicPr>
        <p:blipFill>
          <a:blip r:embed="rId2">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Slide w/ Left Aligned Header Dark">
  <p:cSld name="BLANK_1_1_1_1">
    <p:bg>
      <p:bgPr>
        <a:solidFill>
          <a:srgbClr val="33475B"/>
        </a:solidFill>
        <a:effectLst/>
      </p:bgPr>
    </p:bg>
    <p:spTree>
      <p:nvGrpSpPr>
        <p:cNvPr id="1" name="Shape 326"/>
        <p:cNvGrpSpPr/>
        <p:nvPr/>
      </p:nvGrpSpPr>
      <p:grpSpPr>
        <a:xfrm>
          <a:off x="0" y="0"/>
          <a:ext cx="0" cy="0"/>
          <a:chOff x="0" y="0"/>
          <a:chExt cx="0" cy="0"/>
        </a:xfrm>
      </p:grpSpPr>
      <p:sp>
        <p:nvSpPr>
          <p:cNvPr id="327" name="Google Shape;327;p74"/>
          <p:cNvSpPr txBox="1">
            <a:spLocks noGrp="1"/>
          </p:cNvSpPr>
          <p:nvPr>
            <p:ph type="title"/>
          </p:nvPr>
        </p:nvSpPr>
        <p:spPr>
          <a:xfrm>
            <a:off x="545619" y="213361"/>
            <a:ext cx="5013900" cy="521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328" name="Google Shape;328;p74"/>
          <p:cNvPicPr preferRelativeResize="0"/>
          <p:nvPr/>
        </p:nvPicPr>
        <p:blipFill>
          <a:blip r:embed="rId2">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Slide – Center Aligned Header Light">
  <p:cSld name="BLANK_1_1_1_1_1_1">
    <p:bg>
      <p:bgPr>
        <a:solidFill>
          <a:srgbClr val="FFFFFF"/>
        </a:solidFill>
        <a:effectLst/>
      </p:bgPr>
    </p:bg>
    <p:spTree>
      <p:nvGrpSpPr>
        <p:cNvPr id="1" name="Shape 329"/>
        <p:cNvGrpSpPr/>
        <p:nvPr/>
      </p:nvGrpSpPr>
      <p:grpSpPr>
        <a:xfrm>
          <a:off x="0" y="0"/>
          <a:ext cx="0" cy="0"/>
          <a:chOff x="0" y="0"/>
          <a:chExt cx="0" cy="0"/>
        </a:xfrm>
      </p:grpSpPr>
      <p:pic>
        <p:nvPicPr>
          <p:cNvPr id="330" name="Google Shape;330;p75"/>
          <p:cNvPicPr preferRelativeResize="0"/>
          <p:nvPr/>
        </p:nvPicPr>
        <p:blipFill>
          <a:blip r:embed="rId2">
            <a:alphaModFix/>
          </a:blip>
          <a:stretch>
            <a:fillRect/>
          </a:stretch>
        </p:blipFill>
        <p:spPr>
          <a:xfrm>
            <a:off x="8441728" y="4422125"/>
            <a:ext cx="585216" cy="614477"/>
          </a:xfrm>
          <a:prstGeom prst="rect">
            <a:avLst/>
          </a:prstGeom>
          <a:noFill/>
          <a:ln>
            <a:noFill/>
          </a:ln>
        </p:spPr>
      </p:pic>
      <p:sp>
        <p:nvSpPr>
          <p:cNvPr id="331" name="Google Shape;331;p75"/>
          <p:cNvSpPr txBox="1">
            <a:spLocks noGrp="1"/>
          </p:cNvSpPr>
          <p:nvPr>
            <p:ph type="title"/>
          </p:nvPr>
        </p:nvSpPr>
        <p:spPr>
          <a:xfrm>
            <a:off x="2065044" y="213361"/>
            <a:ext cx="5013900" cy="521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Slides – Light">
  <p:cSld name="BLANK_1_1_1_1_1_1_1">
    <p:bg>
      <p:bgPr>
        <a:solidFill>
          <a:srgbClr val="FFFFFF"/>
        </a:solidFill>
        <a:effectLst/>
      </p:bgPr>
    </p:bg>
    <p:spTree>
      <p:nvGrpSpPr>
        <p:cNvPr id="1" name="Shape 332"/>
        <p:cNvGrpSpPr/>
        <p:nvPr/>
      </p:nvGrpSpPr>
      <p:grpSpPr>
        <a:xfrm>
          <a:off x="0" y="0"/>
          <a:ext cx="0" cy="0"/>
          <a:chOff x="0" y="0"/>
          <a:chExt cx="0" cy="0"/>
        </a:xfrm>
      </p:grpSpPr>
      <p:pic>
        <p:nvPicPr>
          <p:cNvPr id="333" name="Google Shape;333;p76"/>
          <p:cNvPicPr preferRelativeResize="0"/>
          <p:nvPr/>
        </p:nvPicPr>
        <p:blipFill>
          <a:blip r:embed="rId2">
            <a:alphaModFix/>
          </a:blip>
          <a:stretch>
            <a:fillRect/>
          </a:stretch>
        </p:blipFill>
        <p:spPr>
          <a:xfrm>
            <a:off x="8441728" y="4422125"/>
            <a:ext cx="585216" cy="614477"/>
          </a:xfrm>
          <a:prstGeom prst="rect">
            <a:avLst/>
          </a:prstGeom>
          <a:noFill/>
          <a:ln>
            <a:noFill/>
          </a:ln>
        </p:spPr>
      </p:pic>
      <p:pic>
        <p:nvPicPr>
          <p:cNvPr id="334" name="Google Shape;334;p76"/>
          <p:cNvPicPr preferRelativeResize="0"/>
          <p:nvPr/>
        </p:nvPicPr>
        <p:blipFill rotWithShape="1">
          <a:blip r:embed="rId3">
            <a:alphaModFix/>
          </a:blip>
          <a:srcRect l="24151" t="47050" r="50222" b="13035"/>
          <a:stretch/>
        </p:blipFill>
        <p:spPr>
          <a:xfrm flipH="1">
            <a:off x="0" y="0"/>
            <a:ext cx="2266951" cy="3812628"/>
          </a:xfrm>
          <a:prstGeom prst="rect">
            <a:avLst/>
          </a:prstGeom>
          <a:noFill/>
          <a:ln>
            <a:noFill/>
          </a:ln>
        </p:spPr>
      </p:pic>
      <p:pic>
        <p:nvPicPr>
          <p:cNvPr id="335" name="Google Shape;335;p76"/>
          <p:cNvPicPr preferRelativeResize="0"/>
          <p:nvPr/>
        </p:nvPicPr>
        <p:blipFill rotWithShape="1">
          <a:blip r:embed="rId4">
            <a:alphaModFix/>
          </a:blip>
          <a:srcRect l="-12087" t="-9569" r="33135" b="32085"/>
          <a:stretch/>
        </p:blipFill>
        <p:spPr>
          <a:xfrm flipH="1">
            <a:off x="-2" y="1371601"/>
            <a:ext cx="2762252" cy="2888877"/>
          </a:xfrm>
          <a:prstGeom prst="rect">
            <a:avLst/>
          </a:prstGeom>
          <a:noFill/>
          <a:ln>
            <a:noFill/>
          </a:ln>
        </p:spPr>
      </p:pic>
      <p:pic>
        <p:nvPicPr>
          <p:cNvPr id="336" name="Google Shape;336;p76"/>
          <p:cNvPicPr preferRelativeResize="0"/>
          <p:nvPr/>
        </p:nvPicPr>
        <p:blipFill rotWithShape="1">
          <a:blip r:embed="rId5">
            <a:alphaModFix/>
          </a:blip>
          <a:srcRect l="30554" t="59668" r="1348" b="-3583"/>
          <a:stretch/>
        </p:blipFill>
        <p:spPr>
          <a:xfrm rot="10800000" flipH="1">
            <a:off x="0" y="2705105"/>
            <a:ext cx="3809995" cy="2457445"/>
          </a:xfrm>
          <a:prstGeom prst="rect">
            <a:avLst/>
          </a:prstGeom>
          <a:noFill/>
          <a:ln>
            <a:noFill/>
          </a:ln>
        </p:spPr>
      </p:pic>
      <p:sp>
        <p:nvSpPr>
          <p:cNvPr id="337" name="Google Shape;337;p76"/>
          <p:cNvSpPr txBox="1">
            <a:spLocks noGrp="1"/>
          </p:cNvSpPr>
          <p:nvPr>
            <p:ph type="title"/>
          </p:nvPr>
        </p:nvSpPr>
        <p:spPr>
          <a:xfrm>
            <a:off x="2787250" y="884175"/>
            <a:ext cx="5860500" cy="9549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None/>
              <a:defRPr sz="4800" b="1">
                <a:solidFill>
                  <a:srgbClr val="425B76"/>
                </a:solidFill>
                <a:latin typeface="Avenir"/>
                <a:ea typeface="Avenir"/>
                <a:cs typeface="Avenir"/>
                <a:sym typeface="Avenir"/>
              </a:defRPr>
            </a:lvl1pPr>
            <a:lvl2pPr lvl="1" rtl="0">
              <a:spcBef>
                <a:spcPts val="0"/>
              </a:spcBef>
              <a:spcAft>
                <a:spcPts val="0"/>
              </a:spcAft>
              <a:buNone/>
              <a:defRPr>
                <a:solidFill>
                  <a:srgbClr val="425B76"/>
                </a:solidFill>
              </a:defRPr>
            </a:lvl2pPr>
            <a:lvl3pPr lvl="2" rtl="0">
              <a:spcBef>
                <a:spcPts val="0"/>
              </a:spcBef>
              <a:spcAft>
                <a:spcPts val="0"/>
              </a:spcAft>
              <a:buNone/>
              <a:defRPr>
                <a:solidFill>
                  <a:srgbClr val="425B76"/>
                </a:solidFill>
              </a:defRPr>
            </a:lvl3pPr>
            <a:lvl4pPr lvl="3" rtl="0">
              <a:spcBef>
                <a:spcPts val="0"/>
              </a:spcBef>
              <a:spcAft>
                <a:spcPts val="0"/>
              </a:spcAft>
              <a:buNone/>
              <a:defRPr>
                <a:solidFill>
                  <a:srgbClr val="425B76"/>
                </a:solidFill>
              </a:defRPr>
            </a:lvl4pPr>
            <a:lvl5pPr lvl="4" rtl="0">
              <a:spcBef>
                <a:spcPts val="0"/>
              </a:spcBef>
              <a:spcAft>
                <a:spcPts val="0"/>
              </a:spcAft>
              <a:buNone/>
              <a:defRPr>
                <a:solidFill>
                  <a:srgbClr val="425B76"/>
                </a:solidFill>
              </a:defRPr>
            </a:lvl5pPr>
            <a:lvl6pPr lvl="5" rtl="0">
              <a:spcBef>
                <a:spcPts val="0"/>
              </a:spcBef>
              <a:spcAft>
                <a:spcPts val="0"/>
              </a:spcAft>
              <a:buNone/>
              <a:defRPr>
                <a:solidFill>
                  <a:srgbClr val="425B76"/>
                </a:solidFill>
              </a:defRPr>
            </a:lvl6pPr>
            <a:lvl7pPr lvl="6" rtl="0">
              <a:spcBef>
                <a:spcPts val="0"/>
              </a:spcBef>
              <a:spcAft>
                <a:spcPts val="0"/>
              </a:spcAft>
              <a:buNone/>
              <a:defRPr>
                <a:solidFill>
                  <a:srgbClr val="425B76"/>
                </a:solidFill>
              </a:defRPr>
            </a:lvl7pPr>
            <a:lvl8pPr lvl="7" rtl="0">
              <a:spcBef>
                <a:spcPts val="0"/>
              </a:spcBef>
              <a:spcAft>
                <a:spcPts val="0"/>
              </a:spcAft>
              <a:buNone/>
              <a:defRPr>
                <a:solidFill>
                  <a:srgbClr val="425B76"/>
                </a:solidFill>
              </a:defRPr>
            </a:lvl8pPr>
            <a:lvl9pPr lvl="8" rtl="0">
              <a:spcBef>
                <a:spcPts val="0"/>
              </a:spcBef>
              <a:spcAft>
                <a:spcPts val="0"/>
              </a:spcAft>
              <a:buNone/>
              <a:defRPr>
                <a:solidFill>
                  <a:srgbClr val="425B76"/>
                </a:solidFill>
              </a:defRPr>
            </a:lvl9pPr>
          </a:lstStyle>
          <a:p>
            <a:endParaRPr/>
          </a:p>
        </p:txBody>
      </p:sp>
      <p:sp>
        <p:nvSpPr>
          <p:cNvPr id="338" name="Google Shape;338;p76" title="subtitle"/>
          <p:cNvSpPr txBox="1">
            <a:spLocks noGrp="1"/>
          </p:cNvSpPr>
          <p:nvPr>
            <p:ph type="subTitle" idx="1"/>
          </p:nvPr>
        </p:nvSpPr>
        <p:spPr>
          <a:xfrm>
            <a:off x="2800325" y="2547825"/>
            <a:ext cx="4800900" cy="1025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None/>
              <a:defRPr sz="2400">
                <a:solidFill>
                  <a:srgbClr val="425B76"/>
                </a:solidFill>
                <a:latin typeface="Avenir"/>
                <a:ea typeface="Avenir"/>
                <a:cs typeface="Avenir"/>
                <a:sym typeface="Avenir"/>
              </a:defRPr>
            </a:lvl1pPr>
            <a:lvl2pPr lvl="1" rtl="0">
              <a:spcBef>
                <a:spcPts val="1600"/>
              </a:spcBef>
              <a:spcAft>
                <a:spcPts val="0"/>
              </a:spcAft>
              <a:buNone/>
              <a:defRPr>
                <a:solidFill>
                  <a:srgbClr val="425B76"/>
                </a:solidFill>
              </a:defRPr>
            </a:lvl2pPr>
            <a:lvl3pPr lvl="2" rtl="0">
              <a:spcBef>
                <a:spcPts val="1600"/>
              </a:spcBef>
              <a:spcAft>
                <a:spcPts val="0"/>
              </a:spcAft>
              <a:buNone/>
              <a:defRPr>
                <a:solidFill>
                  <a:srgbClr val="425B76"/>
                </a:solidFill>
              </a:defRPr>
            </a:lvl3pPr>
            <a:lvl4pPr lvl="3" rtl="0">
              <a:spcBef>
                <a:spcPts val="1600"/>
              </a:spcBef>
              <a:spcAft>
                <a:spcPts val="0"/>
              </a:spcAft>
              <a:buNone/>
              <a:defRPr>
                <a:solidFill>
                  <a:srgbClr val="425B76"/>
                </a:solidFill>
              </a:defRPr>
            </a:lvl4pPr>
            <a:lvl5pPr lvl="4" rtl="0">
              <a:spcBef>
                <a:spcPts val="1600"/>
              </a:spcBef>
              <a:spcAft>
                <a:spcPts val="0"/>
              </a:spcAft>
              <a:buNone/>
              <a:defRPr>
                <a:solidFill>
                  <a:srgbClr val="425B76"/>
                </a:solidFill>
              </a:defRPr>
            </a:lvl5pPr>
            <a:lvl6pPr lvl="5" rtl="0">
              <a:spcBef>
                <a:spcPts val="1600"/>
              </a:spcBef>
              <a:spcAft>
                <a:spcPts val="0"/>
              </a:spcAft>
              <a:buNone/>
              <a:defRPr>
                <a:solidFill>
                  <a:srgbClr val="425B76"/>
                </a:solidFill>
              </a:defRPr>
            </a:lvl6pPr>
            <a:lvl7pPr lvl="6" rtl="0">
              <a:spcBef>
                <a:spcPts val="1600"/>
              </a:spcBef>
              <a:spcAft>
                <a:spcPts val="0"/>
              </a:spcAft>
              <a:buNone/>
              <a:defRPr>
                <a:solidFill>
                  <a:srgbClr val="425B76"/>
                </a:solidFill>
              </a:defRPr>
            </a:lvl7pPr>
            <a:lvl8pPr lvl="7" rtl="0">
              <a:spcBef>
                <a:spcPts val="1600"/>
              </a:spcBef>
              <a:spcAft>
                <a:spcPts val="0"/>
              </a:spcAft>
              <a:buNone/>
              <a:defRPr>
                <a:solidFill>
                  <a:srgbClr val="425B76"/>
                </a:solidFill>
              </a:defRPr>
            </a:lvl8pPr>
            <a:lvl9pPr lvl="8" rtl="0">
              <a:spcBef>
                <a:spcPts val="1600"/>
              </a:spcBef>
              <a:spcAft>
                <a:spcPts val="1600"/>
              </a:spcAft>
              <a:buNone/>
              <a:defRPr>
                <a:solidFill>
                  <a:srgbClr val="425B76"/>
                </a:solidFill>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 Center Header - Dark">
  <p:cSld name="BLANK_1_1_1_1_1">
    <p:bg>
      <p:bgPr>
        <a:solidFill>
          <a:srgbClr val="2D3E50"/>
        </a:solidFill>
        <a:effectLst/>
      </p:bgPr>
    </p:bg>
    <p:spTree>
      <p:nvGrpSpPr>
        <p:cNvPr id="1" name="Shape 339"/>
        <p:cNvGrpSpPr/>
        <p:nvPr/>
      </p:nvGrpSpPr>
      <p:grpSpPr>
        <a:xfrm>
          <a:off x="0" y="0"/>
          <a:ext cx="0" cy="0"/>
          <a:chOff x="0" y="0"/>
          <a:chExt cx="0" cy="0"/>
        </a:xfrm>
      </p:grpSpPr>
      <p:sp>
        <p:nvSpPr>
          <p:cNvPr id="340" name="Google Shape;340;p77"/>
          <p:cNvSpPr txBox="1">
            <a:spLocks noGrp="1"/>
          </p:cNvSpPr>
          <p:nvPr>
            <p:ph type="title"/>
          </p:nvPr>
        </p:nvSpPr>
        <p:spPr>
          <a:xfrm>
            <a:off x="2065044" y="213361"/>
            <a:ext cx="5013900" cy="521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FFFFFF"/>
                </a:solidFill>
              </a:defRPr>
            </a:lvl1pPr>
            <a:lvl2pPr lvl="1" algn="ctr" rtl="0">
              <a:spcBef>
                <a:spcPts val="0"/>
              </a:spcBef>
              <a:spcAft>
                <a:spcPts val="0"/>
              </a:spcAft>
              <a:buNone/>
              <a:defRPr>
                <a:solidFill>
                  <a:srgbClr val="FFFFFF"/>
                </a:solidFill>
              </a:defRPr>
            </a:lvl2pPr>
            <a:lvl3pPr lvl="2" algn="ctr" rtl="0">
              <a:spcBef>
                <a:spcPts val="0"/>
              </a:spcBef>
              <a:spcAft>
                <a:spcPts val="0"/>
              </a:spcAft>
              <a:buNone/>
              <a:defRPr>
                <a:solidFill>
                  <a:srgbClr val="FFFFFF"/>
                </a:solidFill>
              </a:defRPr>
            </a:lvl3pPr>
            <a:lvl4pPr lvl="3" algn="ctr" rtl="0">
              <a:spcBef>
                <a:spcPts val="0"/>
              </a:spcBef>
              <a:spcAft>
                <a:spcPts val="0"/>
              </a:spcAft>
              <a:buNone/>
              <a:defRPr>
                <a:solidFill>
                  <a:srgbClr val="FFFFFF"/>
                </a:solidFill>
              </a:defRPr>
            </a:lvl4pPr>
            <a:lvl5pPr lvl="4" algn="ctr" rtl="0">
              <a:spcBef>
                <a:spcPts val="0"/>
              </a:spcBef>
              <a:spcAft>
                <a:spcPts val="0"/>
              </a:spcAft>
              <a:buNone/>
              <a:defRPr>
                <a:solidFill>
                  <a:srgbClr val="FFFFFF"/>
                </a:solidFill>
              </a:defRPr>
            </a:lvl5pPr>
            <a:lvl6pPr lvl="5" algn="ctr" rtl="0">
              <a:spcBef>
                <a:spcPts val="0"/>
              </a:spcBef>
              <a:spcAft>
                <a:spcPts val="0"/>
              </a:spcAft>
              <a:buNone/>
              <a:defRPr>
                <a:solidFill>
                  <a:srgbClr val="FFFFFF"/>
                </a:solidFill>
              </a:defRPr>
            </a:lvl6pPr>
            <a:lvl7pPr lvl="6" algn="ctr" rtl="0">
              <a:spcBef>
                <a:spcPts val="0"/>
              </a:spcBef>
              <a:spcAft>
                <a:spcPts val="0"/>
              </a:spcAft>
              <a:buNone/>
              <a:defRPr>
                <a:solidFill>
                  <a:srgbClr val="FFFFFF"/>
                </a:solidFill>
              </a:defRPr>
            </a:lvl7pPr>
            <a:lvl8pPr lvl="7" algn="ctr" rtl="0">
              <a:spcBef>
                <a:spcPts val="0"/>
              </a:spcBef>
              <a:spcAft>
                <a:spcPts val="0"/>
              </a:spcAft>
              <a:buNone/>
              <a:defRPr>
                <a:solidFill>
                  <a:srgbClr val="FFFFFF"/>
                </a:solidFill>
              </a:defRPr>
            </a:lvl8pPr>
            <a:lvl9pPr lvl="8" algn="ctr" rtl="0">
              <a:spcBef>
                <a:spcPts val="0"/>
              </a:spcBef>
              <a:spcAft>
                <a:spcPts val="0"/>
              </a:spcAft>
              <a:buNone/>
              <a:defRPr>
                <a:solidFill>
                  <a:srgbClr val="FFFFFF"/>
                </a:solidFill>
              </a:defRPr>
            </a:lvl9pPr>
          </a:lstStyle>
          <a:p>
            <a:endParaRPr/>
          </a:p>
        </p:txBody>
      </p:sp>
      <p:pic>
        <p:nvPicPr>
          <p:cNvPr id="341" name="Google Shape;341;p77"/>
          <p:cNvPicPr preferRelativeResize="0"/>
          <p:nvPr/>
        </p:nvPicPr>
        <p:blipFill>
          <a:blip r:embed="rId2">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HubSpot – Orange">
  <p:cSld name="BLANK_3_1_2">
    <p:bg>
      <p:bgPr>
        <a:solidFill>
          <a:srgbClr val="FF7A59"/>
        </a:solidFill>
        <a:effectLst/>
      </p:bgPr>
    </p:bg>
    <p:spTree>
      <p:nvGrpSpPr>
        <p:cNvPr id="1" name="Shape 342"/>
        <p:cNvGrpSpPr/>
        <p:nvPr/>
      </p:nvGrpSpPr>
      <p:grpSpPr>
        <a:xfrm>
          <a:off x="0" y="0"/>
          <a:ext cx="0" cy="0"/>
          <a:chOff x="0" y="0"/>
          <a:chExt cx="0" cy="0"/>
        </a:xfrm>
      </p:grpSpPr>
      <p:pic>
        <p:nvPicPr>
          <p:cNvPr id="343" name="Google Shape;343;p78"/>
          <p:cNvPicPr preferRelativeResize="0"/>
          <p:nvPr/>
        </p:nvPicPr>
        <p:blipFill rotWithShape="1">
          <a:blip r:embed="rId2">
            <a:alphaModFix/>
          </a:blip>
          <a:srcRect l="5885" t="16044" r="5876" b="16570"/>
          <a:stretch/>
        </p:blipFill>
        <p:spPr>
          <a:xfrm>
            <a:off x="2886075" y="1959118"/>
            <a:ext cx="3371851" cy="1000125"/>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HubSpot – White">
  <p:cSld name="BLANK_3_1_2_1">
    <p:bg>
      <p:bgPr>
        <a:solidFill>
          <a:srgbClr val="FFFFFF"/>
        </a:solidFill>
        <a:effectLst/>
      </p:bgPr>
    </p:bg>
    <p:spTree>
      <p:nvGrpSpPr>
        <p:cNvPr id="1" name="Shape 344"/>
        <p:cNvGrpSpPr/>
        <p:nvPr/>
      </p:nvGrpSpPr>
      <p:grpSpPr>
        <a:xfrm>
          <a:off x="0" y="0"/>
          <a:ext cx="0" cy="0"/>
          <a:chOff x="0" y="0"/>
          <a:chExt cx="0" cy="0"/>
        </a:xfrm>
      </p:grpSpPr>
      <p:pic>
        <p:nvPicPr>
          <p:cNvPr id="345" name="Google Shape;345;p79"/>
          <p:cNvPicPr preferRelativeResize="0"/>
          <p:nvPr/>
        </p:nvPicPr>
        <p:blipFill>
          <a:blip r:embed="rId2">
            <a:alphaModFix/>
          </a:blip>
          <a:stretch>
            <a:fillRect/>
          </a:stretch>
        </p:blipFill>
        <p:spPr>
          <a:xfrm>
            <a:off x="2653126" y="1703916"/>
            <a:ext cx="3831336" cy="1500383"/>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s – Dark">
  <p:cSld name="CUSTOM_1_1_1_1_2_2">
    <p:bg>
      <p:bgPr>
        <a:solidFill>
          <a:srgbClr val="2D3E50"/>
        </a:solidFill>
        <a:effectLst/>
      </p:bgPr>
    </p:bg>
    <p:spTree>
      <p:nvGrpSpPr>
        <p:cNvPr id="1" name="Shape 346"/>
        <p:cNvGrpSpPr/>
        <p:nvPr/>
      </p:nvGrpSpPr>
      <p:grpSpPr>
        <a:xfrm>
          <a:off x="0" y="0"/>
          <a:ext cx="0" cy="0"/>
          <a:chOff x="0" y="0"/>
          <a:chExt cx="0" cy="0"/>
        </a:xfrm>
      </p:grpSpPr>
      <p:pic>
        <p:nvPicPr>
          <p:cNvPr id="347" name="Google Shape;347;p80"/>
          <p:cNvPicPr preferRelativeResize="0"/>
          <p:nvPr/>
        </p:nvPicPr>
        <p:blipFill rotWithShape="1">
          <a:blip r:embed="rId2">
            <a:alphaModFix/>
          </a:blip>
          <a:srcRect l="9267" t="7336" r="1013" b="3194"/>
          <a:stretch/>
        </p:blipFill>
        <p:spPr>
          <a:xfrm flipH="1">
            <a:off x="2" y="449700"/>
            <a:ext cx="8365523" cy="4693802"/>
          </a:xfrm>
          <a:prstGeom prst="rect">
            <a:avLst/>
          </a:prstGeom>
          <a:noFill/>
          <a:ln>
            <a:noFill/>
          </a:ln>
        </p:spPr>
      </p:pic>
      <p:pic>
        <p:nvPicPr>
          <p:cNvPr id="348" name="Google Shape;348;p80"/>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Agenda – Orange">
  <p:cSld name="CUSTOM_1_1_1_1_1_5">
    <p:bg>
      <p:bgPr>
        <a:solidFill>
          <a:srgbClr val="FF7A59"/>
        </a:solidFill>
        <a:effectLst/>
      </p:bgPr>
    </p:bg>
    <p:spTree>
      <p:nvGrpSpPr>
        <p:cNvPr id="1" name="Shape 349"/>
        <p:cNvGrpSpPr/>
        <p:nvPr/>
      </p:nvGrpSpPr>
      <p:grpSpPr>
        <a:xfrm>
          <a:off x="0" y="0"/>
          <a:ext cx="0" cy="0"/>
          <a:chOff x="0" y="0"/>
          <a:chExt cx="0" cy="0"/>
        </a:xfrm>
      </p:grpSpPr>
      <p:pic>
        <p:nvPicPr>
          <p:cNvPr id="350" name="Google Shape;350;p81"/>
          <p:cNvPicPr preferRelativeResize="0"/>
          <p:nvPr/>
        </p:nvPicPr>
        <p:blipFill rotWithShape="1">
          <a:blip r:embed="rId2">
            <a:alphaModFix/>
          </a:blip>
          <a:srcRect l="45553" t="62021" r="-5768" b="-11382"/>
          <a:stretch/>
        </p:blipFill>
        <p:spPr>
          <a:xfrm flipH="1">
            <a:off x="2869651" y="0"/>
            <a:ext cx="6274349" cy="5143495"/>
          </a:xfrm>
          <a:prstGeom prst="rect">
            <a:avLst/>
          </a:prstGeom>
          <a:noFill/>
          <a:ln>
            <a:noFill/>
          </a:ln>
        </p:spPr>
      </p:pic>
      <p:pic>
        <p:nvPicPr>
          <p:cNvPr id="351" name="Google Shape;351;p81"/>
          <p:cNvPicPr preferRelativeResize="0"/>
          <p:nvPr/>
        </p:nvPicPr>
        <p:blipFill rotWithShape="1">
          <a:blip r:embed="rId3">
            <a:alphaModFix/>
          </a:blip>
          <a:srcRect l="44180" t="-3649" r="105" b="40613"/>
          <a:stretch/>
        </p:blipFill>
        <p:spPr>
          <a:xfrm rot="-5400000" flipH="1">
            <a:off x="4343399" y="8765726"/>
            <a:ext cx="4895850" cy="4743448"/>
          </a:xfrm>
          <a:prstGeom prst="rect">
            <a:avLst/>
          </a:prstGeom>
          <a:noFill/>
          <a:ln>
            <a:noFill/>
          </a:ln>
        </p:spPr>
      </p:pic>
      <p:sp>
        <p:nvSpPr>
          <p:cNvPr id="352" name="Google Shape;352;p81"/>
          <p:cNvSpPr txBox="1">
            <a:spLocks noGrp="1"/>
          </p:cNvSpPr>
          <p:nvPr>
            <p:ph type="title"/>
          </p:nvPr>
        </p:nvSpPr>
        <p:spPr>
          <a:xfrm>
            <a:off x="642126" y="822925"/>
            <a:ext cx="6330300" cy="1953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353" name="Google Shape;353;p81"/>
          <p:cNvSpPr txBox="1">
            <a:spLocks noGrp="1"/>
          </p:cNvSpPr>
          <p:nvPr>
            <p:ph type="title" idx="2"/>
          </p:nvPr>
        </p:nvSpPr>
        <p:spPr>
          <a:xfrm>
            <a:off x="661175" y="1681300"/>
            <a:ext cx="4984500" cy="1953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rgbClr val="FFFFFF"/>
                </a:solidFill>
              </a:defRPr>
            </a:lvl1pPr>
            <a:lvl2pPr lvl="1" rtl="0">
              <a:spcBef>
                <a:spcPts val="0"/>
              </a:spcBef>
              <a:spcAft>
                <a:spcPts val="0"/>
              </a:spcAft>
              <a:buNone/>
              <a:defRPr sz="2400">
                <a:solidFill>
                  <a:srgbClr val="FFFFFF"/>
                </a:solidFill>
              </a:defRPr>
            </a:lvl2pPr>
            <a:lvl3pPr lvl="2" rtl="0">
              <a:spcBef>
                <a:spcPts val="0"/>
              </a:spcBef>
              <a:spcAft>
                <a:spcPts val="0"/>
              </a:spcAft>
              <a:buNone/>
              <a:defRPr sz="2400">
                <a:solidFill>
                  <a:srgbClr val="FFFFFF"/>
                </a:solidFill>
              </a:defRPr>
            </a:lvl3pPr>
            <a:lvl4pPr lvl="3" rtl="0">
              <a:spcBef>
                <a:spcPts val="0"/>
              </a:spcBef>
              <a:spcAft>
                <a:spcPts val="0"/>
              </a:spcAft>
              <a:buNone/>
              <a:defRPr sz="2400">
                <a:solidFill>
                  <a:srgbClr val="FFFFFF"/>
                </a:solidFill>
              </a:defRPr>
            </a:lvl4pPr>
            <a:lvl5pPr lvl="4" rtl="0">
              <a:spcBef>
                <a:spcPts val="0"/>
              </a:spcBef>
              <a:spcAft>
                <a:spcPts val="0"/>
              </a:spcAft>
              <a:buNone/>
              <a:defRPr sz="2400">
                <a:solidFill>
                  <a:srgbClr val="FFFFFF"/>
                </a:solidFill>
              </a:defRPr>
            </a:lvl5pPr>
            <a:lvl6pPr lvl="5" rtl="0">
              <a:spcBef>
                <a:spcPts val="0"/>
              </a:spcBef>
              <a:spcAft>
                <a:spcPts val="0"/>
              </a:spcAft>
              <a:buNone/>
              <a:defRPr sz="2400">
                <a:solidFill>
                  <a:srgbClr val="FFFFFF"/>
                </a:solidFill>
              </a:defRPr>
            </a:lvl6pPr>
            <a:lvl7pPr lvl="6" rtl="0">
              <a:spcBef>
                <a:spcPts val="0"/>
              </a:spcBef>
              <a:spcAft>
                <a:spcPts val="0"/>
              </a:spcAft>
              <a:buNone/>
              <a:defRPr sz="2400">
                <a:solidFill>
                  <a:srgbClr val="FFFFFF"/>
                </a:solidFill>
              </a:defRPr>
            </a:lvl7pPr>
            <a:lvl8pPr lvl="7" rtl="0">
              <a:spcBef>
                <a:spcPts val="0"/>
              </a:spcBef>
              <a:spcAft>
                <a:spcPts val="0"/>
              </a:spcAft>
              <a:buNone/>
              <a:defRPr sz="2400">
                <a:solidFill>
                  <a:srgbClr val="FFFFFF"/>
                </a:solidFill>
              </a:defRPr>
            </a:lvl8pPr>
            <a:lvl9pPr lvl="8" rtl="0">
              <a:spcBef>
                <a:spcPts val="0"/>
              </a:spcBef>
              <a:spcAft>
                <a:spcPts val="0"/>
              </a:spcAft>
              <a:buNone/>
              <a:defRPr sz="2400">
                <a:solidFill>
                  <a:srgbClr val="FFFFFF"/>
                </a:solidFill>
              </a:defRPr>
            </a:lvl9pPr>
          </a:lstStyle>
          <a:p>
            <a:endParaRPr/>
          </a:p>
        </p:txBody>
      </p:sp>
      <p:pic>
        <p:nvPicPr>
          <p:cNvPr id="354" name="Google Shape;354;p81"/>
          <p:cNvPicPr preferRelativeResize="0"/>
          <p:nvPr/>
        </p:nvPicPr>
        <p:blipFill>
          <a:blip r:embed="rId4">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 Center Header - Dark">
  <p:cSld name="BLANK_1_1_1_1_1">
    <p:bg>
      <p:bgPr>
        <a:solidFill>
          <a:srgbClr val="2D3E50"/>
        </a:solidFill>
        <a:effectLst/>
      </p:bgPr>
    </p:bg>
    <p:spTree>
      <p:nvGrpSpPr>
        <p:cNvPr id="1" name="Shape 32"/>
        <p:cNvGrpSpPr/>
        <p:nvPr/>
      </p:nvGrpSpPr>
      <p:grpSpPr>
        <a:xfrm>
          <a:off x="0" y="0"/>
          <a:ext cx="0" cy="0"/>
          <a:chOff x="0" y="0"/>
          <a:chExt cx="0" cy="0"/>
        </a:xfrm>
      </p:grpSpPr>
      <p:sp>
        <p:nvSpPr>
          <p:cNvPr id="33" name="Google Shape;33;p9"/>
          <p:cNvSpPr txBox="1">
            <a:spLocks noGrp="1"/>
          </p:cNvSpPr>
          <p:nvPr>
            <p:ph type="title"/>
          </p:nvPr>
        </p:nvSpPr>
        <p:spPr>
          <a:xfrm>
            <a:off x="2065044" y="213361"/>
            <a:ext cx="5013900" cy="521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FFFFFF"/>
                </a:solidFill>
              </a:defRPr>
            </a:lvl1pPr>
            <a:lvl2pPr lvl="1" algn="ctr" rtl="0">
              <a:spcBef>
                <a:spcPts val="0"/>
              </a:spcBef>
              <a:spcAft>
                <a:spcPts val="0"/>
              </a:spcAft>
              <a:buNone/>
              <a:defRPr>
                <a:solidFill>
                  <a:srgbClr val="FFFFFF"/>
                </a:solidFill>
              </a:defRPr>
            </a:lvl2pPr>
            <a:lvl3pPr lvl="2" algn="ctr" rtl="0">
              <a:spcBef>
                <a:spcPts val="0"/>
              </a:spcBef>
              <a:spcAft>
                <a:spcPts val="0"/>
              </a:spcAft>
              <a:buNone/>
              <a:defRPr>
                <a:solidFill>
                  <a:srgbClr val="FFFFFF"/>
                </a:solidFill>
              </a:defRPr>
            </a:lvl3pPr>
            <a:lvl4pPr lvl="3" algn="ctr" rtl="0">
              <a:spcBef>
                <a:spcPts val="0"/>
              </a:spcBef>
              <a:spcAft>
                <a:spcPts val="0"/>
              </a:spcAft>
              <a:buNone/>
              <a:defRPr>
                <a:solidFill>
                  <a:srgbClr val="FFFFFF"/>
                </a:solidFill>
              </a:defRPr>
            </a:lvl4pPr>
            <a:lvl5pPr lvl="4" algn="ctr" rtl="0">
              <a:spcBef>
                <a:spcPts val="0"/>
              </a:spcBef>
              <a:spcAft>
                <a:spcPts val="0"/>
              </a:spcAft>
              <a:buNone/>
              <a:defRPr>
                <a:solidFill>
                  <a:srgbClr val="FFFFFF"/>
                </a:solidFill>
              </a:defRPr>
            </a:lvl5pPr>
            <a:lvl6pPr lvl="5" algn="ctr" rtl="0">
              <a:spcBef>
                <a:spcPts val="0"/>
              </a:spcBef>
              <a:spcAft>
                <a:spcPts val="0"/>
              </a:spcAft>
              <a:buNone/>
              <a:defRPr>
                <a:solidFill>
                  <a:srgbClr val="FFFFFF"/>
                </a:solidFill>
              </a:defRPr>
            </a:lvl6pPr>
            <a:lvl7pPr lvl="6" algn="ctr" rtl="0">
              <a:spcBef>
                <a:spcPts val="0"/>
              </a:spcBef>
              <a:spcAft>
                <a:spcPts val="0"/>
              </a:spcAft>
              <a:buNone/>
              <a:defRPr>
                <a:solidFill>
                  <a:srgbClr val="FFFFFF"/>
                </a:solidFill>
              </a:defRPr>
            </a:lvl7pPr>
            <a:lvl8pPr lvl="7" algn="ctr" rtl="0">
              <a:spcBef>
                <a:spcPts val="0"/>
              </a:spcBef>
              <a:spcAft>
                <a:spcPts val="0"/>
              </a:spcAft>
              <a:buNone/>
              <a:defRPr>
                <a:solidFill>
                  <a:srgbClr val="FFFFFF"/>
                </a:solidFill>
              </a:defRPr>
            </a:lvl8pPr>
            <a:lvl9pPr lvl="8" algn="ctr" rtl="0">
              <a:spcBef>
                <a:spcPts val="0"/>
              </a:spcBef>
              <a:spcAft>
                <a:spcPts val="0"/>
              </a:spcAft>
              <a:buNone/>
              <a:defRPr>
                <a:solidFill>
                  <a:srgbClr val="FFFFFF"/>
                </a:solidFill>
              </a:defRPr>
            </a:lvl9pPr>
          </a:lstStyle>
          <a:p>
            <a:endParaRPr/>
          </a:p>
        </p:txBody>
      </p:sp>
      <p:pic>
        <p:nvPicPr>
          <p:cNvPr id="34" name="Google Shape;34;p9"/>
          <p:cNvPicPr preferRelativeResize="0"/>
          <p:nvPr/>
        </p:nvPicPr>
        <p:blipFill>
          <a:blip r:embed="rId2">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Agenda – Light">
  <p:cSld name="CUSTOM_1_1_1_1_1_3">
    <p:bg>
      <p:bgPr>
        <a:solidFill>
          <a:srgbClr val="F5F8FA"/>
        </a:solidFill>
        <a:effectLst/>
      </p:bgPr>
    </p:bg>
    <p:spTree>
      <p:nvGrpSpPr>
        <p:cNvPr id="1" name="Shape 355"/>
        <p:cNvGrpSpPr/>
        <p:nvPr/>
      </p:nvGrpSpPr>
      <p:grpSpPr>
        <a:xfrm>
          <a:off x="0" y="0"/>
          <a:ext cx="0" cy="0"/>
          <a:chOff x="0" y="0"/>
          <a:chExt cx="0" cy="0"/>
        </a:xfrm>
      </p:grpSpPr>
      <p:pic>
        <p:nvPicPr>
          <p:cNvPr id="356" name="Google Shape;356;p82"/>
          <p:cNvPicPr preferRelativeResize="0"/>
          <p:nvPr/>
        </p:nvPicPr>
        <p:blipFill rotWithShape="1">
          <a:blip r:embed="rId2">
            <a:alphaModFix/>
          </a:blip>
          <a:srcRect l="43910" t="60685" r="3976" b="-12798"/>
          <a:stretch/>
        </p:blipFill>
        <p:spPr>
          <a:xfrm flipH="1">
            <a:off x="4000500" y="0"/>
            <a:ext cx="5143495" cy="5143495"/>
          </a:xfrm>
          <a:prstGeom prst="rect">
            <a:avLst/>
          </a:prstGeom>
          <a:noFill/>
          <a:ln>
            <a:noFill/>
          </a:ln>
        </p:spPr>
      </p:pic>
      <p:sp>
        <p:nvSpPr>
          <p:cNvPr id="357" name="Google Shape;357;p82"/>
          <p:cNvSpPr txBox="1">
            <a:spLocks noGrp="1"/>
          </p:cNvSpPr>
          <p:nvPr>
            <p:ph type="title"/>
          </p:nvPr>
        </p:nvSpPr>
        <p:spPr>
          <a:xfrm>
            <a:off x="813576" y="822925"/>
            <a:ext cx="6330300" cy="1953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a:endParaRPr/>
          </a:p>
        </p:txBody>
      </p:sp>
      <p:sp>
        <p:nvSpPr>
          <p:cNvPr id="358" name="Google Shape;358;p82"/>
          <p:cNvSpPr txBox="1">
            <a:spLocks noGrp="1"/>
          </p:cNvSpPr>
          <p:nvPr>
            <p:ph type="title" idx="2"/>
          </p:nvPr>
        </p:nvSpPr>
        <p:spPr>
          <a:xfrm>
            <a:off x="813575" y="1681300"/>
            <a:ext cx="4984500" cy="1953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rgbClr val="2D3E50"/>
                </a:solidFill>
              </a:defRPr>
            </a:lvl1pPr>
            <a:lvl2pPr lvl="1" rtl="0">
              <a:spcBef>
                <a:spcPts val="0"/>
              </a:spcBef>
              <a:spcAft>
                <a:spcPts val="0"/>
              </a:spcAft>
              <a:buNone/>
              <a:defRPr sz="2400">
                <a:solidFill>
                  <a:srgbClr val="2D3E50"/>
                </a:solidFill>
              </a:defRPr>
            </a:lvl2pPr>
            <a:lvl3pPr lvl="2" rtl="0">
              <a:spcBef>
                <a:spcPts val="0"/>
              </a:spcBef>
              <a:spcAft>
                <a:spcPts val="0"/>
              </a:spcAft>
              <a:buNone/>
              <a:defRPr sz="2400">
                <a:solidFill>
                  <a:srgbClr val="2D3E50"/>
                </a:solidFill>
              </a:defRPr>
            </a:lvl3pPr>
            <a:lvl4pPr lvl="3" rtl="0">
              <a:spcBef>
                <a:spcPts val="0"/>
              </a:spcBef>
              <a:spcAft>
                <a:spcPts val="0"/>
              </a:spcAft>
              <a:buNone/>
              <a:defRPr sz="2400">
                <a:solidFill>
                  <a:srgbClr val="2D3E50"/>
                </a:solidFill>
              </a:defRPr>
            </a:lvl4pPr>
            <a:lvl5pPr lvl="4" rtl="0">
              <a:spcBef>
                <a:spcPts val="0"/>
              </a:spcBef>
              <a:spcAft>
                <a:spcPts val="0"/>
              </a:spcAft>
              <a:buNone/>
              <a:defRPr sz="2400">
                <a:solidFill>
                  <a:srgbClr val="2D3E50"/>
                </a:solidFill>
              </a:defRPr>
            </a:lvl5pPr>
            <a:lvl6pPr lvl="5" rtl="0">
              <a:spcBef>
                <a:spcPts val="0"/>
              </a:spcBef>
              <a:spcAft>
                <a:spcPts val="0"/>
              </a:spcAft>
              <a:buNone/>
              <a:defRPr sz="2400">
                <a:solidFill>
                  <a:srgbClr val="2D3E50"/>
                </a:solidFill>
              </a:defRPr>
            </a:lvl6pPr>
            <a:lvl7pPr lvl="6" rtl="0">
              <a:spcBef>
                <a:spcPts val="0"/>
              </a:spcBef>
              <a:spcAft>
                <a:spcPts val="0"/>
              </a:spcAft>
              <a:buNone/>
              <a:defRPr sz="2400">
                <a:solidFill>
                  <a:srgbClr val="2D3E50"/>
                </a:solidFill>
              </a:defRPr>
            </a:lvl7pPr>
            <a:lvl8pPr lvl="7" rtl="0">
              <a:spcBef>
                <a:spcPts val="0"/>
              </a:spcBef>
              <a:spcAft>
                <a:spcPts val="0"/>
              </a:spcAft>
              <a:buNone/>
              <a:defRPr sz="2400">
                <a:solidFill>
                  <a:srgbClr val="2D3E50"/>
                </a:solidFill>
              </a:defRPr>
            </a:lvl8pPr>
            <a:lvl9pPr lvl="8" rtl="0">
              <a:spcBef>
                <a:spcPts val="0"/>
              </a:spcBef>
              <a:spcAft>
                <a:spcPts val="0"/>
              </a:spcAft>
              <a:buNone/>
              <a:defRPr sz="2400">
                <a:solidFill>
                  <a:srgbClr val="2D3E50"/>
                </a:solidFill>
              </a:defRPr>
            </a:lvl9pPr>
          </a:lstStyle>
          <a:p>
            <a:endParaRPr/>
          </a:p>
        </p:txBody>
      </p:sp>
      <p:pic>
        <p:nvPicPr>
          <p:cNvPr id="359" name="Google Shape;359;p82"/>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Agenda – Dark">
  <p:cSld name="CUSTOM_1_1_1_1_1_2_1_1">
    <p:bg>
      <p:bgPr>
        <a:solidFill>
          <a:srgbClr val="2D3E50"/>
        </a:solidFill>
        <a:effectLst/>
      </p:bgPr>
    </p:bg>
    <p:spTree>
      <p:nvGrpSpPr>
        <p:cNvPr id="1" name="Shape 360"/>
        <p:cNvGrpSpPr/>
        <p:nvPr/>
      </p:nvGrpSpPr>
      <p:grpSpPr>
        <a:xfrm>
          <a:off x="0" y="0"/>
          <a:ext cx="0" cy="0"/>
          <a:chOff x="0" y="0"/>
          <a:chExt cx="0" cy="0"/>
        </a:xfrm>
      </p:grpSpPr>
      <p:sp>
        <p:nvSpPr>
          <p:cNvPr id="361" name="Google Shape;361;p83"/>
          <p:cNvSpPr txBox="1">
            <a:spLocks noGrp="1"/>
          </p:cNvSpPr>
          <p:nvPr>
            <p:ph type="title"/>
          </p:nvPr>
        </p:nvSpPr>
        <p:spPr>
          <a:xfrm>
            <a:off x="813576" y="822925"/>
            <a:ext cx="6330300" cy="1953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362" name="Google Shape;362;p83"/>
          <p:cNvSpPr txBox="1">
            <a:spLocks noGrp="1"/>
          </p:cNvSpPr>
          <p:nvPr>
            <p:ph type="title" idx="2"/>
          </p:nvPr>
        </p:nvSpPr>
        <p:spPr>
          <a:xfrm>
            <a:off x="813575" y="1681300"/>
            <a:ext cx="4984500" cy="1953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rgbClr val="FFFFFF"/>
                </a:solidFill>
              </a:defRPr>
            </a:lvl1pPr>
            <a:lvl2pPr lvl="1" rtl="0">
              <a:spcBef>
                <a:spcPts val="0"/>
              </a:spcBef>
              <a:spcAft>
                <a:spcPts val="0"/>
              </a:spcAft>
              <a:buNone/>
              <a:defRPr sz="2400">
                <a:solidFill>
                  <a:srgbClr val="FFFFFF"/>
                </a:solidFill>
              </a:defRPr>
            </a:lvl2pPr>
            <a:lvl3pPr lvl="2" rtl="0">
              <a:spcBef>
                <a:spcPts val="0"/>
              </a:spcBef>
              <a:spcAft>
                <a:spcPts val="0"/>
              </a:spcAft>
              <a:buNone/>
              <a:defRPr sz="2400">
                <a:solidFill>
                  <a:srgbClr val="FFFFFF"/>
                </a:solidFill>
              </a:defRPr>
            </a:lvl3pPr>
            <a:lvl4pPr lvl="3" rtl="0">
              <a:spcBef>
                <a:spcPts val="0"/>
              </a:spcBef>
              <a:spcAft>
                <a:spcPts val="0"/>
              </a:spcAft>
              <a:buNone/>
              <a:defRPr sz="2400">
                <a:solidFill>
                  <a:srgbClr val="FFFFFF"/>
                </a:solidFill>
              </a:defRPr>
            </a:lvl4pPr>
            <a:lvl5pPr lvl="4" rtl="0">
              <a:spcBef>
                <a:spcPts val="0"/>
              </a:spcBef>
              <a:spcAft>
                <a:spcPts val="0"/>
              </a:spcAft>
              <a:buNone/>
              <a:defRPr sz="2400">
                <a:solidFill>
                  <a:srgbClr val="FFFFFF"/>
                </a:solidFill>
              </a:defRPr>
            </a:lvl5pPr>
            <a:lvl6pPr lvl="5" rtl="0">
              <a:spcBef>
                <a:spcPts val="0"/>
              </a:spcBef>
              <a:spcAft>
                <a:spcPts val="0"/>
              </a:spcAft>
              <a:buNone/>
              <a:defRPr sz="2400">
                <a:solidFill>
                  <a:srgbClr val="FFFFFF"/>
                </a:solidFill>
              </a:defRPr>
            </a:lvl6pPr>
            <a:lvl7pPr lvl="6" rtl="0">
              <a:spcBef>
                <a:spcPts val="0"/>
              </a:spcBef>
              <a:spcAft>
                <a:spcPts val="0"/>
              </a:spcAft>
              <a:buNone/>
              <a:defRPr sz="2400">
                <a:solidFill>
                  <a:srgbClr val="FFFFFF"/>
                </a:solidFill>
              </a:defRPr>
            </a:lvl7pPr>
            <a:lvl8pPr lvl="7" rtl="0">
              <a:spcBef>
                <a:spcPts val="0"/>
              </a:spcBef>
              <a:spcAft>
                <a:spcPts val="0"/>
              </a:spcAft>
              <a:buNone/>
              <a:defRPr sz="2400">
                <a:solidFill>
                  <a:srgbClr val="FFFFFF"/>
                </a:solidFill>
              </a:defRPr>
            </a:lvl8pPr>
            <a:lvl9pPr lvl="8" rtl="0">
              <a:spcBef>
                <a:spcPts val="0"/>
              </a:spcBef>
              <a:spcAft>
                <a:spcPts val="0"/>
              </a:spcAft>
              <a:buNone/>
              <a:defRPr sz="2400">
                <a:solidFill>
                  <a:srgbClr val="FFFFFF"/>
                </a:solidFill>
              </a:defRPr>
            </a:lvl9pPr>
          </a:lstStyle>
          <a:p>
            <a:endParaRPr/>
          </a:p>
        </p:txBody>
      </p:sp>
      <p:pic>
        <p:nvPicPr>
          <p:cNvPr id="363" name="Google Shape;363;p83"/>
          <p:cNvPicPr preferRelativeResize="0"/>
          <p:nvPr/>
        </p:nvPicPr>
        <p:blipFill rotWithShape="1">
          <a:blip r:embed="rId2">
            <a:alphaModFix/>
          </a:blip>
          <a:srcRect l="2839" t="-1813" r="46904" b="61602"/>
          <a:stretch/>
        </p:blipFill>
        <p:spPr>
          <a:xfrm rot="10800000" flipH="1">
            <a:off x="3810001" y="4"/>
            <a:ext cx="5334000" cy="4267196"/>
          </a:xfrm>
          <a:prstGeom prst="rect">
            <a:avLst/>
          </a:prstGeom>
          <a:noFill/>
          <a:ln>
            <a:noFill/>
          </a:ln>
        </p:spPr>
      </p:pic>
      <p:pic>
        <p:nvPicPr>
          <p:cNvPr id="364" name="Google Shape;364;p83"/>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Header - Left Aligned - Orange">
  <p:cSld name="CUSTOM_1_1_1_1_1_1">
    <p:bg>
      <p:bgPr>
        <a:solidFill>
          <a:srgbClr val="FF7A59"/>
        </a:solidFill>
        <a:effectLst/>
      </p:bgPr>
    </p:bg>
    <p:spTree>
      <p:nvGrpSpPr>
        <p:cNvPr id="1" name="Shape 365"/>
        <p:cNvGrpSpPr/>
        <p:nvPr/>
      </p:nvGrpSpPr>
      <p:grpSpPr>
        <a:xfrm>
          <a:off x="0" y="0"/>
          <a:ext cx="0" cy="0"/>
          <a:chOff x="0" y="0"/>
          <a:chExt cx="0" cy="0"/>
        </a:xfrm>
      </p:grpSpPr>
      <p:sp>
        <p:nvSpPr>
          <p:cNvPr id="366" name="Google Shape;366;p84"/>
          <p:cNvSpPr txBox="1">
            <a:spLocks noGrp="1"/>
          </p:cNvSpPr>
          <p:nvPr>
            <p:ph type="title"/>
          </p:nvPr>
        </p:nvSpPr>
        <p:spPr>
          <a:xfrm>
            <a:off x="2337576" y="1051525"/>
            <a:ext cx="6330300" cy="1953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8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367" name="Google Shape;367;p84"/>
          <p:cNvSpPr txBox="1">
            <a:spLocks noGrp="1"/>
          </p:cNvSpPr>
          <p:nvPr>
            <p:ph type="title" idx="2"/>
          </p:nvPr>
        </p:nvSpPr>
        <p:spPr>
          <a:xfrm>
            <a:off x="2292649" y="2767150"/>
            <a:ext cx="4984500" cy="375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rgbClr val="FFFFFF"/>
                </a:solidFill>
              </a:defRPr>
            </a:lvl1pPr>
            <a:lvl2pPr lvl="1" rtl="0">
              <a:spcBef>
                <a:spcPts val="0"/>
              </a:spcBef>
              <a:spcAft>
                <a:spcPts val="0"/>
              </a:spcAft>
              <a:buNone/>
              <a:defRPr sz="2400">
                <a:solidFill>
                  <a:srgbClr val="FFFFFF"/>
                </a:solidFill>
              </a:defRPr>
            </a:lvl2pPr>
            <a:lvl3pPr lvl="2" rtl="0">
              <a:spcBef>
                <a:spcPts val="0"/>
              </a:spcBef>
              <a:spcAft>
                <a:spcPts val="0"/>
              </a:spcAft>
              <a:buNone/>
              <a:defRPr sz="2400">
                <a:solidFill>
                  <a:srgbClr val="FFFFFF"/>
                </a:solidFill>
              </a:defRPr>
            </a:lvl3pPr>
            <a:lvl4pPr lvl="3" rtl="0">
              <a:spcBef>
                <a:spcPts val="0"/>
              </a:spcBef>
              <a:spcAft>
                <a:spcPts val="0"/>
              </a:spcAft>
              <a:buNone/>
              <a:defRPr sz="2400">
                <a:solidFill>
                  <a:srgbClr val="FFFFFF"/>
                </a:solidFill>
              </a:defRPr>
            </a:lvl4pPr>
            <a:lvl5pPr lvl="4" rtl="0">
              <a:spcBef>
                <a:spcPts val="0"/>
              </a:spcBef>
              <a:spcAft>
                <a:spcPts val="0"/>
              </a:spcAft>
              <a:buNone/>
              <a:defRPr sz="2400">
                <a:solidFill>
                  <a:srgbClr val="FFFFFF"/>
                </a:solidFill>
              </a:defRPr>
            </a:lvl5pPr>
            <a:lvl6pPr lvl="5" rtl="0">
              <a:spcBef>
                <a:spcPts val="0"/>
              </a:spcBef>
              <a:spcAft>
                <a:spcPts val="0"/>
              </a:spcAft>
              <a:buNone/>
              <a:defRPr sz="2400">
                <a:solidFill>
                  <a:srgbClr val="FFFFFF"/>
                </a:solidFill>
              </a:defRPr>
            </a:lvl6pPr>
            <a:lvl7pPr lvl="6" rtl="0">
              <a:spcBef>
                <a:spcPts val="0"/>
              </a:spcBef>
              <a:spcAft>
                <a:spcPts val="0"/>
              </a:spcAft>
              <a:buNone/>
              <a:defRPr sz="2400">
                <a:solidFill>
                  <a:srgbClr val="FFFFFF"/>
                </a:solidFill>
              </a:defRPr>
            </a:lvl7pPr>
            <a:lvl8pPr lvl="7" rtl="0">
              <a:spcBef>
                <a:spcPts val="0"/>
              </a:spcBef>
              <a:spcAft>
                <a:spcPts val="0"/>
              </a:spcAft>
              <a:buNone/>
              <a:defRPr sz="2400">
                <a:solidFill>
                  <a:srgbClr val="FFFFFF"/>
                </a:solidFill>
              </a:defRPr>
            </a:lvl8pPr>
            <a:lvl9pPr lvl="8" rtl="0">
              <a:spcBef>
                <a:spcPts val="0"/>
              </a:spcBef>
              <a:spcAft>
                <a:spcPts val="0"/>
              </a:spcAft>
              <a:buNone/>
              <a:defRPr sz="2400">
                <a:solidFill>
                  <a:srgbClr val="FFFFFF"/>
                </a:solidFill>
              </a:defRPr>
            </a:lvl9pPr>
          </a:lstStyle>
          <a:p>
            <a:endParaRPr/>
          </a:p>
        </p:txBody>
      </p:sp>
      <p:pic>
        <p:nvPicPr>
          <p:cNvPr id="368" name="Google Shape;368;p84"/>
          <p:cNvPicPr preferRelativeResize="0"/>
          <p:nvPr/>
        </p:nvPicPr>
        <p:blipFill rotWithShape="1">
          <a:blip r:embed="rId2">
            <a:alphaModFix/>
          </a:blip>
          <a:srcRect l="-30338" t="-6839" r="44198" b="31098"/>
          <a:stretch/>
        </p:blipFill>
        <p:spPr>
          <a:xfrm flipH="1">
            <a:off x="4" y="289825"/>
            <a:ext cx="5181596" cy="4853676"/>
          </a:xfrm>
          <a:prstGeom prst="rect">
            <a:avLst/>
          </a:prstGeom>
          <a:noFill/>
          <a:ln>
            <a:noFill/>
          </a:ln>
        </p:spPr>
      </p:pic>
      <p:pic>
        <p:nvPicPr>
          <p:cNvPr id="369" name="Google Shape;369;p84"/>
          <p:cNvPicPr preferRelativeResize="0"/>
          <p:nvPr/>
        </p:nvPicPr>
        <p:blipFill rotWithShape="1">
          <a:blip r:embed="rId3">
            <a:alphaModFix/>
          </a:blip>
          <a:srcRect l="26915" t="3136" r="457" b="56495"/>
          <a:stretch/>
        </p:blipFill>
        <p:spPr>
          <a:xfrm>
            <a:off x="0" y="2623575"/>
            <a:ext cx="4533902" cy="2519930"/>
          </a:xfrm>
          <a:prstGeom prst="rect">
            <a:avLst/>
          </a:prstGeom>
          <a:noFill/>
          <a:ln>
            <a:noFill/>
          </a:ln>
        </p:spPr>
      </p:pic>
      <p:pic>
        <p:nvPicPr>
          <p:cNvPr id="370" name="Google Shape;370;p84"/>
          <p:cNvPicPr preferRelativeResize="0"/>
          <p:nvPr/>
        </p:nvPicPr>
        <p:blipFill rotWithShape="1">
          <a:blip r:embed="rId4">
            <a:alphaModFix/>
          </a:blip>
          <a:srcRect l="31408" t="-10904" r="-22475" b="57001"/>
          <a:stretch/>
        </p:blipFill>
        <p:spPr>
          <a:xfrm>
            <a:off x="0" y="3486152"/>
            <a:ext cx="2800353" cy="1657347"/>
          </a:xfrm>
          <a:prstGeom prst="rect">
            <a:avLst/>
          </a:prstGeom>
          <a:noFill/>
          <a:ln>
            <a:noFill/>
          </a:ln>
        </p:spPr>
      </p:pic>
      <p:pic>
        <p:nvPicPr>
          <p:cNvPr id="371" name="Google Shape;371;p84"/>
          <p:cNvPicPr preferRelativeResize="0"/>
          <p:nvPr/>
        </p:nvPicPr>
        <p:blipFill>
          <a:blip r:embed="rId5">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 Left Aligned - Blue">
  <p:cSld name="CUSTOM_1_1_1_1_1_1_1">
    <p:bg>
      <p:bgPr>
        <a:solidFill>
          <a:srgbClr val="2D3E50"/>
        </a:solidFill>
        <a:effectLst/>
      </p:bgPr>
    </p:bg>
    <p:spTree>
      <p:nvGrpSpPr>
        <p:cNvPr id="1" name="Shape 372"/>
        <p:cNvGrpSpPr/>
        <p:nvPr/>
      </p:nvGrpSpPr>
      <p:grpSpPr>
        <a:xfrm>
          <a:off x="0" y="0"/>
          <a:ext cx="0" cy="0"/>
          <a:chOff x="0" y="0"/>
          <a:chExt cx="0" cy="0"/>
        </a:xfrm>
      </p:grpSpPr>
      <p:sp>
        <p:nvSpPr>
          <p:cNvPr id="373" name="Google Shape;373;p85"/>
          <p:cNvSpPr txBox="1">
            <a:spLocks noGrp="1"/>
          </p:cNvSpPr>
          <p:nvPr>
            <p:ph type="title"/>
          </p:nvPr>
        </p:nvSpPr>
        <p:spPr>
          <a:xfrm>
            <a:off x="2337576" y="1051525"/>
            <a:ext cx="6330300" cy="1953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8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374" name="Google Shape;374;p85"/>
          <p:cNvSpPr txBox="1">
            <a:spLocks noGrp="1"/>
          </p:cNvSpPr>
          <p:nvPr>
            <p:ph type="title" idx="2"/>
          </p:nvPr>
        </p:nvSpPr>
        <p:spPr>
          <a:xfrm>
            <a:off x="2292649" y="2767150"/>
            <a:ext cx="4984500" cy="375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rgbClr val="FFFFFF"/>
                </a:solidFill>
              </a:defRPr>
            </a:lvl1pPr>
            <a:lvl2pPr lvl="1" rtl="0">
              <a:spcBef>
                <a:spcPts val="0"/>
              </a:spcBef>
              <a:spcAft>
                <a:spcPts val="0"/>
              </a:spcAft>
              <a:buNone/>
              <a:defRPr sz="2400">
                <a:solidFill>
                  <a:srgbClr val="FFFFFF"/>
                </a:solidFill>
              </a:defRPr>
            </a:lvl2pPr>
            <a:lvl3pPr lvl="2" rtl="0">
              <a:spcBef>
                <a:spcPts val="0"/>
              </a:spcBef>
              <a:spcAft>
                <a:spcPts val="0"/>
              </a:spcAft>
              <a:buNone/>
              <a:defRPr sz="2400">
                <a:solidFill>
                  <a:srgbClr val="FFFFFF"/>
                </a:solidFill>
              </a:defRPr>
            </a:lvl3pPr>
            <a:lvl4pPr lvl="3" rtl="0">
              <a:spcBef>
                <a:spcPts val="0"/>
              </a:spcBef>
              <a:spcAft>
                <a:spcPts val="0"/>
              </a:spcAft>
              <a:buNone/>
              <a:defRPr sz="2400">
                <a:solidFill>
                  <a:srgbClr val="FFFFFF"/>
                </a:solidFill>
              </a:defRPr>
            </a:lvl4pPr>
            <a:lvl5pPr lvl="4" rtl="0">
              <a:spcBef>
                <a:spcPts val="0"/>
              </a:spcBef>
              <a:spcAft>
                <a:spcPts val="0"/>
              </a:spcAft>
              <a:buNone/>
              <a:defRPr sz="2400">
                <a:solidFill>
                  <a:srgbClr val="FFFFFF"/>
                </a:solidFill>
              </a:defRPr>
            </a:lvl5pPr>
            <a:lvl6pPr lvl="5" rtl="0">
              <a:spcBef>
                <a:spcPts val="0"/>
              </a:spcBef>
              <a:spcAft>
                <a:spcPts val="0"/>
              </a:spcAft>
              <a:buNone/>
              <a:defRPr sz="2400">
                <a:solidFill>
                  <a:srgbClr val="FFFFFF"/>
                </a:solidFill>
              </a:defRPr>
            </a:lvl6pPr>
            <a:lvl7pPr lvl="6" rtl="0">
              <a:spcBef>
                <a:spcPts val="0"/>
              </a:spcBef>
              <a:spcAft>
                <a:spcPts val="0"/>
              </a:spcAft>
              <a:buNone/>
              <a:defRPr sz="2400">
                <a:solidFill>
                  <a:srgbClr val="FFFFFF"/>
                </a:solidFill>
              </a:defRPr>
            </a:lvl7pPr>
            <a:lvl8pPr lvl="7" rtl="0">
              <a:spcBef>
                <a:spcPts val="0"/>
              </a:spcBef>
              <a:spcAft>
                <a:spcPts val="0"/>
              </a:spcAft>
              <a:buNone/>
              <a:defRPr sz="2400">
                <a:solidFill>
                  <a:srgbClr val="FFFFFF"/>
                </a:solidFill>
              </a:defRPr>
            </a:lvl8pPr>
            <a:lvl9pPr lvl="8" rtl="0">
              <a:spcBef>
                <a:spcPts val="0"/>
              </a:spcBef>
              <a:spcAft>
                <a:spcPts val="0"/>
              </a:spcAft>
              <a:buNone/>
              <a:defRPr sz="2400">
                <a:solidFill>
                  <a:srgbClr val="FFFFFF"/>
                </a:solidFill>
              </a:defRPr>
            </a:lvl9pPr>
          </a:lstStyle>
          <a:p>
            <a:endParaRPr/>
          </a:p>
        </p:txBody>
      </p:sp>
      <p:pic>
        <p:nvPicPr>
          <p:cNvPr id="375" name="Google Shape;375;p85"/>
          <p:cNvPicPr preferRelativeResize="0"/>
          <p:nvPr/>
        </p:nvPicPr>
        <p:blipFill rotWithShape="1">
          <a:blip r:embed="rId2">
            <a:alphaModFix/>
          </a:blip>
          <a:srcRect l="6163" t="-3303" r="11110" b="48158"/>
          <a:stretch/>
        </p:blipFill>
        <p:spPr>
          <a:xfrm rot="5400000">
            <a:off x="-456180" y="1684024"/>
            <a:ext cx="2673898" cy="1782351"/>
          </a:xfrm>
          <a:prstGeom prst="rect">
            <a:avLst/>
          </a:prstGeom>
          <a:noFill/>
          <a:ln>
            <a:noFill/>
          </a:ln>
        </p:spPr>
      </p:pic>
      <p:pic>
        <p:nvPicPr>
          <p:cNvPr id="376" name="Google Shape;376;p85"/>
          <p:cNvPicPr preferRelativeResize="0"/>
          <p:nvPr/>
        </p:nvPicPr>
        <p:blipFill rotWithShape="1">
          <a:blip r:embed="rId3">
            <a:alphaModFix/>
          </a:blip>
          <a:srcRect l="1067" t="4136" r="19887" b="34400"/>
          <a:stretch/>
        </p:blipFill>
        <p:spPr>
          <a:xfrm rot="5400014">
            <a:off x="-255815" y="2636313"/>
            <a:ext cx="2763006" cy="2289467"/>
          </a:xfrm>
          <a:prstGeom prst="rect">
            <a:avLst/>
          </a:prstGeom>
          <a:noFill/>
          <a:ln>
            <a:noFill/>
          </a:ln>
        </p:spPr>
      </p:pic>
      <p:pic>
        <p:nvPicPr>
          <p:cNvPr id="377" name="Google Shape;377;p85"/>
          <p:cNvPicPr preferRelativeResize="0"/>
          <p:nvPr/>
        </p:nvPicPr>
        <p:blipFill rotWithShape="1">
          <a:blip r:embed="rId4">
            <a:alphaModFix/>
          </a:blip>
          <a:srcRect l="-42903" t="-17194" r="-4480" b="58350"/>
          <a:stretch/>
        </p:blipFill>
        <p:spPr>
          <a:xfrm flipH="1">
            <a:off x="-19050" y="3209550"/>
            <a:ext cx="5829300" cy="1953000"/>
          </a:xfrm>
          <a:prstGeom prst="rect">
            <a:avLst/>
          </a:prstGeom>
          <a:noFill/>
          <a:ln>
            <a:noFill/>
          </a:ln>
        </p:spPr>
      </p:pic>
      <p:pic>
        <p:nvPicPr>
          <p:cNvPr id="378" name="Google Shape;378;p85"/>
          <p:cNvPicPr preferRelativeResize="0"/>
          <p:nvPr/>
        </p:nvPicPr>
        <p:blipFill>
          <a:blip r:embed="rId5">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Header - Left Aligned - Light 1 1">
  <p:cSld name="CUSTOM_1_1_1_1_1_1_1_1_2">
    <p:bg>
      <p:bgPr>
        <a:solidFill>
          <a:srgbClr val="F5F8FA"/>
        </a:solidFill>
        <a:effectLst/>
      </p:bgPr>
    </p:bg>
    <p:spTree>
      <p:nvGrpSpPr>
        <p:cNvPr id="1" name="Shape 379"/>
        <p:cNvGrpSpPr/>
        <p:nvPr/>
      </p:nvGrpSpPr>
      <p:grpSpPr>
        <a:xfrm>
          <a:off x="0" y="0"/>
          <a:ext cx="0" cy="0"/>
          <a:chOff x="0" y="0"/>
          <a:chExt cx="0" cy="0"/>
        </a:xfrm>
      </p:grpSpPr>
      <p:sp>
        <p:nvSpPr>
          <p:cNvPr id="380" name="Google Shape;380;p86"/>
          <p:cNvSpPr txBox="1">
            <a:spLocks noGrp="1"/>
          </p:cNvSpPr>
          <p:nvPr>
            <p:ph type="title"/>
          </p:nvPr>
        </p:nvSpPr>
        <p:spPr>
          <a:xfrm>
            <a:off x="2337576" y="1051525"/>
            <a:ext cx="6330300" cy="1953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800">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a:endParaRPr/>
          </a:p>
        </p:txBody>
      </p:sp>
      <p:sp>
        <p:nvSpPr>
          <p:cNvPr id="381" name="Google Shape;381;p86"/>
          <p:cNvSpPr txBox="1">
            <a:spLocks noGrp="1"/>
          </p:cNvSpPr>
          <p:nvPr>
            <p:ph type="title" idx="2"/>
          </p:nvPr>
        </p:nvSpPr>
        <p:spPr>
          <a:xfrm>
            <a:off x="2292649" y="2767150"/>
            <a:ext cx="4984500" cy="375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rgbClr val="2D3E50"/>
                </a:solidFill>
              </a:defRPr>
            </a:lvl1pPr>
            <a:lvl2pPr lvl="1" rtl="0">
              <a:spcBef>
                <a:spcPts val="0"/>
              </a:spcBef>
              <a:spcAft>
                <a:spcPts val="0"/>
              </a:spcAft>
              <a:buNone/>
              <a:defRPr sz="2400">
                <a:solidFill>
                  <a:srgbClr val="2D3E50"/>
                </a:solidFill>
              </a:defRPr>
            </a:lvl2pPr>
            <a:lvl3pPr lvl="2" rtl="0">
              <a:spcBef>
                <a:spcPts val="0"/>
              </a:spcBef>
              <a:spcAft>
                <a:spcPts val="0"/>
              </a:spcAft>
              <a:buNone/>
              <a:defRPr sz="2400">
                <a:solidFill>
                  <a:srgbClr val="2D3E50"/>
                </a:solidFill>
              </a:defRPr>
            </a:lvl3pPr>
            <a:lvl4pPr lvl="3" rtl="0">
              <a:spcBef>
                <a:spcPts val="0"/>
              </a:spcBef>
              <a:spcAft>
                <a:spcPts val="0"/>
              </a:spcAft>
              <a:buNone/>
              <a:defRPr sz="2400">
                <a:solidFill>
                  <a:srgbClr val="2D3E50"/>
                </a:solidFill>
              </a:defRPr>
            </a:lvl4pPr>
            <a:lvl5pPr lvl="4" rtl="0">
              <a:spcBef>
                <a:spcPts val="0"/>
              </a:spcBef>
              <a:spcAft>
                <a:spcPts val="0"/>
              </a:spcAft>
              <a:buNone/>
              <a:defRPr sz="2400">
                <a:solidFill>
                  <a:srgbClr val="2D3E50"/>
                </a:solidFill>
              </a:defRPr>
            </a:lvl5pPr>
            <a:lvl6pPr lvl="5" rtl="0">
              <a:spcBef>
                <a:spcPts val="0"/>
              </a:spcBef>
              <a:spcAft>
                <a:spcPts val="0"/>
              </a:spcAft>
              <a:buNone/>
              <a:defRPr sz="2400">
                <a:solidFill>
                  <a:srgbClr val="2D3E50"/>
                </a:solidFill>
              </a:defRPr>
            </a:lvl6pPr>
            <a:lvl7pPr lvl="6" rtl="0">
              <a:spcBef>
                <a:spcPts val="0"/>
              </a:spcBef>
              <a:spcAft>
                <a:spcPts val="0"/>
              </a:spcAft>
              <a:buNone/>
              <a:defRPr sz="2400">
                <a:solidFill>
                  <a:srgbClr val="2D3E50"/>
                </a:solidFill>
              </a:defRPr>
            </a:lvl7pPr>
            <a:lvl8pPr lvl="7" rtl="0">
              <a:spcBef>
                <a:spcPts val="0"/>
              </a:spcBef>
              <a:spcAft>
                <a:spcPts val="0"/>
              </a:spcAft>
              <a:buNone/>
              <a:defRPr sz="2400">
                <a:solidFill>
                  <a:srgbClr val="2D3E50"/>
                </a:solidFill>
              </a:defRPr>
            </a:lvl8pPr>
            <a:lvl9pPr lvl="8" rtl="0">
              <a:spcBef>
                <a:spcPts val="0"/>
              </a:spcBef>
              <a:spcAft>
                <a:spcPts val="0"/>
              </a:spcAft>
              <a:buNone/>
              <a:defRPr sz="2400">
                <a:solidFill>
                  <a:srgbClr val="2D3E50"/>
                </a:solidFill>
              </a:defRPr>
            </a:lvl9pPr>
          </a:lstStyle>
          <a:p>
            <a:endParaRPr/>
          </a:p>
        </p:txBody>
      </p:sp>
      <p:pic>
        <p:nvPicPr>
          <p:cNvPr id="382" name="Google Shape;382;p86"/>
          <p:cNvPicPr preferRelativeResize="0"/>
          <p:nvPr/>
        </p:nvPicPr>
        <p:blipFill rotWithShape="1">
          <a:blip r:embed="rId2">
            <a:alphaModFix/>
          </a:blip>
          <a:srcRect l="-125" t="-9489" r="10351" b="53239"/>
          <a:stretch/>
        </p:blipFill>
        <p:spPr>
          <a:xfrm rot="5400000">
            <a:off x="-990339" y="1188589"/>
            <a:ext cx="4191003" cy="2248424"/>
          </a:xfrm>
          <a:prstGeom prst="rect">
            <a:avLst/>
          </a:prstGeom>
          <a:noFill/>
          <a:ln>
            <a:noFill/>
          </a:ln>
        </p:spPr>
      </p:pic>
      <p:pic>
        <p:nvPicPr>
          <p:cNvPr id="383" name="Google Shape;383;p86"/>
          <p:cNvPicPr preferRelativeResize="0"/>
          <p:nvPr/>
        </p:nvPicPr>
        <p:blipFill rotWithShape="1">
          <a:blip r:embed="rId3">
            <a:alphaModFix/>
          </a:blip>
          <a:srcRect l="36528" t="22257" r="3411" b="-14043"/>
          <a:stretch/>
        </p:blipFill>
        <p:spPr>
          <a:xfrm rot="10800000" flipH="1">
            <a:off x="-19050" y="1950850"/>
            <a:ext cx="2609849" cy="3211700"/>
          </a:xfrm>
          <a:prstGeom prst="rect">
            <a:avLst/>
          </a:prstGeom>
          <a:noFill/>
          <a:ln>
            <a:noFill/>
          </a:ln>
        </p:spPr>
      </p:pic>
      <p:pic>
        <p:nvPicPr>
          <p:cNvPr id="384" name="Google Shape;384;p86"/>
          <p:cNvPicPr preferRelativeResize="0"/>
          <p:nvPr/>
        </p:nvPicPr>
        <p:blipFill rotWithShape="1">
          <a:blip r:embed="rId4">
            <a:alphaModFix/>
          </a:blip>
          <a:srcRect l="-30336" t="18122" r="-1104" b="60014"/>
          <a:stretch/>
        </p:blipFill>
        <p:spPr>
          <a:xfrm flipH="1">
            <a:off x="-474730" y="3780932"/>
            <a:ext cx="7732831" cy="1370318"/>
          </a:xfrm>
          <a:prstGeom prst="rect">
            <a:avLst/>
          </a:prstGeom>
          <a:noFill/>
          <a:ln>
            <a:noFill/>
          </a:ln>
        </p:spPr>
      </p:pic>
      <p:pic>
        <p:nvPicPr>
          <p:cNvPr id="385" name="Google Shape;385;p86"/>
          <p:cNvPicPr preferRelativeResize="0"/>
          <p:nvPr/>
        </p:nvPicPr>
        <p:blipFill>
          <a:blip r:embed="rId5">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ar - Mid - Orange">
  <p:cSld name="BLANK_3_1_1_1_1_2">
    <p:bg>
      <p:bgPr>
        <a:solidFill>
          <a:srgbClr val="FFFFFF"/>
        </a:solidFill>
        <a:effectLst/>
      </p:bgPr>
    </p:bg>
    <p:spTree>
      <p:nvGrpSpPr>
        <p:cNvPr id="1" name="Shape 386"/>
        <p:cNvGrpSpPr/>
        <p:nvPr/>
      </p:nvGrpSpPr>
      <p:grpSpPr>
        <a:xfrm>
          <a:off x="0" y="0"/>
          <a:ext cx="0" cy="0"/>
          <a:chOff x="0" y="0"/>
          <a:chExt cx="0" cy="0"/>
        </a:xfrm>
      </p:grpSpPr>
      <p:sp>
        <p:nvSpPr>
          <p:cNvPr id="387" name="Google Shape;387;p87"/>
          <p:cNvSpPr txBox="1">
            <a:spLocks noGrp="1"/>
          </p:cNvSpPr>
          <p:nvPr>
            <p:ph type="title"/>
          </p:nvPr>
        </p:nvSpPr>
        <p:spPr>
          <a:xfrm>
            <a:off x="1575575" y="273014"/>
            <a:ext cx="5013900" cy="636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a:endParaRPr/>
          </a:p>
        </p:txBody>
      </p:sp>
      <p:sp>
        <p:nvSpPr>
          <p:cNvPr id="388" name="Google Shape;388;p87"/>
          <p:cNvSpPr txBox="1">
            <a:spLocks noGrp="1"/>
          </p:cNvSpPr>
          <p:nvPr>
            <p:ph type="title" idx="2"/>
          </p:nvPr>
        </p:nvSpPr>
        <p:spPr>
          <a:xfrm>
            <a:off x="1606858" y="837608"/>
            <a:ext cx="4451400" cy="375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rgbClr val="2D3E50"/>
                </a:solidFill>
              </a:defRPr>
            </a:lvl1pPr>
            <a:lvl2pPr lvl="1" rtl="0">
              <a:spcBef>
                <a:spcPts val="0"/>
              </a:spcBef>
              <a:spcAft>
                <a:spcPts val="0"/>
              </a:spcAft>
              <a:buNone/>
              <a:defRPr sz="1600">
                <a:solidFill>
                  <a:srgbClr val="2D3E50"/>
                </a:solidFill>
              </a:defRPr>
            </a:lvl2pPr>
            <a:lvl3pPr lvl="2" rtl="0">
              <a:spcBef>
                <a:spcPts val="0"/>
              </a:spcBef>
              <a:spcAft>
                <a:spcPts val="0"/>
              </a:spcAft>
              <a:buNone/>
              <a:defRPr sz="1600">
                <a:solidFill>
                  <a:srgbClr val="2D3E50"/>
                </a:solidFill>
              </a:defRPr>
            </a:lvl3pPr>
            <a:lvl4pPr lvl="3" rtl="0">
              <a:spcBef>
                <a:spcPts val="0"/>
              </a:spcBef>
              <a:spcAft>
                <a:spcPts val="0"/>
              </a:spcAft>
              <a:buNone/>
              <a:defRPr sz="1600">
                <a:solidFill>
                  <a:srgbClr val="2D3E50"/>
                </a:solidFill>
              </a:defRPr>
            </a:lvl4pPr>
            <a:lvl5pPr lvl="4" rtl="0">
              <a:spcBef>
                <a:spcPts val="0"/>
              </a:spcBef>
              <a:spcAft>
                <a:spcPts val="0"/>
              </a:spcAft>
              <a:buNone/>
              <a:defRPr sz="1600">
                <a:solidFill>
                  <a:srgbClr val="2D3E50"/>
                </a:solidFill>
              </a:defRPr>
            </a:lvl5pPr>
            <a:lvl6pPr lvl="5" rtl="0">
              <a:spcBef>
                <a:spcPts val="0"/>
              </a:spcBef>
              <a:spcAft>
                <a:spcPts val="0"/>
              </a:spcAft>
              <a:buNone/>
              <a:defRPr sz="1600">
                <a:solidFill>
                  <a:srgbClr val="2D3E50"/>
                </a:solidFill>
              </a:defRPr>
            </a:lvl6pPr>
            <a:lvl7pPr lvl="6" rtl="0">
              <a:spcBef>
                <a:spcPts val="0"/>
              </a:spcBef>
              <a:spcAft>
                <a:spcPts val="0"/>
              </a:spcAft>
              <a:buNone/>
              <a:defRPr sz="1600">
                <a:solidFill>
                  <a:srgbClr val="2D3E50"/>
                </a:solidFill>
              </a:defRPr>
            </a:lvl7pPr>
            <a:lvl8pPr lvl="7" rtl="0">
              <a:spcBef>
                <a:spcPts val="0"/>
              </a:spcBef>
              <a:spcAft>
                <a:spcPts val="0"/>
              </a:spcAft>
              <a:buNone/>
              <a:defRPr sz="1600">
                <a:solidFill>
                  <a:srgbClr val="2D3E50"/>
                </a:solidFill>
              </a:defRPr>
            </a:lvl8pPr>
            <a:lvl9pPr lvl="8" rtl="0">
              <a:spcBef>
                <a:spcPts val="0"/>
              </a:spcBef>
              <a:spcAft>
                <a:spcPts val="0"/>
              </a:spcAft>
              <a:buNone/>
              <a:defRPr sz="1600">
                <a:solidFill>
                  <a:srgbClr val="2D3E50"/>
                </a:solidFill>
              </a:defRPr>
            </a:lvl9pPr>
          </a:lstStyle>
          <a:p>
            <a:endParaRPr/>
          </a:p>
        </p:txBody>
      </p:sp>
      <p:sp>
        <p:nvSpPr>
          <p:cNvPr id="389" name="Google Shape;389;p87"/>
          <p:cNvSpPr/>
          <p:nvPr/>
        </p:nvSpPr>
        <p:spPr>
          <a:xfrm>
            <a:off x="0" y="0"/>
            <a:ext cx="1047900" cy="5143500"/>
          </a:xfrm>
          <a:prstGeom prst="rect">
            <a:avLst/>
          </a:prstGeom>
          <a:solidFill>
            <a:srgbClr val="2D3E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0" name="Google Shape;390;p87"/>
          <p:cNvPicPr preferRelativeResize="0"/>
          <p:nvPr/>
        </p:nvPicPr>
        <p:blipFill>
          <a:blip r:embed="rId2">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ar - Mid - Orange">
  <p:cSld name="BLANK_3_1_1_1_1_2_1">
    <p:bg>
      <p:bgPr>
        <a:solidFill>
          <a:srgbClr val="FFFFFF"/>
        </a:solidFill>
        <a:effectLst/>
      </p:bgPr>
    </p:bg>
    <p:spTree>
      <p:nvGrpSpPr>
        <p:cNvPr id="1" name="Shape 391"/>
        <p:cNvGrpSpPr/>
        <p:nvPr/>
      </p:nvGrpSpPr>
      <p:grpSpPr>
        <a:xfrm>
          <a:off x="0" y="0"/>
          <a:ext cx="0" cy="0"/>
          <a:chOff x="0" y="0"/>
          <a:chExt cx="0" cy="0"/>
        </a:xfrm>
      </p:grpSpPr>
      <p:sp>
        <p:nvSpPr>
          <p:cNvPr id="392" name="Google Shape;392;p88"/>
          <p:cNvSpPr txBox="1">
            <a:spLocks noGrp="1"/>
          </p:cNvSpPr>
          <p:nvPr>
            <p:ph type="title"/>
          </p:nvPr>
        </p:nvSpPr>
        <p:spPr>
          <a:xfrm>
            <a:off x="1575575" y="273014"/>
            <a:ext cx="5013900" cy="636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a:endParaRPr/>
          </a:p>
        </p:txBody>
      </p:sp>
      <p:sp>
        <p:nvSpPr>
          <p:cNvPr id="393" name="Google Shape;393;p88"/>
          <p:cNvSpPr txBox="1">
            <a:spLocks noGrp="1"/>
          </p:cNvSpPr>
          <p:nvPr>
            <p:ph type="title" idx="2"/>
          </p:nvPr>
        </p:nvSpPr>
        <p:spPr>
          <a:xfrm>
            <a:off x="1606858" y="837608"/>
            <a:ext cx="4451400" cy="375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rgbClr val="2D3E50"/>
                </a:solidFill>
              </a:defRPr>
            </a:lvl1pPr>
            <a:lvl2pPr lvl="1" rtl="0">
              <a:spcBef>
                <a:spcPts val="0"/>
              </a:spcBef>
              <a:spcAft>
                <a:spcPts val="0"/>
              </a:spcAft>
              <a:buNone/>
              <a:defRPr sz="1600">
                <a:solidFill>
                  <a:srgbClr val="2D3E50"/>
                </a:solidFill>
              </a:defRPr>
            </a:lvl2pPr>
            <a:lvl3pPr lvl="2" rtl="0">
              <a:spcBef>
                <a:spcPts val="0"/>
              </a:spcBef>
              <a:spcAft>
                <a:spcPts val="0"/>
              </a:spcAft>
              <a:buNone/>
              <a:defRPr sz="1600">
                <a:solidFill>
                  <a:srgbClr val="2D3E50"/>
                </a:solidFill>
              </a:defRPr>
            </a:lvl3pPr>
            <a:lvl4pPr lvl="3" rtl="0">
              <a:spcBef>
                <a:spcPts val="0"/>
              </a:spcBef>
              <a:spcAft>
                <a:spcPts val="0"/>
              </a:spcAft>
              <a:buNone/>
              <a:defRPr sz="1600">
                <a:solidFill>
                  <a:srgbClr val="2D3E50"/>
                </a:solidFill>
              </a:defRPr>
            </a:lvl4pPr>
            <a:lvl5pPr lvl="4" rtl="0">
              <a:spcBef>
                <a:spcPts val="0"/>
              </a:spcBef>
              <a:spcAft>
                <a:spcPts val="0"/>
              </a:spcAft>
              <a:buNone/>
              <a:defRPr sz="1600">
                <a:solidFill>
                  <a:srgbClr val="2D3E50"/>
                </a:solidFill>
              </a:defRPr>
            </a:lvl5pPr>
            <a:lvl6pPr lvl="5" rtl="0">
              <a:spcBef>
                <a:spcPts val="0"/>
              </a:spcBef>
              <a:spcAft>
                <a:spcPts val="0"/>
              </a:spcAft>
              <a:buNone/>
              <a:defRPr sz="1600">
                <a:solidFill>
                  <a:srgbClr val="2D3E50"/>
                </a:solidFill>
              </a:defRPr>
            </a:lvl6pPr>
            <a:lvl7pPr lvl="6" rtl="0">
              <a:spcBef>
                <a:spcPts val="0"/>
              </a:spcBef>
              <a:spcAft>
                <a:spcPts val="0"/>
              </a:spcAft>
              <a:buNone/>
              <a:defRPr sz="1600">
                <a:solidFill>
                  <a:srgbClr val="2D3E50"/>
                </a:solidFill>
              </a:defRPr>
            </a:lvl7pPr>
            <a:lvl8pPr lvl="7" rtl="0">
              <a:spcBef>
                <a:spcPts val="0"/>
              </a:spcBef>
              <a:spcAft>
                <a:spcPts val="0"/>
              </a:spcAft>
              <a:buNone/>
              <a:defRPr sz="1600">
                <a:solidFill>
                  <a:srgbClr val="2D3E50"/>
                </a:solidFill>
              </a:defRPr>
            </a:lvl8pPr>
            <a:lvl9pPr lvl="8" rtl="0">
              <a:spcBef>
                <a:spcPts val="0"/>
              </a:spcBef>
              <a:spcAft>
                <a:spcPts val="0"/>
              </a:spcAft>
              <a:buNone/>
              <a:defRPr sz="1600">
                <a:solidFill>
                  <a:srgbClr val="2D3E50"/>
                </a:solidFill>
              </a:defRPr>
            </a:lvl9pPr>
          </a:lstStyle>
          <a:p>
            <a:endParaRPr/>
          </a:p>
        </p:txBody>
      </p:sp>
      <p:sp>
        <p:nvSpPr>
          <p:cNvPr id="394" name="Google Shape;394;p88"/>
          <p:cNvSpPr/>
          <p:nvPr/>
        </p:nvSpPr>
        <p:spPr>
          <a:xfrm>
            <a:off x="0" y="0"/>
            <a:ext cx="1047900" cy="5143500"/>
          </a:xfrm>
          <a:prstGeom prst="rect">
            <a:avLst/>
          </a:prstGeom>
          <a:solidFill>
            <a:srgbClr val="FF7A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5" name="Google Shape;395;p88"/>
          <p:cNvPicPr preferRelativeResize="0"/>
          <p:nvPr/>
        </p:nvPicPr>
        <p:blipFill>
          <a:blip r:embed="rId2">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ar - Mid - Aqua">
  <p:cSld name="BLANK_3_1_1_1_1_2_1_1">
    <p:bg>
      <p:bgPr>
        <a:solidFill>
          <a:srgbClr val="FFFFFF"/>
        </a:solidFill>
        <a:effectLst/>
      </p:bgPr>
    </p:bg>
    <p:spTree>
      <p:nvGrpSpPr>
        <p:cNvPr id="1" name="Shape 396"/>
        <p:cNvGrpSpPr/>
        <p:nvPr/>
      </p:nvGrpSpPr>
      <p:grpSpPr>
        <a:xfrm>
          <a:off x="0" y="0"/>
          <a:ext cx="0" cy="0"/>
          <a:chOff x="0" y="0"/>
          <a:chExt cx="0" cy="0"/>
        </a:xfrm>
      </p:grpSpPr>
      <p:sp>
        <p:nvSpPr>
          <p:cNvPr id="397" name="Google Shape;397;p89"/>
          <p:cNvSpPr txBox="1">
            <a:spLocks noGrp="1"/>
          </p:cNvSpPr>
          <p:nvPr>
            <p:ph type="title"/>
          </p:nvPr>
        </p:nvSpPr>
        <p:spPr>
          <a:xfrm>
            <a:off x="1575575" y="273014"/>
            <a:ext cx="5013900" cy="636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a:endParaRPr/>
          </a:p>
        </p:txBody>
      </p:sp>
      <p:sp>
        <p:nvSpPr>
          <p:cNvPr id="398" name="Google Shape;398;p89"/>
          <p:cNvSpPr txBox="1">
            <a:spLocks noGrp="1"/>
          </p:cNvSpPr>
          <p:nvPr>
            <p:ph type="title" idx="2"/>
          </p:nvPr>
        </p:nvSpPr>
        <p:spPr>
          <a:xfrm>
            <a:off x="1606858" y="837608"/>
            <a:ext cx="4451400" cy="375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rgbClr val="2D3E50"/>
                </a:solidFill>
              </a:defRPr>
            </a:lvl1pPr>
            <a:lvl2pPr lvl="1" rtl="0">
              <a:spcBef>
                <a:spcPts val="0"/>
              </a:spcBef>
              <a:spcAft>
                <a:spcPts val="0"/>
              </a:spcAft>
              <a:buNone/>
              <a:defRPr sz="1600">
                <a:solidFill>
                  <a:srgbClr val="2D3E50"/>
                </a:solidFill>
              </a:defRPr>
            </a:lvl2pPr>
            <a:lvl3pPr lvl="2" rtl="0">
              <a:spcBef>
                <a:spcPts val="0"/>
              </a:spcBef>
              <a:spcAft>
                <a:spcPts val="0"/>
              </a:spcAft>
              <a:buNone/>
              <a:defRPr sz="1600">
                <a:solidFill>
                  <a:srgbClr val="2D3E50"/>
                </a:solidFill>
              </a:defRPr>
            </a:lvl3pPr>
            <a:lvl4pPr lvl="3" rtl="0">
              <a:spcBef>
                <a:spcPts val="0"/>
              </a:spcBef>
              <a:spcAft>
                <a:spcPts val="0"/>
              </a:spcAft>
              <a:buNone/>
              <a:defRPr sz="1600">
                <a:solidFill>
                  <a:srgbClr val="2D3E50"/>
                </a:solidFill>
              </a:defRPr>
            </a:lvl4pPr>
            <a:lvl5pPr lvl="4" rtl="0">
              <a:spcBef>
                <a:spcPts val="0"/>
              </a:spcBef>
              <a:spcAft>
                <a:spcPts val="0"/>
              </a:spcAft>
              <a:buNone/>
              <a:defRPr sz="1600">
                <a:solidFill>
                  <a:srgbClr val="2D3E50"/>
                </a:solidFill>
              </a:defRPr>
            </a:lvl5pPr>
            <a:lvl6pPr lvl="5" rtl="0">
              <a:spcBef>
                <a:spcPts val="0"/>
              </a:spcBef>
              <a:spcAft>
                <a:spcPts val="0"/>
              </a:spcAft>
              <a:buNone/>
              <a:defRPr sz="1600">
                <a:solidFill>
                  <a:srgbClr val="2D3E50"/>
                </a:solidFill>
              </a:defRPr>
            </a:lvl6pPr>
            <a:lvl7pPr lvl="6" rtl="0">
              <a:spcBef>
                <a:spcPts val="0"/>
              </a:spcBef>
              <a:spcAft>
                <a:spcPts val="0"/>
              </a:spcAft>
              <a:buNone/>
              <a:defRPr sz="1600">
                <a:solidFill>
                  <a:srgbClr val="2D3E50"/>
                </a:solidFill>
              </a:defRPr>
            </a:lvl7pPr>
            <a:lvl8pPr lvl="7" rtl="0">
              <a:spcBef>
                <a:spcPts val="0"/>
              </a:spcBef>
              <a:spcAft>
                <a:spcPts val="0"/>
              </a:spcAft>
              <a:buNone/>
              <a:defRPr sz="1600">
                <a:solidFill>
                  <a:srgbClr val="2D3E50"/>
                </a:solidFill>
              </a:defRPr>
            </a:lvl8pPr>
            <a:lvl9pPr lvl="8" rtl="0">
              <a:spcBef>
                <a:spcPts val="0"/>
              </a:spcBef>
              <a:spcAft>
                <a:spcPts val="0"/>
              </a:spcAft>
              <a:buNone/>
              <a:defRPr sz="1600">
                <a:solidFill>
                  <a:srgbClr val="2D3E50"/>
                </a:solidFill>
              </a:defRPr>
            </a:lvl9pPr>
          </a:lstStyle>
          <a:p>
            <a:endParaRPr/>
          </a:p>
        </p:txBody>
      </p:sp>
      <p:sp>
        <p:nvSpPr>
          <p:cNvPr id="399" name="Google Shape;399;p89"/>
          <p:cNvSpPr/>
          <p:nvPr/>
        </p:nvSpPr>
        <p:spPr>
          <a:xfrm>
            <a:off x="0" y="0"/>
            <a:ext cx="1047900" cy="5143500"/>
          </a:xfrm>
          <a:prstGeom prst="rect">
            <a:avLst/>
          </a:prstGeom>
          <a:solidFill>
            <a:srgbClr val="00A4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0" name="Google Shape;400;p89"/>
          <p:cNvPicPr preferRelativeResize="0"/>
          <p:nvPr/>
        </p:nvPicPr>
        <p:blipFill>
          <a:blip r:embed="rId2">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r - Thin - Blue">
  <p:cSld name="BLANK_3_1_1_1_1_2_1_1_1">
    <p:bg>
      <p:bgPr>
        <a:solidFill>
          <a:srgbClr val="FFFFFF"/>
        </a:solidFill>
        <a:effectLst/>
      </p:bgPr>
    </p:bg>
    <p:spTree>
      <p:nvGrpSpPr>
        <p:cNvPr id="1" name="Shape 401"/>
        <p:cNvGrpSpPr/>
        <p:nvPr/>
      </p:nvGrpSpPr>
      <p:grpSpPr>
        <a:xfrm>
          <a:off x="0" y="0"/>
          <a:ext cx="0" cy="0"/>
          <a:chOff x="0" y="0"/>
          <a:chExt cx="0" cy="0"/>
        </a:xfrm>
      </p:grpSpPr>
      <p:sp>
        <p:nvSpPr>
          <p:cNvPr id="402" name="Google Shape;402;p90"/>
          <p:cNvSpPr txBox="1">
            <a:spLocks noGrp="1"/>
          </p:cNvSpPr>
          <p:nvPr>
            <p:ph type="title"/>
          </p:nvPr>
        </p:nvSpPr>
        <p:spPr>
          <a:xfrm>
            <a:off x="661175" y="273014"/>
            <a:ext cx="5013900" cy="636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a:endParaRPr/>
          </a:p>
        </p:txBody>
      </p:sp>
      <p:sp>
        <p:nvSpPr>
          <p:cNvPr id="403" name="Google Shape;403;p90"/>
          <p:cNvSpPr txBox="1">
            <a:spLocks noGrp="1"/>
          </p:cNvSpPr>
          <p:nvPr>
            <p:ph type="title" idx="2"/>
          </p:nvPr>
        </p:nvSpPr>
        <p:spPr>
          <a:xfrm>
            <a:off x="692458" y="837608"/>
            <a:ext cx="4451400" cy="375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rgbClr val="2D3E50"/>
                </a:solidFill>
              </a:defRPr>
            </a:lvl1pPr>
            <a:lvl2pPr lvl="1" rtl="0">
              <a:spcBef>
                <a:spcPts val="0"/>
              </a:spcBef>
              <a:spcAft>
                <a:spcPts val="0"/>
              </a:spcAft>
              <a:buNone/>
              <a:defRPr sz="1600">
                <a:solidFill>
                  <a:srgbClr val="2D3E50"/>
                </a:solidFill>
              </a:defRPr>
            </a:lvl2pPr>
            <a:lvl3pPr lvl="2" rtl="0">
              <a:spcBef>
                <a:spcPts val="0"/>
              </a:spcBef>
              <a:spcAft>
                <a:spcPts val="0"/>
              </a:spcAft>
              <a:buNone/>
              <a:defRPr sz="1600">
                <a:solidFill>
                  <a:srgbClr val="2D3E50"/>
                </a:solidFill>
              </a:defRPr>
            </a:lvl3pPr>
            <a:lvl4pPr lvl="3" rtl="0">
              <a:spcBef>
                <a:spcPts val="0"/>
              </a:spcBef>
              <a:spcAft>
                <a:spcPts val="0"/>
              </a:spcAft>
              <a:buNone/>
              <a:defRPr sz="1600">
                <a:solidFill>
                  <a:srgbClr val="2D3E50"/>
                </a:solidFill>
              </a:defRPr>
            </a:lvl4pPr>
            <a:lvl5pPr lvl="4" rtl="0">
              <a:spcBef>
                <a:spcPts val="0"/>
              </a:spcBef>
              <a:spcAft>
                <a:spcPts val="0"/>
              </a:spcAft>
              <a:buNone/>
              <a:defRPr sz="1600">
                <a:solidFill>
                  <a:srgbClr val="2D3E50"/>
                </a:solidFill>
              </a:defRPr>
            </a:lvl5pPr>
            <a:lvl6pPr lvl="5" rtl="0">
              <a:spcBef>
                <a:spcPts val="0"/>
              </a:spcBef>
              <a:spcAft>
                <a:spcPts val="0"/>
              </a:spcAft>
              <a:buNone/>
              <a:defRPr sz="1600">
                <a:solidFill>
                  <a:srgbClr val="2D3E50"/>
                </a:solidFill>
              </a:defRPr>
            </a:lvl6pPr>
            <a:lvl7pPr lvl="6" rtl="0">
              <a:spcBef>
                <a:spcPts val="0"/>
              </a:spcBef>
              <a:spcAft>
                <a:spcPts val="0"/>
              </a:spcAft>
              <a:buNone/>
              <a:defRPr sz="1600">
                <a:solidFill>
                  <a:srgbClr val="2D3E50"/>
                </a:solidFill>
              </a:defRPr>
            </a:lvl7pPr>
            <a:lvl8pPr lvl="7" rtl="0">
              <a:spcBef>
                <a:spcPts val="0"/>
              </a:spcBef>
              <a:spcAft>
                <a:spcPts val="0"/>
              </a:spcAft>
              <a:buNone/>
              <a:defRPr sz="1600">
                <a:solidFill>
                  <a:srgbClr val="2D3E50"/>
                </a:solidFill>
              </a:defRPr>
            </a:lvl8pPr>
            <a:lvl9pPr lvl="8" rtl="0">
              <a:spcBef>
                <a:spcPts val="0"/>
              </a:spcBef>
              <a:spcAft>
                <a:spcPts val="0"/>
              </a:spcAft>
              <a:buNone/>
              <a:defRPr sz="1600">
                <a:solidFill>
                  <a:srgbClr val="2D3E50"/>
                </a:solidFill>
              </a:defRPr>
            </a:lvl9pPr>
          </a:lstStyle>
          <a:p>
            <a:endParaRPr/>
          </a:p>
        </p:txBody>
      </p:sp>
      <p:sp>
        <p:nvSpPr>
          <p:cNvPr id="404" name="Google Shape;404;p90"/>
          <p:cNvSpPr/>
          <p:nvPr/>
        </p:nvSpPr>
        <p:spPr>
          <a:xfrm rot="5400000">
            <a:off x="-2490450" y="2468175"/>
            <a:ext cx="5162400" cy="207000"/>
          </a:xfrm>
          <a:prstGeom prst="rect">
            <a:avLst/>
          </a:prstGeom>
          <a:solidFill>
            <a:srgbClr val="2D3E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5" name="Google Shape;405;p90"/>
          <p:cNvPicPr preferRelativeResize="0"/>
          <p:nvPr/>
        </p:nvPicPr>
        <p:blipFill>
          <a:blip r:embed="rId2">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r - Thin - Orange">
  <p:cSld name="BLANK_3_1_1_1_1_2_1_1_1_1">
    <p:bg>
      <p:bgPr>
        <a:solidFill>
          <a:srgbClr val="FFFFFF"/>
        </a:solidFill>
        <a:effectLst/>
      </p:bgPr>
    </p:bg>
    <p:spTree>
      <p:nvGrpSpPr>
        <p:cNvPr id="1" name="Shape 406"/>
        <p:cNvGrpSpPr/>
        <p:nvPr/>
      </p:nvGrpSpPr>
      <p:grpSpPr>
        <a:xfrm>
          <a:off x="0" y="0"/>
          <a:ext cx="0" cy="0"/>
          <a:chOff x="0" y="0"/>
          <a:chExt cx="0" cy="0"/>
        </a:xfrm>
      </p:grpSpPr>
      <p:sp>
        <p:nvSpPr>
          <p:cNvPr id="407" name="Google Shape;407;p91"/>
          <p:cNvSpPr txBox="1">
            <a:spLocks noGrp="1"/>
          </p:cNvSpPr>
          <p:nvPr>
            <p:ph type="title"/>
          </p:nvPr>
        </p:nvSpPr>
        <p:spPr>
          <a:xfrm>
            <a:off x="661175" y="273014"/>
            <a:ext cx="5013900" cy="636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a:endParaRPr/>
          </a:p>
        </p:txBody>
      </p:sp>
      <p:sp>
        <p:nvSpPr>
          <p:cNvPr id="408" name="Google Shape;408;p91"/>
          <p:cNvSpPr txBox="1">
            <a:spLocks noGrp="1"/>
          </p:cNvSpPr>
          <p:nvPr>
            <p:ph type="title" idx="2"/>
          </p:nvPr>
        </p:nvSpPr>
        <p:spPr>
          <a:xfrm>
            <a:off x="692458" y="837608"/>
            <a:ext cx="4451400" cy="375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rgbClr val="2D3E50"/>
                </a:solidFill>
              </a:defRPr>
            </a:lvl1pPr>
            <a:lvl2pPr lvl="1" rtl="0">
              <a:spcBef>
                <a:spcPts val="0"/>
              </a:spcBef>
              <a:spcAft>
                <a:spcPts val="0"/>
              </a:spcAft>
              <a:buNone/>
              <a:defRPr sz="1600">
                <a:solidFill>
                  <a:srgbClr val="2D3E50"/>
                </a:solidFill>
              </a:defRPr>
            </a:lvl2pPr>
            <a:lvl3pPr lvl="2" rtl="0">
              <a:spcBef>
                <a:spcPts val="0"/>
              </a:spcBef>
              <a:spcAft>
                <a:spcPts val="0"/>
              </a:spcAft>
              <a:buNone/>
              <a:defRPr sz="1600">
                <a:solidFill>
                  <a:srgbClr val="2D3E50"/>
                </a:solidFill>
              </a:defRPr>
            </a:lvl3pPr>
            <a:lvl4pPr lvl="3" rtl="0">
              <a:spcBef>
                <a:spcPts val="0"/>
              </a:spcBef>
              <a:spcAft>
                <a:spcPts val="0"/>
              </a:spcAft>
              <a:buNone/>
              <a:defRPr sz="1600">
                <a:solidFill>
                  <a:srgbClr val="2D3E50"/>
                </a:solidFill>
              </a:defRPr>
            </a:lvl4pPr>
            <a:lvl5pPr lvl="4" rtl="0">
              <a:spcBef>
                <a:spcPts val="0"/>
              </a:spcBef>
              <a:spcAft>
                <a:spcPts val="0"/>
              </a:spcAft>
              <a:buNone/>
              <a:defRPr sz="1600">
                <a:solidFill>
                  <a:srgbClr val="2D3E50"/>
                </a:solidFill>
              </a:defRPr>
            </a:lvl5pPr>
            <a:lvl6pPr lvl="5" rtl="0">
              <a:spcBef>
                <a:spcPts val="0"/>
              </a:spcBef>
              <a:spcAft>
                <a:spcPts val="0"/>
              </a:spcAft>
              <a:buNone/>
              <a:defRPr sz="1600">
                <a:solidFill>
                  <a:srgbClr val="2D3E50"/>
                </a:solidFill>
              </a:defRPr>
            </a:lvl6pPr>
            <a:lvl7pPr lvl="6" rtl="0">
              <a:spcBef>
                <a:spcPts val="0"/>
              </a:spcBef>
              <a:spcAft>
                <a:spcPts val="0"/>
              </a:spcAft>
              <a:buNone/>
              <a:defRPr sz="1600">
                <a:solidFill>
                  <a:srgbClr val="2D3E50"/>
                </a:solidFill>
              </a:defRPr>
            </a:lvl7pPr>
            <a:lvl8pPr lvl="7" rtl="0">
              <a:spcBef>
                <a:spcPts val="0"/>
              </a:spcBef>
              <a:spcAft>
                <a:spcPts val="0"/>
              </a:spcAft>
              <a:buNone/>
              <a:defRPr sz="1600">
                <a:solidFill>
                  <a:srgbClr val="2D3E50"/>
                </a:solidFill>
              </a:defRPr>
            </a:lvl8pPr>
            <a:lvl9pPr lvl="8" rtl="0">
              <a:spcBef>
                <a:spcPts val="0"/>
              </a:spcBef>
              <a:spcAft>
                <a:spcPts val="0"/>
              </a:spcAft>
              <a:buNone/>
              <a:defRPr sz="1600">
                <a:solidFill>
                  <a:srgbClr val="2D3E50"/>
                </a:solidFill>
              </a:defRPr>
            </a:lvl9pPr>
          </a:lstStyle>
          <a:p>
            <a:endParaRPr/>
          </a:p>
        </p:txBody>
      </p:sp>
      <p:sp>
        <p:nvSpPr>
          <p:cNvPr id="409" name="Google Shape;409;p91"/>
          <p:cNvSpPr/>
          <p:nvPr/>
        </p:nvSpPr>
        <p:spPr>
          <a:xfrm rot="5400000">
            <a:off x="-2490450" y="2468175"/>
            <a:ext cx="5162400" cy="207000"/>
          </a:xfrm>
          <a:prstGeom prst="rect">
            <a:avLst/>
          </a:prstGeom>
          <a:solidFill>
            <a:srgbClr val="FF7A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0" name="Google Shape;410;p91"/>
          <p:cNvPicPr preferRelativeResize="0"/>
          <p:nvPr/>
        </p:nvPicPr>
        <p:blipFill>
          <a:blip r:embed="rId2">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HubSpot – Orange">
  <p:cSld name="BLANK_3_1_2">
    <p:bg>
      <p:bgPr>
        <a:solidFill>
          <a:srgbClr val="FF7A59"/>
        </a:solidFill>
        <a:effectLst/>
      </p:bgPr>
    </p:bg>
    <p:spTree>
      <p:nvGrpSpPr>
        <p:cNvPr id="1" name="Shape 35"/>
        <p:cNvGrpSpPr/>
        <p:nvPr/>
      </p:nvGrpSpPr>
      <p:grpSpPr>
        <a:xfrm>
          <a:off x="0" y="0"/>
          <a:ext cx="0" cy="0"/>
          <a:chOff x="0" y="0"/>
          <a:chExt cx="0" cy="0"/>
        </a:xfrm>
      </p:grpSpPr>
      <p:pic>
        <p:nvPicPr>
          <p:cNvPr id="36" name="Google Shape;36;p10"/>
          <p:cNvPicPr preferRelativeResize="0"/>
          <p:nvPr/>
        </p:nvPicPr>
        <p:blipFill rotWithShape="1">
          <a:blip r:embed="rId2">
            <a:alphaModFix/>
          </a:blip>
          <a:srcRect l="5885" t="16044" r="5876" b="16570"/>
          <a:stretch/>
        </p:blipFill>
        <p:spPr>
          <a:xfrm>
            <a:off x="2886075" y="1959118"/>
            <a:ext cx="3371851" cy="1000125"/>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r - Thin - Aqua">
  <p:cSld name="BLANK_3_1_1_1_1_2_1_1_1_1_1">
    <p:bg>
      <p:bgPr>
        <a:solidFill>
          <a:srgbClr val="FFFFFF"/>
        </a:solidFill>
        <a:effectLst/>
      </p:bgPr>
    </p:bg>
    <p:spTree>
      <p:nvGrpSpPr>
        <p:cNvPr id="1" name="Shape 411"/>
        <p:cNvGrpSpPr/>
        <p:nvPr/>
      </p:nvGrpSpPr>
      <p:grpSpPr>
        <a:xfrm>
          <a:off x="0" y="0"/>
          <a:ext cx="0" cy="0"/>
          <a:chOff x="0" y="0"/>
          <a:chExt cx="0" cy="0"/>
        </a:xfrm>
      </p:grpSpPr>
      <p:sp>
        <p:nvSpPr>
          <p:cNvPr id="412" name="Google Shape;412;p92"/>
          <p:cNvSpPr txBox="1">
            <a:spLocks noGrp="1"/>
          </p:cNvSpPr>
          <p:nvPr>
            <p:ph type="title"/>
          </p:nvPr>
        </p:nvSpPr>
        <p:spPr>
          <a:xfrm>
            <a:off x="661175" y="273014"/>
            <a:ext cx="5013900" cy="636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a:endParaRPr/>
          </a:p>
        </p:txBody>
      </p:sp>
      <p:sp>
        <p:nvSpPr>
          <p:cNvPr id="413" name="Google Shape;413;p92"/>
          <p:cNvSpPr txBox="1">
            <a:spLocks noGrp="1"/>
          </p:cNvSpPr>
          <p:nvPr>
            <p:ph type="title" idx="2"/>
          </p:nvPr>
        </p:nvSpPr>
        <p:spPr>
          <a:xfrm>
            <a:off x="692458" y="837608"/>
            <a:ext cx="4451400" cy="375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rgbClr val="2D3E50"/>
                </a:solidFill>
              </a:defRPr>
            </a:lvl1pPr>
            <a:lvl2pPr lvl="1" rtl="0">
              <a:spcBef>
                <a:spcPts val="0"/>
              </a:spcBef>
              <a:spcAft>
                <a:spcPts val="0"/>
              </a:spcAft>
              <a:buNone/>
              <a:defRPr sz="1600">
                <a:solidFill>
                  <a:srgbClr val="2D3E50"/>
                </a:solidFill>
              </a:defRPr>
            </a:lvl2pPr>
            <a:lvl3pPr lvl="2" rtl="0">
              <a:spcBef>
                <a:spcPts val="0"/>
              </a:spcBef>
              <a:spcAft>
                <a:spcPts val="0"/>
              </a:spcAft>
              <a:buNone/>
              <a:defRPr sz="1600">
                <a:solidFill>
                  <a:srgbClr val="2D3E50"/>
                </a:solidFill>
              </a:defRPr>
            </a:lvl3pPr>
            <a:lvl4pPr lvl="3" rtl="0">
              <a:spcBef>
                <a:spcPts val="0"/>
              </a:spcBef>
              <a:spcAft>
                <a:spcPts val="0"/>
              </a:spcAft>
              <a:buNone/>
              <a:defRPr sz="1600">
                <a:solidFill>
                  <a:srgbClr val="2D3E50"/>
                </a:solidFill>
              </a:defRPr>
            </a:lvl4pPr>
            <a:lvl5pPr lvl="4" rtl="0">
              <a:spcBef>
                <a:spcPts val="0"/>
              </a:spcBef>
              <a:spcAft>
                <a:spcPts val="0"/>
              </a:spcAft>
              <a:buNone/>
              <a:defRPr sz="1600">
                <a:solidFill>
                  <a:srgbClr val="2D3E50"/>
                </a:solidFill>
              </a:defRPr>
            </a:lvl5pPr>
            <a:lvl6pPr lvl="5" rtl="0">
              <a:spcBef>
                <a:spcPts val="0"/>
              </a:spcBef>
              <a:spcAft>
                <a:spcPts val="0"/>
              </a:spcAft>
              <a:buNone/>
              <a:defRPr sz="1600">
                <a:solidFill>
                  <a:srgbClr val="2D3E50"/>
                </a:solidFill>
              </a:defRPr>
            </a:lvl6pPr>
            <a:lvl7pPr lvl="6" rtl="0">
              <a:spcBef>
                <a:spcPts val="0"/>
              </a:spcBef>
              <a:spcAft>
                <a:spcPts val="0"/>
              </a:spcAft>
              <a:buNone/>
              <a:defRPr sz="1600">
                <a:solidFill>
                  <a:srgbClr val="2D3E50"/>
                </a:solidFill>
              </a:defRPr>
            </a:lvl7pPr>
            <a:lvl8pPr lvl="7" rtl="0">
              <a:spcBef>
                <a:spcPts val="0"/>
              </a:spcBef>
              <a:spcAft>
                <a:spcPts val="0"/>
              </a:spcAft>
              <a:buNone/>
              <a:defRPr sz="1600">
                <a:solidFill>
                  <a:srgbClr val="2D3E50"/>
                </a:solidFill>
              </a:defRPr>
            </a:lvl8pPr>
            <a:lvl9pPr lvl="8" rtl="0">
              <a:spcBef>
                <a:spcPts val="0"/>
              </a:spcBef>
              <a:spcAft>
                <a:spcPts val="0"/>
              </a:spcAft>
              <a:buNone/>
              <a:defRPr sz="1600">
                <a:solidFill>
                  <a:srgbClr val="2D3E50"/>
                </a:solidFill>
              </a:defRPr>
            </a:lvl9pPr>
          </a:lstStyle>
          <a:p>
            <a:endParaRPr/>
          </a:p>
        </p:txBody>
      </p:sp>
      <p:sp>
        <p:nvSpPr>
          <p:cNvPr id="414" name="Google Shape;414;p92"/>
          <p:cNvSpPr/>
          <p:nvPr/>
        </p:nvSpPr>
        <p:spPr>
          <a:xfrm rot="5400000">
            <a:off x="-2490450" y="2468175"/>
            <a:ext cx="5162400" cy="207000"/>
          </a:xfrm>
          <a:prstGeom prst="rect">
            <a:avLst/>
          </a:prstGeom>
          <a:solidFill>
            <a:srgbClr val="00A4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5" name="Google Shape;415;p92"/>
          <p:cNvPicPr preferRelativeResize="0"/>
          <p:nvPr/>
        </p:nvPicPr>
        <p:blipFill>
          <a:blip r:embed="rId2">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Right Layout - Light 1">
  <p:cSld name="BLANK_3_1_1_1_1_2_1_1_1_1_1_1_2">
    <p:bg>
      <p:bgPr>
        <a:solidFill>
          <a:srgbClr val="F5F8FA"/>
        </a:solidFill>
        <a:effectLst/>
      </p:bgPr>
    </p:bg>
    <p:spTree>
      <p:nvGrpSpPr>
        <p:cNvPr id="1" name="Shape 416"/>
        <p:cNvGrpSpPr/>
        <p:nvPr/>
      </p:nvGrpSpPr>
      <p:grpSpPr>
        <a:xfrm>
          <a:off x="0" y="0"/>
          <a:ext cx="0" cy="0"/>
          <a:chOff x="0" y="0"/>
          <a:chExt cx="0" cy="0"/>
        </a:xfrm>
      </p:grpSpPr>
      <p:pic>
        <p:nvPicPr>
          <p:cNvPr id="417" name="Google Shape;417;p93"/>
          <p:cNvPicPr preferRelativeResize="0"/>
          <p:nvPr/>
        </p:nvPicPr>
        <p:blipFill rotWithShape="1">
          <a:blip r:embed="rId2">
            <a:alphaModFix/>
          </a:blip>
          <a:srcRect l="-35304" t="-9666" r="27603" b="55330"/>
          <a:stretch/>
        </p:blipFill>
        <p:spPr>
          <a:xfrm>
            <a:off x="3638550" y="2152651"/>
            <a:ext cx="5524505" cy="3009897"/>
          </a:xfrm>
          <a:prstGeom prst="rect">
            <a:avLst/>
          </a:prstGeom>
          <a:noFill/>
          <a:ln>
            <a:noFill/>
          </a:ln>
        </p:spPr>
      </p:pic>
      <p:sp>
        <p:nvSpPr>
          <p:cNvPr id="418" name="Google Shape;418;p93"/>
          <p:cNvSpPr txBox="1">
            <a:spLocks noGrp="1"/>
          </p:cNvSpPr>
          <p:nvPr>
            <p:ph type="title"/>
          </p:nvPr>
        </p:nvSpPr>
        <p:spPr>
          <a:xfrm>
            <a:off x="426000" y="368825"/>
            <a:ext cx="54225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D3E50"/>
                </a:solidFill>
              </a:defRPr>
            </a:lvl1pPr>
            <a:lvl2pPr lvl="1" rtl="0">
              <a:spcBef>
                <a:spcPts val="0"/>
              </a:spcBef>
              <a:spcAft>
                <a:spcPts val="0"/>
              </a:spcAft>
              <a:buNone/>
              <a:defRPr>
                <a:solidFill>
                  <a:srgbClr val="2D3E50"/>
                </a:solidFill>
              </a:defRPr>
            </a:lvl2pPr>
            <a:lvl3pPr lvl="2" rtl="0">
              <a:spcBef>
                <a:spcPts val="0"/>
              </a:spcBef>
              <a:spcAft>
                <a:spcPts val="0"/>
              </a:spcAft>
              <a:buNone/>
              <a:defRPr>
                <a:solidFill>
                  <a:srgbClr val="2D3E50"/>
                </a:solidFill>
              </a:defRPr>
            </a:lvl3pPr>
            <a:lvl4pPr lvl="3" rtl="0">
              <a:spcBef>
                <a:spcPts val="0"/>
              </a:spcBef>
              <a:spcAft>
                <a:spcPts val="0"/>
              </a:spcAft>
              <a:buNone/>
              <a:defRPr>
                <a:solidFill>
                  <a:srgbClr val="2D3E50"/>
                </a:solidFill>
              </a:defRPr>
            </a:lvl4pPr>
            <a:lvl5pPr lvl="4" rtl="0">
              <a:spcBef>
                <a:spcPts val="0"/>
              </a:spcBef>
              <a:spcAft>
                <a:spcPts val="0"/>
              </a:spcAft>
              <a:buNone/>
              <a:defRPr>
                <a:solidFill>
                  <a:srgbClr val="2D3E50"/>
                </a:solidFill>
              </a:defRPr>
            </a:lvl5pPr>
            <a:lvl6pPr lvl="5" rtl="0">
              <a:spcBef>
                <a:spcPts val="0"/>
              </a:spcBef>
              <a:spcAft>
                <a:spcPts val="0"/>
              </a:spcAft>
              <a:buNone/>
              <a:defRPr>
                <a:solidFill>
                  <a:srgbClr val="2D3E50"/>
                </a:solidFill>
              </a:defRPr>
            </a:lvl6pPr>
            <a:lvl7pPr lvl="6" rtl="0">
              <a:spcBef>
                <a:spcPts val="0"/>
              </a:spcBef>
              <a:spcAft>
                <a:spcPts val="0"/>
              </a:spcAft>
              <a:buNone/>
              <a:defRPr>
                <a:solidFill>
                  <a:srgbClr val="2D3E50"/>
                </a:solidFill>
              </a:defRPr>
            </a:lvl7pPr>
            <a:lvl8pPr lvl="7" rtl="0">
              <a:spcBef>
                <a:spcPts val="0"/>
              </a:spcBef>
              <a:spcAft>
                <a:spcPts val="0"/>
              </a:spcAft>
              <a:buNone/>
              <a:defRPr>
                <a:solidFill>
                  <a:srgbClr val="2D3E50"/>
                </a:solidFill>
              </a:defRPr>
            </a:lvl8pPr>
            <a:lvl9pPr lvl="8" rtl="0">
              <a:spcBef>
                <a:spcPts val="0"/>
              </a:spcBef>
              <a:spcAft>
                <a:spcPts val="0"/>
              </a:spcAft>
              <a:buNone/>
              <a:defRPr>
                <a:solidFill>
                  <a:srgbClr val="2D3E50"/>
                </a:solidFill>
              </a:defRPr>
            </a:lvl9pPr>
          </a:lstStyle>
          <a:p>
            <a:endParaRPr/>
          </a:p>
        </p:txBody>
      </p:sp>
      <p:pic>
        <p:nvPicPr>
          <p:cNvPr id="419" name="Google Shape;419;p93"/>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enter Layout - Light">
  <p:cSld name="BLANK_3_1_1_1_1_2_1_1_1_1_1_1_1">
    <p:bg>
      <p:bgPr>
        <a:solidFill>
          <a:srgbClr val="F5F8FA"/>
        </a:solidFill>
        <a:effectLst/>
      </p:bgPr>
    </p:bg>
    <p:spTree>
      <p:nvGrpSpPr>
        <p:cNvPr id="1" name="Shape 420"/>
        <p:cNvGrpSpPr/>
        <p:nvPr/>
      </p:nvGrpSpPr>
      <p:grpSpPr>
        <a:xfrm>
          <a:off x="0" y="0"/>
          <a:ext cx="0" cy="0"/>
          <a:chOff x="0" y="0"/>
          <a:chExt cx="0" cy="0"/>
        </a:xfrm>
      </p:grpSpPr>
      <p:sp>
        <p:nvSpPr>
          <p:cNvPr id="421" name="Google Shape;421;p94"/>
          <p:cNvSpPr txBox="1">
            <a:spLocks noGrp="1"/>
          </p:cNvSpPr>
          <p:nvPr>
            <p:ph type="title"/>
          </p:nvPr>
        </p:nvSpPr>
        <p:spPr>
          <a:xfrm>
            <a:off x="311700" y="3688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D3E50"/>
                </a:solidFill>
              </a:defRPr>
            </a:lvl1pPr>
            <a:lvl2pPr lvl="1" algn="ctr" rtl="0">
              <a:spcBef>
                <a:spcPts val="0"/>
              </a:spcBef>
              <a:spcAft>
                <a:spcPts val="0"/>
              </a:spcAft>
              <a:buNone/>
              <a:defRPr>
                <a:solidFill>
                  <a:srgbClr val="2D3E50"/>
                </a:solidFill>
              </a:defRPr>
            </a:lvl2pPr>
            <a:lvl3pPr lvl="2" algn="ctr" rtl="0">
              <a:spcBef>
                <a:spcPts val="0"/>
              </a:spcBef>
              <a:spcAft>
                <a:spcPts val="0"/>
              </a:spcAft>
              <a:buNone/>
              <a:defRPr>
                <a:solidFill>
                  <a:srgbClr val="2D3E50"/>
                </a:solidFill>
              </a:defRPr>
            </a:lvl3pPr>
            <a:lvl4pPr lvl="3" algn="ctr" rtl="0">
              <a:spcBef>
                <a:spcPts val="0"/>
              </a:spcBef>
              <a:spcAft>
                <a:spcPts val="0"/>
              </a:spcAft>
              <a:buNone/>
              <a:defRPr>
                <a:solidFill>
                  <a:srgbClr val="2D3E50"/>
                </a:solidFill>
              </a:defRPr>
            </a:lvl4pPr>
            <a:lvl5pPr lvl="4" algn="ctr" rtl="0">
              <a:spcBef>
                <a:spcPts val="0"/>
              </a:spcBef>
              <a:spcAft>
                <a:spcPts val="0"/>
              </a:spcAft>
              <a:buNone/>
              <a:defRPr>
                <a:solidFill>
                  <a:srgbClr val="2D3E50"/>
                </a:solidFill>
              </a:defRPr>
            </a:lvl5pPr>
            <a:lvl6pPr lvl="5" algn="ctr" rtl="0">
              <a:spcBef>
                <a:spcPts val="0"/>
              </a:spcBef>
              <a:spcAft>
                <a:spcPts val="0"/>
              </a:spcAft>
              <a:buNone/>
              <a:defRPr>
                <a:solidFill>
                  <a:srgbClr val="2D3E50"/>
                </a:solidFill>
              </a:defRPr>
            </a:lvl6pPr>
            <a:lvl7pPr lvl="6" algn="ctr" rtl="0">
              <a:spcBef>
                <a:spcPts val="0"/>
              </a:spcBef>
              <a:spcAft>
                <a:spcPts val="0"/>
              </a:spcAft>
              <a:buNone/>
              <a:defRPr>
                <a:solidFill>
                  <a:srgbClr val="2D3E50"/>
                </a:solidFill>
              </a:defRPr>
            </a:lvl7pPr>
            <a:lvl8pPr lvl="7" algn="ctr" rtl="0">
              <a:spcBef>
                <a:spcPts val="0"/>
              </a:spcBef>
              <a:spcAft>
                <a:spcPts val="0"/>
              </a:spcAft>
              <a:buNone/>
              <a:defRPr>
                <a:solidFill>
                  <a:srgbClr val="2D3E50"/>
                </a:solidFill>
              </a:defRPr>
            </a:lvl8pPr>
            <a:lvl9pPr lvl="8" algn="ctr" rtl="0">
              <a:spcBef>
                <a:spcPts val="0"/>
              </a:spcBef>
              <a:spcAft>
                <a:spcPts val="0"/>
              </a:spcAft>
              <a:buNone/>
              <a:defRPr>
                <a:solidFill>
                  <a:srgbClr val="2D3E50"/>
                </a:solidFill>
              </a:defRPr>
            </a:lvl9pPr>
          </a:lstStyle>
          <a:p>
            <a:endParaRPr/>
          </a:p>
        </p:txBody>
      </p:sp>
      <p:pic>
        <p:nvPicPr>
          <p:cNvPr id="422" name="Google Shape;422;p94"/>
          <p:cNvPicPr preferRelativeResize="0"/>
          <p:nvPr/>
        </p:nvPicPr>
        <p:blipFill rotWithShape="1">
          <a:blip r:embed="rId2">
            <a:alphaModFix/>
          </a:blip>
          <a:srcRect l="-35304" t="-9666" r="27603" b="55330"/>
          <a:stretch/>
        </p:blipFill>
        <p:spPr>
          <a:xfrm flipH="1">
            <a:off x="-19050" y="2152651"/>
            <a:ext cx="5524505" cy="3009897"/>
          </a:xfrm>
          <a:prstGeom prst="rect">
            <a:avLst/>
          </a:prstGeom>
          <a:noFill/>
          <a:ln>
            <a:noFill/>
          </a:ln>
        </p:spPr>
      </p:pic>
      <p:pic>
        <p:nvPicPr>
          <p:cNvPr id="423" name="Google Shape;423;p94"/>
          <p:cNvPicPr preferRelativeResize="0"/>
          <p:nvPr/>
        </p:nvPicPr>
        <p:blipFill>
          <a:blip r:embed="rId3">
            <a:alphaModFix/>
          </a:blip>
          <a:stretch>
            <a:fillRect/>
          </a:stretch>
        </p:blipFill>
        <p:spPr>
          <a:xfrm>
            <a:off x="8441728" y="4422125"/>
            <a:ext cx="585216" cy="614477"/>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Right Layout - Dark Blue 1">
  <p:cSld name="BLANK_3_1_1_1_1_2_1_1_1_1_1_1_1_1_2">
    <p:bg>
      <p:bgPr>
        <a:solidFill>
          <a:srgbClr val="2D3E50"/>
        </a:solidFill>
        <a:effectLst/>
      </p:bgPr>
    </p:bg>
    <p:spTree>
      <p:nvGrpSpPr>
        <p:cNvPr id="1" name="Shape 424"/>
        <p:cNvGrpSpPr/>
        <p:nvPr/>
      </p:nvGrpSpPr>
      <p:grpSpPr>
        <a:xfrm>
          <a:off x="0" y="0"/>
          <a:ext cx="0" cy="0"/>
          <a:chOff x="0" y="0"/>
          <a:chExt cx="0" cy="0"/>
        </a:xfrm>
      </p:grpSpPr>
      <p:pic>
        <p:nvPicPr>
          <p:cNvPr id="425" name="Google Shape;425;p95"/>
          <p:cNvPicPr preferRelativeResize="0"/>
          <p:nvPr/>
        </p:nvPicPr>
        <p:blipFill rotWithShape="1">
          <a:blip r:embed="rId2">
            <a:alphaModFix/>
          </a:blip>
          <a:srcRect l="24916" t="1800" r="-720" b="59559"/>
          <a:stretch/>
        </p:blipFill>
        <p:spPr>
          <a:xfrm flipH="1">
            <a:off x="5086350" y="3075125"/>
            <a:ext cx="4057652" cy="2068378"/>
          </a:xfrm>
          <a:prstGeom prst="rect">
            <a:avLst/>
          </a:prstGeom>
          <a:noFill/>
          <a:ln>
            <a:noFill/>
          </a:ln>
        </p:spPr>
      </p:pic>
      <p:sp>
        <p:nvSpPr>
          <p:cNvPr id="426" name="Google Shape;426;p95"/>
          <p:cNvSpPr txBox="1">
            <a:spLocks noGrp="1"/>
          </p:cNvSpPr>
          <p:nvPr>
            <p:ph type="title"/>
          </p:nvPr>
        </p:nvSpPr>
        <p:spPr>
          <a:xfrm>
            <a:off x="426000" y="368825"/>
            <a:ext cx="5289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427" name="Google Shape;427;p95"/>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enter Layout - Blue">
  <p:cSld name="BLANK_3_1_1_1_1_2_1_1_1_1_1_1_1_1_1">
    <p:bg>
      <p:bgPr>
        <a:solidFill>
          <a:srgbClr val="2D3E50"/>
        </a:solidFill>
        <a:effectLst/>
      </p:bgPr>
    </p:bg>
    <p:spTree>
      <p:nvGrpSpPr>
        <p:cNvPr id="1" name="Shape 428"/>
        <p:cNvGrpSpPr/>
        <p:nvPr/>
      </p:nvGrpSpPr>
      <p:grpSpPr>
        <a:xfrm>
          <a:off x="0" y="0"/>
          <a:ext cx="0" cy="0"/>
          <a:chOff x="0" y="0"/>
          <a:chExt cx="0" cy="0"/>
        </a:xfrm>
      </p:grpSpPr>
      <p:sp>
        <p:nvSpPr>
          <p:cNvPr id="429" name="Google Shape;429;p96"/>
          <p:cNvSpPr txBox="1">
            <a:spLocks noGrp="1"/>
          </p:cNvSpPr>
          <p:nvPr>
            <p:ph type="title"/>
          </p:nvPr>
        </p:nvSpPr>
        <p:spPr>
          <a:xfrm>
            <a:off x="311700" y="3688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FFFFFF"/>
                </a:solidFill>
              </a:defRPr>
            </a:lvl1pPr>
            <a:lvl2pPr lvl="1" algn="ctr" rtl="0">
              <a:spcBef>
                <a:spcPts val="0"/>
              </a:spcBef>
              <a:spcAft>
                <a:spcPts val="0"/>
              </a:spcAft>
              <a:buNone/>
              <a:defRPr>
                <a:solidFill>
                  <a:srgbClr val="FFFFFF"/>
                </a:solidFill>
              </a:defRPr>
            </a:lvl2pPr>
            <a:lvl3pPr lvl="2" algn="ctr" rtl="0">
              <a:spcBef>
                <a:spcPts val="0"/>
              </a:spcBef>
              <a:spcAft>
                <a:spcPts val="0"/>
              </a:spcAft>
              <a:buNone/>
              <a:defRPr>
                <a:solidFill>
                  <a:srgbClr val="FFFFFF"/>
                </a:solidFill>
              </a:defRPr>
            </a:lvl3pPr>
            <a:lvl4pPr lvl="3" algn="ctr" rtl="0">
              <a:spcBef>
                <a:spcPts val="0"/>
              </a:spcBef>
              <a:spcAft>
                <a:spcPts val="0"/>
              </a:spcAft>
              <a:buNone/>
              <a:defRPr>
                <a:solidFill>
                  <a:srgbClr val="FFFFFF"/>
                </a:solidFill>
              </a:defRPr>
            </a:lvl4pPr>
            <a:lvl5pPr lvl="4" algn="ctr" rtl="0">
              <a:spcBef>
                <a:spcPts val="0"/>
              </a:spcBef>
              <a:spcAft>
                <a:spcPts val="0"/>
              </a:spcAft>
              <a:buNone/>
              <a:defRPr>
                <a:solidFill>
                  <a:srgbClr val="FFFFFF"/>
                </a:solidFill>
              </a:defRPr>
            </a:lvl5pPr>
            <a:lvl6pPr lvl="5" algn="ctr" rtl="0">
              <a:spcBef>
                <a:spcPts val="0"/>
              </a:spcBef>
              <a:spcAft>
                <a:spcPts val="0"/>
              </a:spcAft>
              <a:buNone/>
              <a:defRPr>
                <a:solidFill>
                  <a:srgbClr val="FFFFFF"/>
                </a:solidFill>
              </a:defRPr>
            </a:lvl6pPr>
            <a:lvl7pPr lvl="6" algn="ctr" rtl="0">
              <a:spcBef>
                <a:spcPts val="0"/>
              </a:spcBef>
              <a:spcAft>
                <a:spcPts val="0"/>
              </a:spcAft>
              <a:buNone/>
              <a:defRPr>
                <a:solidFill>
                  <a:srgbClr val="FFFFFF"/>
                </a:solidFill>
              </a:defRPr>
            </a:lvl7pPr>
            <a:lvl8pPr lvl="7" algn="ctr" rtl="0">
              <a:spcBef>
                <a:spcPts val="0"/>
              </a:spcBef>
              <a:spcAft>
                <a:spcPts val="0"/>
              </a:spcAft>
              <a:buNone/>
              <a:defRPr>
                <a:solidFill>
                  <a:srgbClr val="FFFFFF"/>
                </a:solidFill>
              </a:defRPr>
            </a:lvl8pPr>
            <a:lvl9pPr lvl="8" algn="ctr" rtl="0">
              <a:spcBef>
                <a:spcPts val="0"/>
              </a:spcBef>
              <a:spcAft>
                <a:spcPts val="0"/>
              </a:spcAft>
              <a:buNone/>
              <a:defRPr>
                <a:solidFill>
                  <a:srgbClr val="FFFFFF"/>
                </a:solidFill>
              </a:defRPr>
            </a:lvl9pPr>
          </a:lstStyle>
          <a:p>
            <a:endParaRPr/>
          </a:p>
        </p:txBody>
      </p:sp>
      <p:pic>
        <p:nvPicPr>
          <p:cNvPr id="430" name="Google Shape;430;p96"/>
          <p:cNvPicPr preferRelativeResize="0"/>
          <p:nvPr/>
        </p:nvPicPr>
        <p:blipFill rotWithShape="1">
          <a:blip r:embed="rId2">
            <a:alphaModFix/>
          </a:blip>
          <a:srcRect l="24916" t="1800" r="-720" b="59559"/>
          <a:stretch/>
        </p:blipFill>
        <p:spPr>
          <a:xfrm>
            <a:off x="0" y="3075125"/>
            <a:ext cx="4057652" cy="2068378"/>
          </a:xfrm>
          <a:prstGeom prst="rect">
            <a:avLst/>
          </a:prstGeom>
          <a:noFill/>
          <a:ln>
            <a:noFill/>
          </a:ln>
        </p:spPr>
      </p:pic>
      <p:pic>
        <p:nvPicPr>
          <p:cNvPr id="431" name="Google Shape;431;p96"/>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s – Orange">
  <p:cSld name="BLANK_3_1_1_1_1_2_1_1_1_1_1_1_1_1_1_1_3">
    <p:bg>
      <p:bgPr>
        <a:solidFill>
          <a:srgbClr val="FF7A59"/>
        </a:solidFill>
        <a:effectLst/>
      </p:bgPr>
    </p:bg>
    <p:spTree>
      <p:nvGrpSpPr>
        <p:cNvPr id="1" name="Shape 432"/>
        <p:cNvGrpSpPr/>
        <p:nvPr/>
      </p:nvGrpSpPr>
      <p:grpSpPr>
        <a:xfrm>
          <a:off x="0" y="0"/>
          <a:ext cx="0" cy="0"/>
          <a:chOff x="0" y="0"/>
          <a:chExt cx="0" cy="0"/>
        </a:xfrm>
      </p:grpSpPr>
      <p:pic>
        <p:nvPicPr>
          <p:cNvPr id="433" name="Google Shape;433;p97"/>
          <p:cNvPicPr preferRelativeResize="0"/>
          <p:nvPr/>
        </p:nvPicPr>
        <p:blipFill rotWithShape="1">
          <a:blip r:embed="rId2">
            <a:alphaModFix/>
          </a:blip>
          <a:srcRect l="8045" t="2878" b="5167"/>
          <a:stretch/>
        </p:blipFill>
        <p:spPr>
          <a:xfrm rot="10800000">
            <a:off x="2" y="0"/>
            <a:ext cx="9144003" cy="5142080"/>
          </a:xfrm>
          <a:prstGeom prst="rect">
            <a:avLst/>
          </a:prstGeom>
          <a:noFill/>
          <a:ln>
            <a:noFill/>
          </a:ln>
        </p:spPr>
      </p:pic>
      <p:pic>
        <p:nvPicPr>
          <p:cNvPr id="434" name="Google Shape;434;p97"/>
          <p:cNvPicPr preferRelativeResize="0"/>
          <p:nvPr/>
        </p:nvPicPr>
        <p:blipFill>
          <a:blip r:embed="rId3">
            <a:alphaModFix/>
          </a:blip>
          <a:stretch>
            <a:fillRect/>
          </a:stretch>
        </p:blipFill>
        <p:spPr>
          <a:xfrm>
            <a:off x="8440228" y="4420259"/>
            <a:ext cx="585216" cy="624230"/>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Right Layout - Orange 1">
  <p:cSld name="BLANK_3_1_1_1_1_2_1_1_1_1_1_1_1_1_1_1_2">
    <p:bg>
      <p:bgPr>
        <a:solidFill>
          <a:srgbClr val="FF7A59"/>
        </a:solidFill>
        <a:effectLst/>
      </p:bgPr>
    </p:bg>
    <p:spTree>
      <p:nvGrpSpPr>
        <p:cNvPr id="1" name="Shape 435"/>
        <p:cNvGrpSpPr/>
        <p:nvPr/>
      </p:nvGrpSpPr>
      <p:grpSpPr>
        <a:xfrm>
          <a:off x="0" y="0"/>
          <a:ext cx="0" cy="0"/>
          <a:chOff x="0" y="0"/>
          <a:chExt cx="0" cy="0"/>
        </a:xfrm>
      </p:grpSpPr>
      <p:pic>
        <p:nvPicPr>
          <p:cNvPr id="436" name="Google Shape;436;p98"/>
          <p:cNvPicPr preferRelativeResize="0"/>
          <p:nvPr/>
        </p:nvPicPr>
        <p:blipFill rotWithShape="1">
          <a:blip r:embed="rId2">
            <a:alphaModFix/>
          </a:blip>
          <a:srcRect l="-7640" t="72530" r="40264" b="-8191"/>
          <a:stretch/>
        </p:blipFill>
        <p:spPr>
          <a:xfrm rot="10800000" flipH="1">
            <a:off x="3296500" y="2057400"/>
            <a:ext cx="5866547" cy="3105150"/>
          </a:xfrm>
          <a:prstGeom prst="rect">
            <a:avLst/>
          </a:prstGeom>
          <a:noFill/>
          <a:ln>
            <a:noFill/>
          </a:ln>
        </p:spPr>
      </p:pic>
      <p:sp>
        <p:nvSpPr>
          <p:cNvPr id="437" name="Google Shape;437;p98"/>
          <p:cNvSpPr txBox="1">
            <a:spLocks noGrp="1"/>
          </p:cNvSpPr>
          <p:nvPr>
            <p:ph type="title"/>
          </p:nvPr>
        </p:nvSpPr>
        <p:spPr>
          <a:xfrm>
            <a:off x="426000" y="3688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438" name="Google Shape;438;p98"/>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enter Layout - Orange">
  <p:cSld name="BLANK_3_1_1_1_1_2_1_1_1_1_1_1_1_1_1_1_1">
    <p:bg>
      <p:bgPr>
        <a:solidFill>
          <a:srgbClr val="FF7A59"/>
        </a:solidFill>
        <a:effectLst/>
      </p:bgPr>
    </p:bg>
    <p:spTree>
      <p:nvGrpSpPr>
        <p:cNvPr id="1" name="Shape 439"/>
        <p:cNvGrpSpPr/>
        <p:nvPr/>
      </p:nvGrpSpPr>
      <p:grpSpPr>
        <a:xfrm>
          <a:off x="0" y="0"/>
          <a:ext cx="0" cy="0"/>
          <a:chOff x="0" y="0"/>
          <a:chExt cx="0" cy="0"/>
        </a:xfrm>
      </p:grpSpPr>
      <p:sp>
        <p:nvSpPr>
          <p:cNvPr id="440" name="Google Shape;440;p99"/>
          <p:cNvSpPr txBox="1">
            <a:spLocks noGrp="1"/>
          </p:cNvSpPr>
          <p:nvPr>
            <p:ph type="title"/>
          </p:nvPr>
        </p:nvSpPr>
        <p:spPr>
          <a:xfrm>
            <a:off x="311700" y="3688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FFFFFF"/>
                </a:solidFill>
              </a:defRPr>
            </a:lvl1pPr>
            <a:lvl2pPr lvl="1" algn="ctr" rtl="0">
              <a:spcBef>
                <a:spcPts val="0"/>
              </a:spcBef>
              <a:spcAft>
                <a:spcPts val="0"/>
              </a:spcAft>
              <a:buNone/>
              <a:defRPr>
                <a:solidFill>
                  <a:srgbClr val="FFFFFF"/>
                </a:solidFill>
              </a:defRPr>
            </a:lvl2pPr>
            <a:lvl3pPr lvl="2" algn="ctr" rtl="0">
              <a:spcBef>
                <a:spcPts val="0"/>
              </a:spcBef>
              <a:spcAft>
                <a:spcPts val="0"/>
              </a:spcAft>
              <a:buNone/>
              <a:defRPr>
                <a:solidFill>
                  <a:srgbClr val="FFFFFF"/>
                </a:solidFill>
              </a:defRPr>
            </a:lvl3pPr>
            <a:lvl4pPr lvl="3" algn="ctr" rtl="0">
              <a:spcBef>
                <a:spcPts val="0"/>
              </a:spcBef>
              <a:spcAft>
                <a:spcPts val="0"/>
              </a:spcAft>
              <a:buNone/>
              <a:defRPr>
                <a:solidFill>
                  <a:srgbClr val="FFFFFF"/>
                </a:solidFill>
              </a:defRPr>
            </a:lvl4pPr>
            <a:lvl5pPr lvl="4" algn="ctr" rtl="0">
              <a:spcBef>
                <a:spcPts val="0"/>
              </a:spcBef>
              <a:spcAft>
                <a:spcPts val="0"/>
              </a:spcAft>
              <a:buNone/>
              <a:defRPr>
                <a:solidFill>
                  <a:srgbClr val="FFFFFF"/>
                </a:solidFill>
              </a:defRPr>
            </a:lvl5pPr>
            <a:lvl6pPr lvl="5" algn="ctr" rtl="0">
              <a:spcBef>
                <a:spcPts val="0"/>
              </a:spcBef>
              <a:spcAft>
                <a:spcPts val="0"/>
              </a:spcAft>
              <a:buNone/>
              <a:defRPr>
                <a:solidFill>
                  <a:srgbClr val="FFFFFF"/>
                </a:solidFill>
              </a:defRPr>
            </a:lvl6pPr>
            <a:lvl7pPr lvl="6" algn="ctr" rtl="0">
              <a:spcBef>
                <a:spcPts val="0"/>
              </a:spcBef>
              <a:spcAft>
                <a:spcPts val="0"/>
              </a:spcAft>
              <a:buNone/>
              <a:defRPr>
                <a:solidFill>
                  <a:srgbClr val="FFFFFF"/>
                </a:solidFill>
              </a:defRPr>
            </a:lvl7pPr>
            <a:lvl8pPr lvl="7" algn="ctr" rtl="0">
              <a:spcBef>
                <a:spcPts val="0"/>
              </a:spcBef>
              <a:spcAft>
                <a:spcPts val="0"/>
              </a:spcAft>
              <a:buNone/>
              <a:defRPr>
                <a:solidFill>
                  <a:srgbClr val="FFFFFF"/>
                </a:solidFill>
              </a:defRPr>
            </a:lvl8pPr>
            <a:lvl9pPr lvl="8" algn="ctr" rtl="0">
              <a:spcBef>
                <a:spcPts val="0"/>
              </a:spcBef>
              <a:spcAft>
                <a:spcPts val="0"/>
              </a:spcAft>
              <a:buNone/>
              <a:defRPr>
                <a:solidFill>
                  <a:srgbClr val="FFFFFF"/>
                </a:solidFill>
              </a:defRPr>
            </a:lvl9pPr>
          </a:lstStyle>
          <a:p>
            <a:endParaRPr/>
          </a:p>
        </p:txBody>
      </p:sp>
      <p:pic>
        <p:nvPicPr>
          <p:cNvPr id="441" name="Google Shape;441;p99"/>
          <p:cNvPicPr preferRelativeResize="0"/>
          <p:nvPr/>
        </p:nvPicPr>
        <p:blipFill rotWithShape="1">
          <a:blip r:embed="rId2">
            <a:alphaModFix/>
          </a:blip>
          <a:srcRect l="-7640" t="72530" r="40264" b="-8191"/>
          <a:stretch/>
        </p:blipFill>
        <p:spPr>
          <a:xfrm rot="10800000">
            <a:off x="-19050" y="2057400"/>
            <a:ext cx="5866547" cy="3105150"/>
          </a:xfrm>
          <a:prstGeom prst="rect">
            <a:avLst/>
          </a:prstGeom>
          <a:noFill/>
          <a:ln>
            <a:noFill/>
          </a:ln>
        </p:spPr>
      </p:pic>
      <p:pic>
        <p:nvPicPr>
          <p:cNvPr id="442" name="Google Shape;442;p99"/>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hank you - Orange 2 1">
  <p:cSld name="BLANK_3_1_1_1_1_2_1_1_1_1_1_1_1_1_1_1_1_1_3_1">
    <p:bg>
      <p:bgPr>
        <a:solidFill>
          <a:srgbClr val="2D3E50"/>
        </a:solidFill>
        <a:effectLst/>
      </p:bgPr>
    </p:bg>
    <p:spTree>
      <p:nvGrpSpPr>
        <p:cNvPr id="1" name="Shape 443"/>
        <p:cNvGrpSpPr/>
        <p:nvPr/>
      </p:nvGrpSpPr>
      <p:grpSpPr>
        <a:xfrm>
          <a:off x="0" y="0"/>
          <a:ext cx="0" cy="0"/>
          <a:chOff x="0" y="0"/>
          <a:chExt cx="0" cy="0"/>
        </a:xfrm>
      </p:grpSpPr>
      <p:sp>
        <p:nvSpPr>
          <p:cNvPr id="444" name="Google Shape;444;p100"/>
          <p:cNvSpPr txBox="1"/>
          <p:nvPr/>
        </p:nvSpPr>
        <p:spPr>
          <a:xfrm>
            <a:off x="1970807" y="1899150"/>
            <a:ext cx="4996200" cy="107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solidFill>
                  <a:srgbClr val="FFFFFF"/>
                </a:solidFill>
                <a:latin typeface="Avenir"/>
                <a:ea typeface="Avenir"/>
                <a:cs typeface="Avenir"/>
                <a:sym typeface="Avenir"/>
              </a:rPr>
              <a:t>Thank you</a:t>
            </a:r>
            <a:endParaRPr sz="6000" b="1">
              <a:solidFill>
                <a:srgbClr val="FFFFFF"/>
              </a:solidFill>
              <a:latin typeface="Avenir"/>
              <a:ea typeface="Avenir"/>
              <a:cs typeface="Avenir"/>
              <a:sym typeface="Avenir"/>
            </a:endParaRPr>
          </a:p>
        </p:txBody>
      </p:sp>
      <p:pic>
        <p:nvPicPr>
          <p:cNvPr id="445" name="Google Shape;445;p100"/>
          <p:cNvPicPr preferRelativeResize="0"/>
          <p:nvPr/>
        </p:nvPicPr>
        <p:blipFill>
          <a:blip r:embed="rId2">
            <a:alphaModFix/>
          </a:blip>
          <a:stretch>
            <a:fillRect/>
          </a:stretch>
        </p:blipFill>
        <p:spPr>
          <a:xfrm>
            <a:off x="8440228" y="4420971"/>
            <a:ext cx="585216" cy="624230"/>
          </a:xfrm>
          <a:prstGeom prst="rect">
            <a:avLst/>
          </a:prstGeom>
          <a:noFill/>
          <a:ln>
            <a:noFill/>
          </a:ln>
        </p:spPr>
      </p:pic>
      <p:pic>
        <p:nvPicPr>
          <p:cNvPr id="446" name="Google Shape;446;p100"/>
          <p:cNvPicPr preferRelativeResize="0"/>
          <p:nvPr/>
        </p:nvPicPr>
        <p:blipFill rotWithShape="1">
          <a:blip r:embed="rId3">
            <a:alphaModFix/>
          </a:blip>
          <a:srcRect l="59990" t="28602"/>
          <a:stretch/>
        </p:blipFill>
        <p:spPr>
          <a:xfrm>
            <a:off x="5505448" y="1485899"/>
            <a:ext cx="3657595" cy="3672477"/>
          </a:xfrm>
          <a:prstGeom prst="rect">
            <a:avLst/>
          </a:prstGeom>
          <a:noFill/>
          <a:ln>
            <a:noFill/>
          </a:ln>
        </p:spPr>
      </p:pic>
      <p:pic>
        <p:nvPicPr>
          <p:cNvPr id="447" name="Google Shape;447;p100"/>
          <p:cNvPicPr preferRelativeResize="0"/>
          <p:nvPr/>
        </p:nvPicPr>
        <p:blipFill>
          <a:blip r:embed="rId2">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hank you - Orange 2 1 4">
  <p:cSld name="BLANK_3_1_1_1_1_2_1_1_1_1_1_1_1_1_1_1_1_1_3_1_4">
    <p:bg>
      <p:bgPr>
        <a:solidFill>
          <a:srgbClr val="FF7A59"/>
        </a:solidFill>
        <a:effectLst/>
      </p:bgPr>
    </p:bg>
    <p:spTree>
      <p:nvGrpSpPr>
        <p:cNvPr id="1" name="Shape 448"/>
        <p:cNvGrpSpPr/>
        <p:nvPr/>
      </p:nvGrpSpPr>
      <p:grpSpPr>
        <a:xfrm>
          <a:off x="0" y="0"/>
          <a:ext cx="0" cy="0"/>
          <a:chOff x="0" y="0"/>
          <a:chExt cx="0" cy="0"/>
        </a:xfrm>
      </p:grpSpPr>
      <p:pic>
        <p:nvPicPr>
          <p:cNvPr id="449" name="Google Shape;449;p101"/>
          <p:cNvPicPr preferRelativeResize="0"/>
          <p:nvPr/>
        </p:nvPicPr>
        <p:blipFill rotWithShape="1">
          <a:blip r:embed="rId2">
            <a:alphaModFix/>
          </a:blip>
          <a:srcRect l="68007" t="2878" b="5167"/>
          <a:stretch/>
        </p:blipFill>
        <p:spPr>
          <a:xfrm rot="10800000" flipH="1">
            <a:off x="5962653" y="3"/>
            <a:ext cx="3181350" cy="5142072"/>
          </a:xfrm>
          <a:prstGeom prst="rect">
            <a:avLst/>
          </a:prstGeom>
          <a:noFill/>
          <a:ln>
            <a:noFill/>
          </a:ln>
        </p:spPr>
      </p:pic>
      <p:sp>
        <p:nvSpPr>
          <p:cNvPr id="450" name="Google Shape;450;p101"/>
          <p:cNvSpPr txBox="1"/>
          <p:nvPr/>
        </p:nvSpPr>
        <p:spPr>
          <a:xfrm>
            <a:off x="1970807" y="1899150"/>
            <a:ext cx="4996200" cy="107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solidFill>
                  <a:srgbClr val="FFFFFF"/>
                </a:solidFill>
                <a:latin typeface="Avenir"/>
                <a:ea typeface="Avenir"/>
                <a:cs typeface="Avenir"/>
                <a:sym typeface="Avenir"/>
              </a:rPr>
              <a:t>Thank you</a:t>
            </a:r>
            <a:endParaRPr sz="6000" b="1">
              <a:solidFill>
                <a:srgbClr val="FFFFFF"/>
              </a:solidFill>
              <a:latin typeface="Avenir"/>
              <a:ea typeface="Avenir"/>
              <a:cs typeface="Avenir"/>
              <a:sym typeface="Avenir"/>
            </a:endParaRPr>
          </a:p>
        </p:txBody>
      </p:sp>
      <p:pic>
        <p:nvPicPr>
          <p:cNvPr id="451" name="Google Shape;451;p101"/>
          <p:cNvPicPr preferRelativeResize="0"/>
          <p:nvPr/>
        </p:nvPicPr>
        <p:blipFill>
          <a:blip r:embed="rId3">
            <a:alphaModFix/>
          </a:blip>
          <a:stretch>
            <a:fillRect/>
          </a:stretch>
        </p:blipFill>
        <p:spPr>
          <a:xfrm>
            <a:off x="8440228" y="4420971"/>
            <a:ext cx="585216" cy="62423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89.xml"/><Relationship Id="rId21" Type="http://schemas.openxmlformats.org/officeDocument/2006/relationships/slideLayout" Target="../slideLayouts/slideLayout84.xml"/><Relationship Id="rId42" Type="http://schemas.openxmlformats.org/officeDocument/2006/relationships/slideLayout" Target="../slideLayouts/slideLayout105.xml"/><Relationship Id="rId47" Type="http://schemas.openxmlformats.org/officeDocument/2006/relationships/slideLayout" Target="../slideLayouts/slideLayout110.xml"/><Relationship Id="rId63" Type="http://schemas.openxmlformats.org/officeDocument/2006/relationships/slideLayout" Target="../slideLayouts/slideLayout126.xml"/><Relationship Id="rId68" Type="http://schemas.openxmlformats.org/officeDocument/2006/relationships/slideLayout" Target="../slideLayouts/slideLayout131.xml"/><Relationship Id="rId16" Type="http://schemas.openxmlformats.org/officeDocument/2006/relationships/slideLayout" Target="../slideLayouts/slideLayout79.xml"/><Relationship Id="rId11" Type="http://schemas.openxmlformats.org/officeDocument/2006/relationships/slideLayout" Target="../slideLayouts/slideLayout74.xml"/><Relationship Id="rId32" Type="http://schemas.openxmlformats.org/officeDocument/2006/relationships/slideLayout" Target="../slideLayouts/slideLayout95.xml"/><Relationship Id="rId37" Type="http://schemas.openxmlformats.org/officeDocument/2006/relationships/slideLayout" Target="../slideLayouts/slideLayout100.xml"/><Relationship Id="rId53" Type="http://schemas.openxmlformats.org/officeDocument/2006/relationships/slideLayout" Target="../slideLayouts/slideLayout116.xml"/><Relationship Id="rId58" Type="http://schemas.openxmlformats.org/officeDocument/2006/relationships/slideLayout" Target="../slideLayouts/slideLayout121.xml"/><Relationship Id="rId74" Type="http://schemas.openxmlformats.org/officeDocument/2006/relationships/slideLayout" Target="../slideLayouts/slideLayout137.xml"/><Relationship Id="rId79" Type="http://schemas.openxmlformats.org/officeDocument/2006/relationships/slideLayout" Target="../slideLayouts/slideLayout142.xml"/><Relationship Id="rId5" Type="http://schemas.openxmlformats.org/officeDocument/2006/relationships/slideLayout" Target="../slideLayouts/slideLayout68.xml"/><Relationship Id="rId61" Type="http://schemas.openxmlformats.org/officeDocument/2006/relationships/slideLayout" Target="../slideLayouts/slideLayout124.xml"/><Relationship Id="rId82" Type="http://schemas.openxmlformats.org/officeDocument/2006/relationships/theme" Target="../theme/theme2.xml"/><Relationship Id="rId19" Type="http://schemas.openxmlformats.org/officeDocument/2006/relationships/slideLayout" Target="../slideLayouts/slideLayout8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slideLayout" Target="../slideLayouts/slideLayout98.xml"/><Relationship Id="rId43" Type="http://schemas.openxmlformats.org/officeDocument/2006/relationships/slideLayout" Target="../slideLayouts/slideLayout106.xml"/><Relationship Id="rId48" Type="http://schemas.openxmlformats.org/officeDocument/2006/relationships/slideLayout" Target="../slideLayouts/slideLayout111.xml"/><Relationship Id="rId56" Type="http://schemas.openxmlformats.org/officeDocument/2006/relationships/slideLayout" Target="../slideLayouts/slideLayout119.xml"/><Relationship Id="rId64" Type="http://schemas.openxmlformats.org/officeDocument/2006/relationships/slideLayout" Target="../slideLayouts/slideLayout127.xml"/><Relationship Id="rId69" Type="http://schemas.openxmlformats.org/officeDocument/2006/relationships/slideLayout" Target="../slideLayouts/slideLayout132.xml"/><Relationship Id="rId77" Type="http://schemas.openxmlformats.org/officeDocument/2006/relationships/slideLayout" Target="../slideLayouts/slideLayout140.xml"/><Relationship Id="rId8" Type="http://schemas.openxmlformats.org/officeDocument/2006/relationships/slideLayout" Target="../slideLayouts/slideLayout71.xml"/><Relationship Id="rId51" Type="http://schemas.openxmlformats.org/officeDocument/2006/relationships/slideLayout" Target="../slideLayouts/slideLayout114.xml"/><Relationship Id="rId72" Type="http://schemas.openxmlformats.org/officeDocument/2006/relationships/slideLayout" Target="../slideLayouts/slideLayout135.xml"/><Relationship Id="rId80" Type="http://schemas.openxmlformats.org/officeDocument/2006/relationships/slideLayout" Target="../slideLayouts/slideLayout143.xml"/><Relationship Id="rId3" Type="http://schemas.openxmlformats.org/officeDocument/2006/relationships/slideLayout" Target="../slideLayouts/slideLayout66.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38" Type="http://schemas.openxmlformats.org/officeDocument/2006/relationships/slideLayout" Target="../slideLayouts/slideLayout101.xml"/><Relationship Id="rId46" Type="http://schemas.openxmlformats.org/officeDocument/2006/relationships/slideLayout" Target="../slideLayouts/slideLayout109.xml"/><Relationship Id="rId59" Type="http://schemas.openxmlformats.org/officeDocument/2006/relationships/slideLayout" Target="../slideLayouts/slideLayout122.xml"/><Relationship Id="rId67" Type="http://schemas.openxmlformats.org/officeDocument/2006/relationships/slideLayout" Target="../slideLayouts/slideLayout130.xml"/><Relationship Id="rId20" Type="http://schemas.openxmlformats.org/officeDocument/2006/relationships/slideLayout" Target="../slideLayouts/slideLayout83.xml"/><Relationship Id="rId41" Type="http://schemas.openxmlformats.org/officeDocument/2006/relationships/slideLayout" Target="../slideLayouts/slideLayout104.xml"/><Relationship Id="rId54" Type="http://schemas.openxmlformats.org/officeDocument/2006/relationships/slideLayout" Target="../slideLayouts/slideLayout117.xml"/><Relationship Id="rId62" Type="http://schemas.openxmlformats.org/officeDocument/2006/relationships/slideLayout" Target="../slideLayouts/slideLayout125.xml"/><Relationship Id="rId70" Type="http://schemas.openxmlformats.org/officeDocument/2006/relationships/slideLayout" Target="../slideLayouts/slideLayout133.xml"/><Relationship Id="rId75" Type="http://schemas.openxmlformats.org/officeDocument/2006/relationships/slideLayout" Target="../slideLayouts/slideLayout138.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36" Type="http://schemas.openxmlformats.org/officeDocument/2006/relationships/slideLayout" Target="../slideLayouts/slideLayout99.xml"/><Relationship Id="rId49" Type="http://schemas.openxmlformats.org/officeDocument/2006/relationships/slideLayout" Target="../slideLayouts/slideLayout112.xml"/><Relationship Id="rId57" Type="http://schemas.openxmlformats.org/officeDocument/2006/relationships/slideLayout" Target="../slideLayouts/slideLayout120.xml"/><Relationship Id="rId10" Type="http://schemas.openxmlformats.org/officeDocument/2006/relationships/slideLayout" Target="../slideLayouts/slideLayout73.xml"/><Relationship Id="rId31" Type="http://schemas.openxmlformats.org/officeDocument/2006/relationships/slideLayout" Target="../slideLayouts/slideLayout94.xml"/><Relationship Id="rId44" Type="http://schemas.openxmlformats.org/officeDocument/2006/relationships/slideLayout" Target="../slideLayouts/slideLayout107.xml"/><Relationship Id="rId52" Type="http://schemas.openxmlformats.org/officeDocument/2006/relationships/slideLayout" Target="../slideLayouts/slideLayout115.xml"/><Relationship Id="rId60" Type="http://schemas.openxmlformats.org/officeDocument/2006/relationships/slideLayout" Target="../slideLayouts/slideLayout123.xml"/><Relationship Id="rId65" Type="http://schemas.openxmlformats.org/officeDocument/2006/relationships/slideLayout" Target="../slideLayouts/slideLayout128.xml"/><Relationship Id="rId73" Type="http://schemas.openxmlformats.org/officeDocument/2006/relationships/slideLayout" Target="../slideLayouts/slideLayout136.xml"/><Relationship Id="rId78" Type="http://schemas.openxmlformats.org/officeDocument/2006/relationships/slideLayout" Target="../slideLayouts/slideLayout141.xml"/><Relationship Id="rId81" Type="http://schemas.openxmlformats.org/officeDocument/2006/relationships/slideLayout" Target="../slideLayouts/slideLayout144.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9" Type="http://schemas.openxmlformats.org/officeDocument/2006/relationships/slideLayout" Target="../slideLayouts/slideLayout102.xml"/><Relationship Id="rId34" Type="http://schemas.openxmlformats.org/officeDocument/2006/relationships/slideLayout" Target="../slideLayouts/slideLayout97.xml"/><Relationship Id="rId50" Type="http://schemas.openxmlformats.org/officeDocument/2006/relationships/slideLayout" Target="../slideLayouts/slideLayout113.xml"/><Relationship Id="rId55" Type="http://schemas.openxmlformats.org/officeDocument/2006/relationships/slideLayout" Target="../slideLayouts/slideLayout118.xml"/><Relationship Id="rId76" Type="http://schemas.openxmlformats.org/officeDocument/2006/relationships/slideLayout" Target="../slideLayouts/slideLayout139.xml"/><Relationship Id="rId7" Type="http://schemas.openxmlformats.org/officeDocument/2006/relationships/slideLayout" Target="../slideLayouts/slideLayout70.xml"/><Relationship Id="rId71" Type="http://schemas.openxmlformats.org/officeDocument/2006/relationships/slideLayout" Target="../slideLayouts/slideLayout134.xml"/><Relationship Id="rId2" Type="http://schemas.openxmlformats.org/officeDocument/2006/relationships/slideLayout" Target="../slideLayouts/slideLayout65.xml"/><Relationship Id="rId29" Type="http://schemas.openxmlformats.org/officeDocument/2006/relationships/slideLayout" Target="../slideLayouts/slideLayout92.xml"/><Relationship Id="rId24" Type="http://schemas.openxmlformats.org/officeDocument/2006/relationships/slideLayout" Target="../slideLayouts/slideLayout87.xml"/><Relationship Id="rId40" Type="http://schemas.openxmlformats.org/officeDocument/2006/relationships/slideLayout" Target="../slideLayouts/slideLayout103.xml"/><Relationship Id="rId45" Type="http://schemas.openxmlformats.org/officeDocument/2006/relationships/slideLayout" Target="../slideLayouts/slideLayout108.xml"/><Relationship Id="rId66"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33475B"/>
              </a:buClr>
              <a:buSzPts val="2800"/>
              <a:buFont typeface="Avenir"/>
              <a:buNone/>
              <a:defRPr sz="2800" b="1">
                <a:solidFill>
                  <a:srgbClr val="33475B"/>
                </a:solidFill>
                <a:latin typeface="Avenir"/>
                <a:ea typeface="Avenir"/>
                <a:cs typeface="Avenir"/>
                <a:sym typeface="Avenir"/>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rgbClr val="33475B"/>
              </a:buClr>
              <a:buSzPts val="1600"/>
              <a:buFont typeface="Avenir"/>
              <a:buChar char="●"/>
              <a:defRPr sz="1600">
                <a:solidFill>
                  <a:srgbClr val="33475B"/>
                </a:solidFill>
                <a:latin typeface="Avenir"/>
                <a:ea typeface="Avenir"/>
                <a:cs typeface="Avenir"/>
                <a:sym typeface="Avenir"/>
              </a:defRPr>
            </a:lvl1pPr>
            <a:lvl2pPr marL="914400" lvl="1" indent="-317500">
              <a:lnSpc>
                <a:spcPct val="115000"/>
              </a:lnSpc>
              <a:spcBef>
                <a:spcPts val="1600"/>
              </a:spcBef>
              <a:spcAft>
                <a:spcPts val="0"/>
              </a:spcAft>
              <a:buClr>
                <a:srgbClr val="33475B"/>
              </a:buClr>
              <a:buSzPts val="1400"/>
              <a:buFont typeface="Avenir"/>
              <a:buChar char="○"/>
              <a:defRPr>
                <a:solidFill>
                  <a:srgbClr val="33475B"/>
                </a:solidFill>
                <a:latin typeface="Avenir"/>
                <a:ea typeface="Avenir"/>
                <a:cs typeface="Avenir"/>
                <a:sym typeface="Avenir"/>
              </a:defRPr>
            </a:lvl2pPr>
            <a:lvl3pPr marL="1371600" lvl="2" indent="-317500">
              <a:lnSpc>
                <a:spcPct val="115000"/>
              </a:lnSpc>
              <a:spcBef>
                <a:spcPts val="1600"/>
              </a:spcBef>
              <a:spcAft>
                <a:spcPts val="0"/>
              </a:spcAft>
              <a:buClr>
                <a:srgbClr val="33475B"/>
              </a:buClr>
              <a:buSzPts val="1400"/>
              <a:buFont typeface="Avenir"/>
              <a:buChar char="■"/>
              <a:defRPr>
                <a:solidFill>
                  <a:srgbClr val="33475B"/>
                </a:solidFill>
                <a:latin typeface="Avenir"/>
                <a:ea typeface="Avenir"/>
                <a:cs typeface="Avenir"/>
                <a:sym typeface="Avenir"/>
              </a:defRPr>
            </a:lvl3pPr>
            <a:lvl4pPr marL="1828800" lvl="3" indent="-292100">
              <a:lnSpc>
                <a:spcPct val="115000"/>
              </a:lnSpc>
              <a:spcBef>
                <a:spcPts val="1600"/>
              </a:spcBef>
              <a:spcAft>
                <a:spcPts val="0"/>
              </a:spcAft>
              <a:buClr>
                <a:srgbClr val="33475B"/>
              </a:buClr>
              <a:buSzPts val="1000"/>
              <a:buFont typeface="Avenir"/>
              <a:buChar char="●"/>
              <a:defRPr sz="1000">
                <a:solidFill>
                  <a:srgbClr val="33475B"/>
                </a:solidFill>
                <a:latin typeface="Avenir"/>
                <a:ea typeface="Avenir"/>
                <a:cs typeface="Avenir"/>
                <a:sym typeface="Avenir"/>
              </a:defRPr>
            </a:lvl4pPr>
            <a:lvl5pPr marL="2286000" lvl="4" indent="-279400">
              <a:lnSpc>
                <a:spcPct val="115000"/>
              </a:lnSpc>
              <a:spcBef>
                <a:spcPts val="1600"/>
              </a:spcBef>
              <a:spcAft>
                <a:spcPts val="0"/>
              </a:spcAft>
              <a:buClr>
                <a:srgbClr val="33475B"/>
              </a:buClr>
              <a:buSzPts val="800"/>
              <a:buFont typeface="Avenir"/>
              <a:buChar char="○"/>
              <a:defRPr sz="800">
                <a:solidFill>
                  <a:srgbClr val="33475B"/>
                </a:solidFill>
                <a:latin typeface="Avenir"/>
                <a:ea typeface="Avenir"/>
                <a:cs typeface="Avenir"/>
                <a:sym typeface="Avenir"/>
              </a:defRPr>
            </a:lvl5pPr>
            <a:lvl6pPr marL="2743200" lvl="5" indent="-279400">
              <a:lnSpc>
                <a:spcPct val="115000"/>
              </a:lnSpc>
              <a:spcBef>
                <a:spcPts val="1600"/>
              </a:spcBef>
              <a:spcAft>
                <a:spcPts val="0"/>
              </a:spcAft>
              <a:buClr>
                <a:srgbClr val="33475B"/>
              </a:buClr>
              <a:buSzPts val="800"/>
              <a:buFont typeface="Avenir"/>
              <a:buChar char="■"/>
              <a:defRPr sz="800">
                <a:solidFill>
                  <a:srgbClr val="33475B"/>
                </a:solidFill>
                <a:latin typeface="Avenir"/>
                <a:ea typeface="Avenir"/>
                <a:cs typeface="Avenir"/>
                <a:sym typeface="Avenir"/>
              </a:defRPr>
            </a:lvl6pPr>
            <a:lvl7pPr marL="3200400" lvl="6" indent="-279400">
              <a:lnSpc>
                <a:spcPct val="115000"/>
              </a:lnSpc>
              <a:spcBef>
                <a:spcPts val="1600"/>
              </a:spcBef>
              <a:spcAft>
                <a:spcPts val="0"/>
              </a:spcAft>
              <a:buClr>
                <a:srgbClr val="33475B"/>
              </a:buClr>
              <a:buSzPts val="800"/>
              <a:buFont typeface="Avenir"/>
              <a:buChar char="●"/>
              <a:defRPr sz="800">
                <a:solidFill>
                  <a:srgbClr val="33475B"/>
                </a:solidFill>
                <a:latin typeface="Avenir"/>
                <a:ea typeface="Avenir"/>
                <a:cs typeface="Avenir"/>
                <a:sym typeface="Avenir"/>
              </a:defRPr>
            </a:lvl7pPr>
            <a:lvl8pPr marL="3657600" lvl="7" indent="-279400">
              <a:lnSpc>
                <a:spcPct val="115000"/>
              </a:lnSpc>
              <a:spcBef>
                <a:spcPts val="1600"/>
              </a:spcBef>
              <a:spcAft>
                <a:spcPts val="0"/>
              </a:spcAft>
              <a:buClr>
                <a:srgbClr val="33475B"/>
              </a:buClr>
              <a:buSzPts val="800"/>
              <a:buFont typeface="Avenir"/>
              <a:buChar char="○"/>
              <a:defRPr sz="800">
                <a:solidFill>
                  <a:srgbClr val="33475B"/>
                </a:solidFill>
                <a:latin typeface="Avenir"/>
                <a:ea typeface="Avenir"/>
                <a:cs typeface="Avenir"/>
                <a:sym typeface="Avenir"/>
              </a:defRPr>
            </a:lvl8pPr>
            <a:lvl9pPr marL="4114800" lvl="8" indent="-279400">
              <a:lnSpc>
                <a:spcPct val="115000"/>
              </a:lnSpc>
              <a:spcBef>
                <a:spcPts val="1600"/>
              </a:spcBef>
              <a:spcAft>
                <a:spcPts val="1600"/>
              </a:spcAft>
              <a:buClr>
                <a:srgbClr val="33475B"/>
              </a:buClr>
              <a:buSzPts val="800"/>
              <a:buFont typeface="Avenir"/>
              <a:buChar char="■"/>
              <a:defRPr sz="800">
                <a:solidFill>
                  <a:srgbClr val="33475B"/>
                </a:solidFill>
                <a:latin typeface="Avenir"/>
                <a:ea typeface="Avenir"/>
                <a:cs typeface="Avenir"/>
                <a:sym typeface="Avenir"/>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88"/>
        <p:cNvGrpSpPr/>
        <p:nvPr/>
      </p:nvGrpSpPr>
      <p:grpSpPr>
        <a:xfrm>
          <a:off x="0" y="0"/>
          <a:ext cx="0" cy="0"/>
          <a:chOff x="0" y="0"/>
          <a:chExt cx="0" cy="0"/>
        </a:xfrm>
      </p:grpSpPr>
      <p:sp>
        <p:nvSpPr>
          <p:cNvPr id="289" name="Google Shape;289;p6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33475B"/>
              </a:buClr>
              <a:buSzPts val="2800"/>
              <a:buFont typeface="Avenir"/>
              <a:buNone/>
              <a:defRPr sz="2800" b="1">
                <a:solidFill>
                  <a:srgbClr val="33475B"/>
                </a:solidFill>
                <a:latin typeface="Avenir"/>
                <a:ea typeface="Avenir"/>
                <a:cs typeface="Avenir"/>
                <a:sym typeface="Avenir"/>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90" name="Google Shape;290;p6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30200" rtl="0">
              <a:lnSpc>
                <a:spcPct val="115000"/>
              </a:lnSpc>
              <a:spcBef>
                <a:spcPts val="0"/>
              </a:spcBef>
              <a:spcAft>
                <a:spcPts val="0"/>
              </a:spcAft>
              <a:buClr>
                <a:srgbClr val="33475B"/>
              </a:buClr>
              <a:buSzPts val="1600"/>
              <a:buFont typeface="Avenir"/>
              <a:buChar char="●"/>
              <a:defRPr sz="1600">
                <a:solidFill>
                  <a:srgbClr val="33475B"/>
                </a:solidFill>
                <a:latin typeface="Avenir"/>
                <a:ea typeface="Avenir"/>
                <a:cs typeface="Avenir"/>
                <a:sym typeface="Avenir"/>
              </a:defRPr>
            </a:lvl1pPr>
            <a:lvl2pPr marL="914400" lvl="1" indent="-317500" rtl="0">
              <a:lnSpc>
                <a:spcPct val="115000"/>
              </a:lnSpc>
              <a:spcBef>
                <a:spcPts val="1600"/>
              </a:spcBef>
              <a:spcAft>
                <a:spcPts val="0"/>
              </a:spcAft>
              <a:buClr>
                <a:srgbClr val="33475B"/>
              </a:buClr>
              <a:buSzPts val="1400"/>
              <a:buFont typeface="Avenir"/>
              <a:buChar char="○"/>
              <a:defRPr>
                <a:solidFill>
                  <a:srgbClr val="33475B"/>
                </a:solidFill>
                <a:latin typeface="Avenir"/>
                <a:ea typeface="Avenir"/>
                <a:cs typeface="Avenir"/>
                <a:sym typeface="Avenir"/>
              </a:defRPr>
            </a:lvl2pPr>
            <a:lvl3pPr marL="1371600" lvl="2" indent="-317500" rtl="0">
              <a:lnSpc>
                <a:spcPct val="115000"/>
              </a:lnSpc>
              <a:spcBef>
                <a:spcPts val="1600"/>
              </a:spcBef>
              <a:spcAft>
                <a:spcPts val="0"/>
              </a:spcAft>
              <a:buClr>
                <a:srgbClr val="33475B"/>
              </a:buClr>
              <a:buSzPts val="1400"/>
              <a:buFont typeface="Avenir"/>
              <a:buChar char="■"/>
              <a:defRPr>
                <a:solidFill>
                  <a:srgbClr val="33475B"/>
                </a:solidFill>
                <a:latin typeface="Avenir"/>
                <a:ea typeface="Avenir"/>
                <a:cs typeface="Avenir"/>
                <a:sym typeface="Avenir"/>
              </a:defRPr>
            </a:lvl3pPr>
            <a:lvl4pPr marL="1828800" lvl="3" indent="-292100" rtl="0">
              <a:lnSpc>
                <a:spcPct val="115000"/>
              </a:lnSpc>
              <a:spcBef>
                <a:spcPts val="1600"/>
              </a:spcBef>
              <a:spcAft>
                <a:spcPts val="0"/>
              </a:spcAft>
              <a:buClr>
                <a:srgbClr val="33475B"/>
              </a:buClr>
              <a:buSzPts val="1000"/>
              <a:buFont typeface="Avenir"/>
              <a:buChar char="●"/>
              <a:defRPr sz="1000">
                <a:solidFill>
                  <a:srgbClr val="33475B"/>
                </a:solidFill>
                <a:latin typeface="Avenir"/>
                <a:ea typeface="Avenir"/>
                <a:cs typeface="Avenir"/>
                <a:sym typeface="Avenir"/>
              </a:defRPr>
            </a:lvl4pPr>
            <a:lvl5pPr marL="2286000" lvl="4" indent="-279400" rtl="0">
              <a:lnSpc>
                <a:spcPct val="115000"/>
              </a:lnSpc>
              <a:spcBef>
                <a:spcPts val="1600"/>
              </a:spcBef>
              <a:spcAft>
                <a:spcPts val="0"/>
              </a:spcAft>
              <a:buClr>
                <a:srgbClr val="33475B"/>
              </a:buClr>
              <a:buSzPts val="800"/>
              <a:buFont typeface="Avenir"/>
              <a:buChar char="○"/>
              <a:defRPr sz="800">
                <a:solidFill>
                  <a:srgbClr val="33475B"/>
                </a:solidFill>
                <a:latin typeface="Avenir"/>
                <a:ea typeface="Avenir"/>
                <a:cs typeface="Avenir"/>
                <a:sym typeface="Avenir"/>
              </a:defRPr>
            </a:lvl5pPr>
            <a:lvl6pPr marL="2743200" lvl="5" indent="-279400" rtl="0">
              <a:lnSpc>
                <a:spcPct val="115000"/>
              </a:lnSpc>
              <a:spcBef>
                <a:spcPts val="1600"/>
              </a:spcBef>
              <a:spcAft>
                <a:spcPts val="0"/>
              </a:spcAft>
              <a:buClr>
                <a:srgbClr val="33475B"/>
              </a:buClr>
              <a:buSzPts val="800"/>
              <a:buFont typeface="Avenir"/>
              <a:buChar char="■"/>
              <a:defRPr sz="800">
                <a:solidFill>
                  <a:srgbClr val="33475B"/>
                </a:solidFill>
                <a:latin typeface="Avenir"/>
                <a:ea typeface="Avenir"/>
                <a:cs typeface="Avenir"/>
                <a:sym typeface="Avenir"/>
              </a:defRPr>
            </a:lvl6pPr>
            <a:lvl7pPr marL="3200400" lvl="6" indent="-279400" rtl="0">
              <a:lnSpc>
                <a:spcPct val="115000"/>
              </a:lnSpc>
              <a:spcBef>
                <a:spcPts val="1600"/>
              </a:spcBef>
              <a:spcAft>
                <a:spcPts val="0"/>
              </a:spcAft>
              <a:buClr>
                <a:srgbClr val="33475B"/>
              </a:buClr>
              <a:buSzPts val="800"/>
              <a:buFont typeface="Avenir"/>
              <a:buChar char="●"/>
              <a:defRPr sz="800">
                <a:solidFill>
                  <a:srgbClr val="33475B"/>
                </a:solidFill>
                <a:latin typeface="Avenir"/>
                <a:ea typeface="Avenir"/>
                <a:cs typeface="Avenir"/>
                <a:sym typeface="Avenir"/>
              </a:defRPr>
            </a:lvl7pPr>
            <a:lvl8pPr marL="3657600" lvl="7" indent="-279400" rtl="0">
              <a:lnSpc>
                <a:spcPct val="115000"/>
              </a:lnSpc>
              <a:spcBef>
                <a:spcPts val="1600"/>
              </a:spcBef>
              <a:spcAft>
                <a:spcPts val="0"/>
              </a:spcAft>
              <a:buClr>
                <a:srgbClr val="33475B"/>
              </a:buClr>
              <a:buSzPts val="800"/>
              <a:buFont typeface="Avenir"/>
              <a:buChar char="○"/>
              <a:defRPr sz="800">
                <a:solidFill>
                  <a:srgbClr val="33475B"/>
                </a:solidFill>
                <a:latin typeface="Avenir"/>
                <a:ea typeface="Avenir"/>
                <a:cs typeface="Avenir"/>
                <a:sym typeface="Avenir"/>
              </a:defRPr>
            </a:lvl8pPr>
            <a:lvl9pPr marL="4114800" lvl="8" indent="-279400" rtl="0">
              <a:lnSpc>
                <a:spcPct val="115000"/>
              </a:lnSpc>
              <a:spcBef>
                <a:spcPts val="1600"/>
              </a:spcBef>
              <a:spcAft>
                <a:spcPts val="1600"/>
              </a:spcAft>
              <a:buClr>
                <a:srgbClr val="33475B"/>
              </a:buClr>
              <a:buSzPts val="800"/>
              <a:buFont typeface="Avenir"/>
              <a:buChar char="■"/>
              <a:defRPr sz="800">
                <a:solidFill>
                  <a:srgbClr val="33475B"/>
                </a:solidFill>
                <a:latin typeface="Avenir"/>
                <a:ea typeface="Avenir"/>
                <a:cs typeface="Avenir"/>
                <a:sym typeface="Avenir"/>
              </a:defRPr>
            </a:lvl9pPr>
          </a:lstStyle>
          <a:p>
            <a:endParaRPr/>
          </a:p>
        </p:txBody>
      </p:sp>
      <p:sp>
        <p:nvSpPr>
          <p:cNvPr id="291" name="Google Shape;291;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 id="2147483743" r:id="rId33"/>
    <p:sldLayoutId id="2147483744" r:id="rId34"/>
    <p:sldLayoutId id="2147483745" r:id="rId35"/>
    <p:sldLayoutId id="2147483746" r:id="rId36"/>
    <p:sldLayoutId id="2147483747" r:id="rId37"/>
    <p:sldLayoutId id="2147483748" r:id="rId38"/>
    <p:sldLayoutId id="2147483749" r:id="rId39"/>
    <p:sldLayoutId id="2147483750" r:id="rId40"/>
    <p:sldLayoutId id="2147483751" r:id="rId41"/>
    <p:sldLayoutId id="2147483752" r:id="rId42"/>
    <p:sldLayoutId id="2147483753" r:id="rId43"/>
    <p:sldLayoutId id="2147483754" r:id="rId44"/>
    <p:sldLayoutId id="2147483755" r:id="rId45"/>
    <p:sldLayoutId id="2147483756" r:id="rId46"/>
    <p:sldLayoutId id="2147483757" r:id="rId47"/>
    <p:sldLayoutId id="2147483758" r:id="rId48"/>
    <p:sldLayoutId id="2147483759" r:id="rId49"/>
    <p:sldLayoutId id="2147483760" r:id="rId50"/>
    <p:sldLayoutId id="2147483761" r:id="rId51"/>
    <p:sldLayoutId id="2147483762" r:id="rId52"/>
    <p:sldLayoutId id="2147483763" r:id="rId53"/>
    <p:sldLayoutId id="2147483764" r:id="rId54"/>
    <p:sldLayoutId id="2147483765" r:id="rId55"/>
    <p:sldLayoutId id="2147483766" r:id="rId56"/>
    <p:sldLayoutId id="2147483767" r:id="rId57"/>
    <p:sldLayoutId id="2147483768" r:id="rId58"/>
    <p:sldLayoutId id="2147483769" r:id="rId59"/>
    <p:sldLayoutId id="2147483770" r:id="rId60"/>
    <p:sldLayoutId id="2147483771" r:id="rId61"/>
    <p:sldLayoutId id="2147483772" r:id="rId62"/>
    <p:sldLayoutId id="2147483773" r:id="rId63"/>
    <p:sldLayoutId id="2147483774" r:id="rId64"/>
    <p:sldLayoutId id="2147483775" r:id="rId65"/>
    <p:sldLayoutId id="2147483776" r:id="rId66"/>
    <p:sldLayoutId id="2147483777" r:id="rId67"/>
    <p:sldLayoutId id="2147483778" r:id="rId68"/>
    <p:sldLayoutId id="2147483779" r:id="rId69"/>
    <p:sldLayoutId id="2147483780" r:id="rId70"/>
    <p:sldLayoutId id="2147483781" r:id="rId71"/>
    <p:sldLayoutId id="2147483782" r:id="rId72"/>
    <p:sldLayoutId id="2147483783" r:id="rId73"/>
    <p:sldLayoutId id="2147483784" r:id="rId74"/>
    <p:sldLayoutId id="2147483785" r:id="rId75"/>
    <p:sldLayoutId id="2147483786" r:id="rId76"/>
    <p:sldLayoutId id="2147483787" r:id="rId77"/>
    <p:sldLayoutId id="2147483788" r:id="rId78"/>
    <p:sldLayoutId id="2147483789" r:id="rId79"/>
    <p:sldLayoutId id="2147483790" r:id="rId80"/>
    <p:sldLayoutId id="2147483791" r:id="rId8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61.xml"/><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61.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61.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44.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61.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5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58.xml"/><Relationship Id="rId4" Type="http://schemas.openxmlformats.org/officeDocument/2006/relationships/image" Target="../media/image43.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74.jpg"/><Relationship Id="rId5" Type="http://schemas.openxmlformats.org/officeDocument/2006/relationships/image" Target="../media/image2.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61.xml"/><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8FA"/>
        </a:solidFill>
        <a:effectLst/>
      </p:bgPr>
    </p:bg>
    <p:spTree>
      <p:nvGrpSpPr>
        <p:cNvPr id="1" name="Shape 653"/>
        <p:cNvGrpSpPr/>
        <p:nvPr/>
      </p:nvGrpSpPr>
      <p:grpSpPr>
        <a:xfrm>
          <a:off x="0" y="0"/>
          <a:ext cx="0" cy="0"/>
          <a:chOff x="0" y="0"/>
          <a:chExt cx="0" cy="0"/>
        </a:xfrm>
      </p:grpSpPr>
      <p:sp>
        <p:nvSpPr>
          <p:cNvPr id="654" name="Google Shape;654;p147"/>
          <p:cNvSpPr txBox="1">
            <a:spLocks noGrp="1"/>
          </p:cNvSpPr>
          <p:nvPr>
            <p:ph type="title"/>
          </p:nvPr>
        </p:nvSpPr>
        <p:spPr>
          <a:xfrm>
            <a:off x="2541750" y="1163175"/>
            <a:ext cx="5860500" cy="95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5700" b="1" i="0" u="none" baseline="0">
                <a:solidFill>
                  <a:srgbClr val="2D3E50"/>
                </a:solidFill>
              </a:rPr>
              <a:t>Hub Services  </a:t>
            </a:r>
            <a:endParaRPr sz="5700">
              <a:solidFill>
                <a:srgbClr val="2D3E50"/>
              </a:solidFill>
            </a:endParaRPr>
          </a:p>
        </p:txBody>
      </p:sp>
      <p:sp>
        <p:nvSpPr>
          <p:cNvPr id="655" name="Google Shape;655;p147"/>
          <p:cNvSpPr txBox="1">
            <a:spLocks noGrp="1"/>
          </p:cNvSpPr>
          <p:nvPr>
            <p:ph type="subTitle" idx="1"/>
          </p:nvPr>
        </p:nvSpPr>
        <p:spPr>
          <a:xfrm>
            <a:off x="2605375" y="2162050"/>
            <a:ext cx="4363461" cy="620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fr" b="1" i="0" u="none" baseline="0" dirty="0">
                <a:solidFill>
                  <a:srgbClr val="2D3E50"/>
                </a:solidFill>
              </a:rPr>
              <a:t>Bibliothèque de diapositives sur les produits</a:t>
            </a:r>
            <a:br>
              <a:rPr lang="fr" b="1" dirty="0">
                <a:solidFill>
                  <a:srgbClr val="2D3E50"/>
                </a:solidFill>
              </a:rPr>
            </a:br>
            <a:r>
              <a:rPr lang="fr" sz="1200" b="1" i="0" u="none" baseline="0" dirty="0">
                <a:solidFill>
                  <a:srgbClr val="2D3E50"/>
                </a:solidFill>
              </a:rPr>
              <a:t>Juillet 2020 // Marketing produit </a:t>
            </a:r>
            <a:endParaRPr sz="1200" b="1" dirty="0">
              <a:solidFill>
                <a:srgbClr val="2D3E5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156"/>
          <p:cNvSpPr/>
          <p:nvPr/>
        </p:nvSpPr>
        <p:spPr>
          <a:xfrm>
            <a:off x="4533900" y="1335926"/>
            <a:ext cx="3666900" cy="22983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56"/>
          <p:cNvSpPr txBox="1"/>
          <p:nvPr/>
        </p:nvSpPr>
        <p:spPr>
          <a:xfrm>
            <a:off x="424325" y="1026777"/>
            <a:ext cx="4370100" cy="41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2400" b="0" i="0" u="none" baseline="0">
                <a:solidFill>
                  <a:srgbClr val="5979D4"/>
                </a:solidFill>
                <a:latin typeface="Avenir"/>
                <a:ea typeface="Avenir"/>
                <a:cs typeface="Avenir"/>
                <a:sym typeface="Avenir"/>
              </a:rPr>
              <a:t>Expérience client</a:t>
            </a:r>
            <a:endParaRPr sz="2400">
              <a:solidFill>
                <a:srgbClr val="5979D4"/>
              </a:solidFill>
              <a:latin typeface="Avenir"/>
              <a:ea typeface="Avenir"/>
              <a:cs typeface="Avenir"/>
              <a:sym typeface="Avenir"/>
            </a:endParaRPr>
          </a:p>
        </p:txBody>
      </p:sp>
      <p:sp>
        <p:nvSpPr>
          <p:cNvPr id="735" name="Google Shape;735;p156"/>
          <p:cNvSpPr txBox="1"/>
          <p:nvPr/>
        </p:nvSpPr>
        <p:spPr>
          <a:xfrm>
            <a:off x="439725" y="1582013"/>
            <a:ext cx="3303900" cy="1308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1200" b="0" i="0" u="none" baseline="0" dirty="0">
                <a:solidFill>
                  <a:srgbClr val="595959"/>
                </a:solidFill>
                <a:latin typeface="Avenir"/>
                <a:ea typeface="Avenir"/>
                <a:cs typeface="Avenir"/>
                <a:sym typeface="Avenir"/>
              </a:rPr>
              <a:t>Offrez une meilleure expérience à vos clients avec une aide aussi simple que performante. </a:t>
            </a:r>
            <a:endParaRPr sz="12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sz="600" dirty="0">
              <a:solidFill>
                <a:srgbClr val="595959"/>
              </a:solidFill>
              <a:latin typeface="Avenir"/>
              <a:ea typeface="Avenir"/>
              <a:cs typeface="Avenir"/>
              <a:sym typeface="Avenir"/>
            </a:endParaRPr>
          </a:p>
          <a:p>
            <a:pPr marL="457200" lvl="0" indent="-311150" algn="l" rtl="0">
              <a:lnSpc>
                <a:spcPct val="150000"/>
              </a:lnSpc>
              <a:spcBef>
                <a:spcPts val="0"/>
              </a:spcBef>
              <a:spcAft>
                <a:spcPts val="0"/>
              </a:spcAft>
              <a:buClr>
                <a:srgbClr val="595959"/>
              </a:buClr>
              <a:buSzPts val="1300"/>
              <a:buFont typeface="Avenir"/>
              <a:buChar char="●"/>
            </a:pPr>
            <a:r>
              <a:rPr lang="fr" sz="1200" b="0" i="0" u="none" baseline="0" dirty="0">
                <a:solidFill>
                  <a:srgbClr val="595959"/>
                </a:solidFill>
                <a:latin typeface="Avenir"/>
                <a:ea typeface="Avenir"/>
                <a:cs typeface="Avenir"/>
                <a:sym typeface="Avenir"/>
              </a:rPr>
              <a:t>Conversations</a:t>
            </a:r>
            <a:endParaRPr sz="1200" dirty="0">
              <a:solidFill>
                <a:srgbClr val="595959"/>
              </a:solidFill>
              <a:latin typeface="Avenir"/>
              <a:ea typeface="Avenir"/>
              <a:cs typeface="Avenir"/>
              <a:sym typeface="Avenir"/>
            </a:endParaRPr>
          </a:p>
          <a:p>
            <a:pPr marL="457200" lvl="0" indent="-311150" algn="l" rtl="0">
              <a:lnSpc>
                <a:spcPct val="150000"/>
              </a:lnSpc>
              <a:spcBef>
                <a:spcPts val="0"/>
              </a:spcBef>
              <a:spcAft>
                <a:spcPts val="0"/>
              </a:spcAft>
              <a:buClr>
                <a:srgbClr val="595959"/>
              </a:buClr>
              <a:buSzPts val="1300"/>
              <a:buFont typeface="Avenir"/>
              <a:buChar char="●"/>
            </a:pPr>
            <a:r>
              <a:rPr lang="fr" sz="1200" b="0" i="0" u="none" baseline="0" dirty="0">
                <a:solidFill>
                  <a:srgbClr val="595959"/>
                </a:solidFill>
                <a:latin typeface="Avenir"/>
                <a:ea typeface="Avenir"/>
                <a:cs typeface="Avenir"/>
                <a:sym typeface="Avenir"/>
              </a:rPr>
              <a:t>Boîte de réception partagée </a:t>
            </a:r>
            <a:endParaRPr sz="1200" dirty="0">
              <a:solidFill>
                <a:srgbClr val="595959"/>
              </a:solidFill>
              <a:latin typeface="Avenir"/>
              <a:ea typeface="Avenir"/>
              <a:cs typeface="Avenir"/>
              <a:sym typeface="Avenir"/>
            </a:endParaRPr>
          </a:p>
          <a:p>
            <a:pPr marL="457200" lvl="0" indent="-311150" algn="l" rtl="0">
              <a:lnSpc>
                <a:spcPct val="150000"/>
              </a:lnSpc>
              <a:spcBef>
                <a:spcPts val="0"/>
              </a:spcBef>
              <a:spcAft>
                <a:spcPts val="0"/>
              </a:spcAft>
              <a:buClr>
                <a:srgbClr val="595959"/>
              </a:buClr>
              <a:buSzPts val="1300"/>
              <a:buFont typeface="Avenir"/>
              <a:buChar char="●"/>
            </a:pPr>
            <a:r>
              <a:rPr lang="fr" sz="1200" b="0" i="0" u="none" baseline="0" dirty="0">
                <a:solidFill>
                  <a:srgbClr val="595959"/>
                </a:solidFill>
                <a:latin typeface="Avenir"/>
                <a:ea typeface="Avenir"/>
                <a:cs typeface="Avenir"/>
                <a:sym typeface="Avenir"/>
              </a:rPr>
              <a:t>Tickets </a:t>
            </a:r>
            <a:endParaRPr sz="1200" dirty="0">
              <a:solidFill>
                <a:srgbClr val="595959"/>
              </a:solidFill>
              <a:latin typeface="Avenir"/>
              <a:ea typeface="Avenir"/>
              <a:cs typeface="Avenir"/>
              <a:sym typeface="Avenir"/>
            </a:endParaRPr>
          </a:p>
          <a:p>
            <a:pPr marL="457200" lvl="0" indent="-311150" algn="l" rtl="0">
              <a:lnSpc>
                <a:spcPct val="150000"/>
              </a:lnSpc>
              <a:spcBef>
                <a:spcPts val="0"/>
              </a:spcBef>
              <a:spcAft>
                <a:spcPts val="0"/>
              </a:spcAft>
              <a:buClr>
                <a:srgbClr val="595959"/>
              </a:buClr>
              <a:buSzPts val="1300"/>
              <a:buFont typeface="Avenir"/>
              <a:buChar char="●"/>
            </a:pPr>
            <a:r>
              <a:rPr lang="fr" sz="1200" b="0" i="0" u="none" baseline="0" dirty="0">
                <a:solidFill>
                  <a:srgbClr val="595959"/>
                </a:solidFill>
                <a:latin typeface="Avenir"/>
                <a:ea typeface="Avenir"/>
                <a:cs typeface="Avenir"/>
                <a:sym typeface="Avenir"/>
              </a:rPr>
              <a:t>Automatisation </a:t>
            </a:r>
            <a:endParaRPr sz="1200" dirty="0">
              <a:solidFill>
                <a:srgbClr val="595959"/>
              </a:solidFill>
              <a:latin typeface="Avenir"/>
              <a:ea typeface="Avenir"/>
              <a:cs typeface="Avenir"/>
              <a:sym typeface="Avenir"/>
            </a:endParaRPr>
          </a:p>
          <a:p>
            <a:pPr marL="457200" lvl="0" indent="-311150" algn="l" rtl="0">
              <a:lnSpc>
                <a:spcPct val="150000"/>
              </a:lnSpc>
              <a:spcBef>
                <a:spcPts val="0"/>
              </a:spcBef>
              <a:spcAft>
                <a:spcPts val="0"/>
              </a:spcAft>
              <a:buClr>
                <a:srgbClr val="595959"/>
              </a:buClr>
              <a:buSzPts val="1300"/>
              <a:buFont typeface="Avenir"/>
              <a:buChar char="●"/>
            </a:pPr>
            <a:r>
              <a:rPr lang="fr" sz="1200" b="0" i="0" u="none" baseline="0" dirty="0">
                <a:solidFill>
                  <a:srgbClr val="595959"/>
                </a:solidFill>
                <a:latin typeface="Avenir"/>
                <a:ea typeface="Avenir"/>
                <a:cs typeface="Avenir"/>
                <a:sym typeface="Avenir"/>
              </a:rPr>
              <a:t>Rapports </a:t>
            </a:r>
            <a:endParaRPr sz="1200" dirty="0">
              <a:solidFill>
                <a:srgbClr val="595959"/>
              </a:solidFill>
              <a:latin typeface="Avenir"/>
              <a:ea typeface="Avenir"/>
              <a:cs typeface="Avenir"/>
              <a:sym typeface="Avenir"/>
            </a:endParaRPr>
          </a:p>
          <a:p>
            <a:pPr marL="457200" lvl="0" indent="-311150" algn="l" rtl="0">
              <a:lnSpc>
                <a:spcPct val="150000"/>
              </a:lnSpc>
              <a:spcBef>
                <a:spcPts val="0"/>
              </a:spcBef>
              <a:spcAft>
                <a:spcPts val="0"/>
              </a:spcAft>
              <a:buClr>
                <a:srgbClr val="595959"/>
              </a:buClr>
              <a:buSzPts val="1300"/>
              <a:buFont typeface="Avenir"/>
              <a:buChar char="●"/>
            </a:pPr>
            <a:r>
              <a:rPr lang="fr" sz="1200" b="0" i="0" u="none" baseline="0" dirty="0">
                <a:solidFill>
                  <a:srgbClr val="595959"/>
                </a:solidFill>
                <a:latin typeface="Avenir"/>
                <a:ea typeface="Avenir"/>
                <a:cs typeface="Avenir"/>
                <a:sym typeface="Avenir"/>
              </a:rPr>
              <a:t>CRM </a:t>
            </a:r>
            <a:endParaRPr sz="1200" dirty="0">
              <a:solidFill>
                <a:srgbClr val="595959"/>
              </a:solidFill>
              <a:latin typeface="Avenir"/>
              <a:ea typeface="Avenir"/>
              <a:cs typeface="Avenir"/>
              <a:sym typeface="Avenir"/>
            </a:endParaRPr>
          </a:p>
          <a:p>
            <a:pPr marL="0" lvl="0" indent="0" algn="l" rtl="0">
              <a:lnSpc>
                <a:spcPct val="115000"/>
              </a:lnSpc>
              <a:spcBef>
                <a:spcPts val="0"/>
              </a:spcBef>
              <a:spcAft>
                <a:spcPts val="0"/>
              </a:spcAft>
              <a:buClr>
                <a:srgbClr val="000000"/>
              </a:buClr>
              <a:buSzPts val="1100"/>
              <a:buFont typeface="Arial"/>
              <a:buNone/>
            </a:pPr>
            <a:endParaRPr sz="13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sz="1300" dirty="0">
              <a:solidFill>
                <a:srgbClr val="595959"/>
              </a:solidFill>
              <a:latin typeface="Avenir"/>
              <a:ea typeface="Avenir"/>
              <a:cs typeface="Avenir"/>
              <a:sym typeface="Avenir"/>
            </a:endParaRPr>
          </a:p>
        </p:txBody>
      </p:sp>
      <p:cxnSp>
        <p:nvCxnSpPr>
          <p:cNvPr id="736" name="Google Shape;736;p156"/>
          <p:cNvCxnSpPr>
            <a:cxnSpLocks/>
          </p:cNvCxnSpPr>
          <p:nvPr/>
        </p:nvCxnSpPr>
        <p:spPr>
          <a:xfrm>
            <a:off x="492800" y="1576115"/>
            <a:ext cx="2388945" cy="0"/>
          </a:xfrm>
          <a:prstGeom prst="straightConnector1">
            <a:avLst/>
          </a:prstGeom>
          <a:noFill/>
          <a:ln w="9525" cap="flat" cmpd="sng">
            <a:solidFill>
              <a:srgbClr val="78909C"/>
            </a:solidFill>
            <a:prstDash val="solid"/>
            <a:round/>
            <a:headEnd type="none" w="med" len="med"/>
            <a:tailEnd type="none" w="med" len="med"/>
          </a:ln>
        </p:spPr>
      </p:cxnSp>
      <p:sp>
        <p:nvSpPr>
          <p:cNvPr id="737" name="Google Shape;737;p156"/>
          <p:cNvSpPr txBox="1"/>
          <p:nvPr/>
        </p:nvSpPr>
        <p:spPr>
          <a:xfrm>
            <a:off x="439725" y="919108"/>
            <a:ext cx="4122000" cy="19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1100" b="0" i="0" u="none" baseline="0">
                <a:solidFill>
                  <a:srgbClr val="78909C"/>
                </a:solidFill>
                <a:latin typeface="Avenir"/>
                <a:ea typeface="Avenir"/>
                <a:cs typeface="Avenir"/>
                <a:sym typeface="Avenir"/>
              </a:rPr>
              <a:t>Hub Services </a:t>
            </a:r>
            <a:endParaRPr sz="1100" dirty="0">
              <a:solidFill>
                <a:srgbClr val="78909C"/>
              </a:solidFill>
              <a:latin typeface="Avenir"/>
              <a:ea typeface="Avenir"/>
              <a:cs typeface="Avenir"/>
              <a:sym typeface="Avenir"/>
            </a:endParaRPr>
          </a:p>
        </p:txBody>
      </p:sp>
      <p:pic>
        <p:nvPicPr>
          <p:cNvPr id="738" name="Google Shape;738;p156"/>
          <p:cNvPicPr preferRelativeResize="0"/>
          <p:nvPr/>
        </p:nvPicPr>
        <p:blipFill rotWithShape="1">
          <a:blip r:embed="rId3">
            <a:alphaModFix/>
          </a:blip>
          <a:srcRect r="36057"/>
          <a:stretch/>
        </p:blipFill>
        <p:spPr>
          <a:xfrm>
            <a:off x="4327825" y="307950"/>
            <a:ext cx="4413175" cy="4527600"/>
          </a:xfrm>
          <a:prstGeom prst="rect">
            <a:avLst/>
          </a:prstGeom>
          <a:noFill/>
          <a:ln>
            <a:noFill/>
          </a:ln>
          <a:effectLst>
            <a:outerShdw blurRad="300038" dist="180975" dir="5400000" algn="bl" rotWithShape="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157"/>
          <p:cNvSpPr txBox="1"/>
          <p:nvPr/>
        </p:nvSpPr>
        <p:spPr>
          <a:xfrm>
            <a:off x="424325" y="564962"/>
            <a:ext cx="3020839" cy="41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2400" b="0" i="0" u="none" baseline="0" dirty="0">
                <a:solidFill>
                  <a:srgbClr val="5979D4"/>
                </a:solidFill>
                <a:latin typeface="Avenir"/>
                <a:ea typeface="Avenir"/>
                <a:cs typeface="Avenir"/>
                <a:sym typeface="Avenir"/>
              </a:rPr>
              <a:t>Conversations et chat en direct</a:t>
            </a:r>
            <a:endParaRPr sz="2400" dirty="0">
              <a:solidFill>
                <a:srgbClr val="5979D4"/>
              </a:solidFill>
              <a:latin typeface="Avenir"/>
              <a:ea typeface="Avenir"/>
              <a:cs typeface="Avenir"/>
              <a:sym typeface="Avenir"/>
            </a:endParaRPr>
          </a:p>
        </p:txBody>
      </p:sp>
      <p:sp>
        <p:nvSpPr>
          <p:cNvPr id="744" name="Google Shape;744;p157"/>
          <p:cNvSpPr txBox="1"/>
          <p:nvPr/>
        </p:nvSpPr>
        <p:spPr>
          <a:xfrm>
            <a:off x="439725" y="1498877"/>
            <a:ext cx="3744875" cy="1308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1200" b="0" i="0" u="none" baseline="0" dirty="0">
                <a:solidFill>
                  <a:srgbClr val="595959"/>
                </a:solidFill>
                <a:latin typeface="Avenir"/>
                <a:ea typeface="Avenir"/>
                <a:cs typeface="Avenir"/>
                <a:sym typeface="Avenir"/>
              </a:rPr>
              <a:t>Gérez et optimisez la communication avec les clients avec l'outil Conversations. </a:t>
            </a:r>
            <a:endParaRPr sz="12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sz="6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r>
              <a:rPr lang="fr" sz="1200" b="0" i="0" u="none" baseline="0" dirty="0">
                <a:solidFill>
                  <a:srgbClr val="595959"/>
                </a:solidFill>
                <a:latin typeface="Avenir"/>
                <a:ea typeface="Avenir"/>
                <a:cs typeface="Avenir"/>
                <a:sym typeface="Avenir"/>
              </a:rPr>
              <a:t>En plus du chat en direct, l'outil Conversations comprend une boîte de réception partagée, un outil de création de </a:t>
            </a:r>
            <a:r>
              <a:rPr lang="fr" sz="1200" b="0" i="0" u="none" baseline="0" dirty="0" err="1">
                <a:solidFill>
                  <a:srgbClr val="595959"/>
                </a:solidFill>
                <a:latin typeface="Avenir"/>
                <a:ea typeface="Avenir"/>
                <a:cs typeface="Avenir"/>
                <a:sym typeface="Avenir"/>
              </a:rPr>
              <a:t>chatbots</a:t>
            </a:r>
            <a:r>
              <a:rPr lang="fr" sz="1200" b="0" i="0" u="none" baseline="0" dirty="0">
                <a:solidFill>
                  <a:srgbClr val="595959"/>
                </a:solidFill>
                <a:latin typeface="Avenir"/>
                <a:ea typeface="Avenir"/>
                <a:cs typeface="Avenir"/>
                <a:sym typeface="Avenir"/>
              </a:rPr>
              <a:t> facile à utiliser, des tickets intégrés, ainsi que des outils de collaboration et de productivité pour vous aider à optimiser l'expérience client. </a:t>
            </a:r>
            <a:endParaRPr sz="12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sz="6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r>
              <a:rPr lang="fr" sz="1200" b="0" i="0" u="none" baseline="0" dirty="0">
                <a:solidFill>
                  <a:srgbClr val="595959"/>
                </a:solidFill>
                <a:latin typeface="Avenir"/>
                <a:ea typeface="Avenir"/>
                <a:cs typeface="Avenir"/>
                <a:sym typeface="Avenir"/>
              </a:rPr>
              <a:t>Intégré à </a:t>
            </a:r>
            <a:r>
              <a:rPr lang="fr" sz="1200" b="0" i="0" u="none" baseline="0" dirty="0" err="1">
                <a:solidFill>
                  <a:srgbClr val="595959"/>
                </a:solidFill>
                <a:latin typeface="Avenir"/>
                <a:ea typeface="Avenir"/>
                <a:cs typeface="Avenir"/>
                <a:sym typeface="Avenir"/>
              </a:rPr>
              <a:t>HubSpot</a:t>
            </a:r>
            <a:r>
              <a:rPr lang="fr" sz="1200" b="0" i="0" u="none" baseline="0" dirty="0">
                <a:solidFill>
                  <a:srgbClr val="595959"/>
                </a:solidFill>
                <a:latin typeface="Avenir"/>
                <a:ea typeface="Avenir"/>
                <a:cs typeface="Avenir"/>
                <a:sym typeface="Avenir"/>
              </a:rPr>
              <a:t> CRM, il affiche des informations contextuelles sur tous les clients chaque fois que vous vous entretenez avec eux. </a:t>
            </a:r>
            <a:endParaRPr sz="1200" dirty="0">
              <a:solidFill>
                <a:srgbClr val="595959"/>
              </a:solidFill>
              <a:latin typeface="Avenir"/>
              <a:ea typeface="Avenir"/>
              <a:cs typeface="Avenir"/>
              <a:sym typeface="Avenir"/>
            </a:endParaRPr>
          </a:p>
        </p:txBody>
      </p:sp>
      <p:cxnSp>
        <p:nvCxnSpPr>
          <p:cNvPr id="745" name="Google Shape;745;p157"/>
          <p:cNvCxnSpPr>
            <a:cxnSpLocks/>
          </p:cNvCxnSpPr>
          <p:nvPr/>
        </p:nvCxnSpPr>
        <p:spPr>
          <a:xfrm>
            <a:off x="492800" y="1492988"/>
            <a:ext cx="2324291" cy="0"/>
          </a:xfrm>
          <a:prstGeom prst="straightConnector1">
            <a:avLst/>
          </a:prstGeom>
          <a:noFill/>
          <a:ln w="9525" cap="flat" cmpd="sng">
            <a:solidFill>
              <a:srgbClr val="78909C"/>
            </a:solidFill>
            <a:prstDash val="solid"/>
            <a:round/>
            <a:headEnd type="none" w="med" len="med"/>
            <a:tailEnd type="none" w="med" len="med"/>
          </a:ln>
        </p:spPr>
      </p:cxnSp>
      <p:sp>
        <p:nvSpPr>
          <p:cNvPr id="746" name="Google Shape;746;p157"/>
          <p:cNvSpPr txBox="1"/>
          <p:nvPr/>
        </p:nvSpPr>
        <p:spPr>
          <a:xfrm>
            <a:off x="439725" y="457293"/>
            <a:ext cx="4122000" cy="19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1100" b="0" i="0" u="none" baseline="0">
                <a:solidFill>
                  <a:srgbClr val="78909C"/>
                </a:solidFill>
                <a:latin typeface="Avenir"/>
                <a:ea typeface="Avenir"/>
                <a:cs typeface="Avenir"/>
                <a:sym typeface="Avenir"/>
              </a:rPr>
              <a:t>Hub Services </a:t>
            </a:r>
            <a:endParaRPr sz="1100">
              <a:solidFill>
                <a:srgbClr val="78909C"/>
              </a:solidFill>
              <a:latin typeface="Avenir"/>
              <a:ea typeface="Avenir"/>
              <a:cs typeface="Avenir"/>
              <a:sym typeface="Avenir"/>
            </a:endParaRPr>
          </a:p>
        </p:txBody>
      </p:sp>
      <p:pic>
        <p:nvPicPr>
          <p:cNvPr id="747" name="Google Shape;747;p157"/>
          <p:cNvPicPr preferRelativeResize="0"/>
          <p:nvPr/>
        </p:nvPicPr>
        <p:blipFill rotWithShape="1">
          <a:blip r:embed="rId3">
            <a:alphaModFix/>
          </a:blip>
          <a:srcRect r="36057"/>
          <a:stretch/>
        </p:blipFill>
        <p:spPr>
          <a:xfrm>
            <a:off x="4730825" y="307950"/>
            <a:ext cx="4413175" cy="4527600"/>
          </a:xfrm>
          <a:prstGeom prst="rect">
            <a:avLst/>
          </a:prstGeom>
          <a:noFill/>
          <a:ln>
            <a:noFill/>
          </a:ln>
          <a:effectLst>
            <a:outerShdw blurRad="300038" dist="180975" dir="5400000" algn="bl" rotWithShape="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158"/>
          <p:cNvSpPr txBox="1"/>
          <p:nvPr/>
        </p:nvSpPr>
        <p:spPr>
          <a:xfrm>
            <a:off x="424325" y="892186"/>
            <a:ext cx="4370100" cy="41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2400" b="0" i="0" u="none" baseline="0">
                <a:solidFill>
                  <a:srgbClr val="5979D4"/>
                </a:solidFill>
                <a:latin typeface="Avenir"/>
                <a:ea typeface="Avenir"/>
                <a:cs typeface="Avenir"/>
                <a:sym typeface="Avenir"/>
              </a:rPr>
              <a:t>Tickets et support technique</a:t>
            </a:r>
            <a:endParaRPr sz="2400" dirty="0">
              <a:solidFill>
                <a:srgbClr val="A64D79"/>
              </a:solidFill>
              <a:latin typeface="Avenir"/>
              <a:ea typeface="Avenir"/>
              <a:cs typeface="Avenir"/>
              <a:sym typeface="Avenir"/>
            </a:endParaRPr>
          </a:p>
        </p:txBody>
      </p:sp>
      <p:sp>
        <p:nvSpPr>
          <p:cNvPr id="753" name="Google Shape;753;p158"/>
          <p:cNvSpPr txBox="1"/>
          <p:nvPr/>
        </p:nvSpPr>
        <p:spPr>
          <a:xfrm>
            <a:off x="439725" y="1495910"/>
            <a:ext cx="3975000" cy="857700"/>
          </a:xfrm>
          <a:prstGeom prst="rect">
            <a:avLst/>
          </a:prstGeom>
          <a:noFill/>
          <a:ln>
            <a:noFill/>
          </a:ln>
        </p:spPr>
        <p:txBody>
          <a:bodyPr spcFirstLastPara="1" wrap="square" lIns="91425" tIns="91425" rIns="91425" bIns="91425" anchor="t" anchorCtr="0">
            <a:noAutofit/>
          </a:bodyPr>
          <a:lstStyle/>
          <a:p>
            <a:pPr lvl="0">
              <a:lnSpc>
                <a:spcPct val="115000"/>
              </a:lnSpc>
            </a:pPr>
            <a:r>
              <a:rPr lang="fr" sz="1200" b="0" i="0" u="none" baseline="0" dirty="0">
                <a:solidFill>
                  <a:srgbClr val="595959"/>
                </a:solidFill>
                <a:latin typeface="Avenir"/>
                <a:ea typeface="Avenir"/>
                <a:cs typeface="Avenir"/>
                <a:sym typeface="Avenir"/>
              </a:rPr>
              <a:t>Plus les conversations </a:t>
            </a:r>
            <a:r>
              <a:rPr lang="en-US" sz="1200" dirty="0">
                <a:solidFill>
                  <a:srgbClr val="595959"/>
                </a:solidFill>
                <a:latin typeface="Avenir"/>
                <a:ea typeface="Avenir"/>
                <a:cs typeface="Avenir"/>
                <a:sym typeface="Avenir"/>
              </a:rPr>
              <a:t>avec les clients </a:t>
            </a:r>
            <a:r>
              <a:rPr lang="en-US" sz="1200" dirty="0" err="1">
                <a:solidFill>
                  <a:srgbClr val="595959"/>
                </a:solidFill>
                <a:latin typeface="Avenir"/>
                <a:ea typeface="Avenir"/>
                <a:cs typeface="Avenir"/>
                <a:sym typeface="Avenir"/>
              </a:rPr>
              <a:t>augmentent</a:t>
            </a:r>
            <a:r>
              <a:rPr lang="en-US" sz="1200" dirty="0">
                <a:solidFill>
                  <a:srgbClr val="595959"/>
                </a:solidFill>
                <a:latin typeface="Avenir"/>
                <a:ea typeface="Avenir"/>
                <a:cs typeface="Avenir"/>
                <a:sym typeface="Avenir"/>
              </a:rPr>
              <a:t> </a:t>
            </a:r>
            <a:r>
              <a:rPr lang="en-US" sz="1200" dirty="0" err="1">
                <a:solidFill>
                  <a:srgbClr val="595959"/>
                </a:solidFill>
                <a:latin typeface="Avenir"/>
                <a:ea typeface="Avenir"/>
                <a:cs typeface="Avenir"/>
                <a:sym typeface="Avenir"/>
              </a:rPr>
              <a:t>en</a:t>
            </a:r>
            <a:r>
              <a:rPr lang="en-US" sz="1200" dirty="0">
                <a:solidFill>
                  <a:srgbClr val="595959"/>
                </a:solidFill>
                <a:latin typeface="Avenir"/>
                <a:ea typeface="Avenir"/>
                <a:cs typeface="Avenir"/>
                <a:sym typeface="Avenir"/>
              </a:rPr>
              <a:t> </a:t>
            </a:r>
            <a:r>
              <a:rPr lang="en-US" sz="1200" dirty="0" err="1">
                <a:solidFill>
                  <a:srgbClr val="595959"/>
                </a:solidFill>
                <a:latin typeface="Avenir"/>
                <a:ea typeface="Avenir"/>
                <a:cs typeface="Avenir"/>
                <a:sym typeface="Avenir"/>
              </a:rPr>
              <a:t>nombre</a:t>
            </a:r>
            <a:r>
              <a:rPr lang="en-US" sz="1200" dirty="0">
                <a:solidFill>
                  <a:srgbClr val="595959"/>
                </a:solidFill>
                <a:latin typeface="Avenir"/>
                <a:ea typeface="Avenir"/>
                <a:cs typeface="Avenir"/>
                <a:sym typeface="Avenir"/>
              </a:rPr>
              <a:t> et </a:t>
            </a:r>
            <a:r>
              <a:rPr lang="en-US" sz="1200" dirty="0" err="1">
                <a:solidFill>
                  <a:srgbClr val="595959"/>
                </a:solidFill>
                <a:latin typeface="Avenir"/>
                <a:ea typeface="Avenir"/>
                <a:cs typeface="Avenir"/>
                <a:sym typeface="Avenir"/>
              </a:rPr>
              <a:t>en</a:t>
            </a:r>
            <a:r>
              <a:rPr lang="en-US" sz="1200" dirty="0">
                <a:solidFill>
                  <a:srgbClr val="595959"/>
                </a:solidFill>
                <a:latin typeface="Avenir"/>
                <a:ea typeface="Avenir"/>
                <a:cs typeface="Avenir"/>
                <a:sym typeface="Avenir"/>
              </a:rPr>
              <a:t> </a:t>
            </a:r>
            <a:r>
              <a:rPr lang="en-US" sz="1200" dirty="0" err="1">
                <a:solidFill>
                  <a:srgbClr val="595959"/>
                </a:solidFill>
                <a:latin typeface="Avenir"/>
                <a:ea typeface="Avenir"/>
                <a:cs typeface="Avenir"/>
                <a:sym typeface="Avenir"/>
              </a:rPr>
              <a:t>complexité</a:t>
            </a:r>
            <a:r>
              <a:rPr lang="fr" sz="1200" b="0" i="0" u="none" baseline="0" dirty="0">
                <a:solidFill>
                  <a:srgbClr val="595959"/>
                </a:solidFill>
                <a:latin typeface="Avenir"/>
                <a:ea typeface="Avenir"/>
                <a:cs typeface="Avenir"/>
                <a:sym typeface="Avenir"/>
              </a:rPr>
              <a:t>, plus vous aurez besoin de tickets. </a:t>
            </a:r>
            <a:endParaRPr sz="12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sz="6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r>
              <a:rPr lang="fr" sz="1200" b="0" i="0" u="none" baseline="0" dirty="0">
                <a:solidFill>
                  <a:srgbClr val="595959"/>
                </a:solidFill>
                <a:latin typeface="Avenir"/>
                <a:ea typeface="Avenir"/>
                <a:cs typeface="Avenir"/>
                <a:sym typeface="Avenir"/>
              </a:rPr>
              <a:t>Utilisez-les pour communiquer avec les clients qui soulèvent des problèmes via l'outil Conversations. Transformez leurs requêtes en tickets pour les attribuer aux membres de votre équipe, et en assurer l'organisation, la priorisation et le suivi depuis une seule plateforme. </a:t>
            </a:r>
            <a:endParaRPr sz="12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sz="6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r>
              <a:rPr lang="fr" sz="1200" b="0" i="0" u="none" baseline="0" dirty="0">
                <a:solidFill>
                  <a:srgbClr val="595959"/>
                </a:solidFill>
                <a:latin typeface="Avenir"/>
                <a:ea typeface="Avenir"/>
                <a:cs typeface="Avenir"/>
                <a:sym typeface="Avenir"/>
              </a:rPr>
              <a:t>Développez un support de qualité grâce aux fonctionnalités d'automatisation et de </a:t>
            </a:r>
            <a:r>
              <a:rPr lang="fr" sz="1200" b="0" i="0" u="none" baseline="0" dirty="0" err="1">
                <a:solidFill>
                  <a:srgbClr val="595959"/>
                </a:solidFill>
                <a:latin typeface="Avenir"/>
                <a:ea typeface="Avenir"/>
                <a:cs typeface="Avenir"/>
                <a:sym typeface="Avenir"/>
              </a:rPr>
              <a:t>reporting</a:t>
            </a:r>
            <a:r>
              <a:rPr lang="fr" sz="1200" b="0" i="0" u="none" baseline="0" dirty="0">
                <a:solidFill>
                  <a:srgbClr val="595959"/>
                </a:solidFill>
                <a:latin typeface="Avenir"/>
                <a:ea typeface="Avenir"/>
                <a:cs typeface="Avenir"/>
                <a:sym typeface="Avenir"/>
              </a:rPr>
              <a:t> personnalisé de </a:t>
            </a:r>
            <a:r>
              <a:rPr lang="fr" sz="1200" b="0" i="0" u="none" baseline="0" dirty="0" err="1">
                <a:solidFill>
                  <a:srgbClr val="595959"/>
                </a:solidFill>
                <a:latin typeface="Avenir"/>
                <a:ea typeface="Avenir"/>
                <a:cs typeface="Avenir"/>
                <a:sym typeface="Avenir"/>
              </a:rPr>
              <a:t>HubSpot</a:t>
            </a:r>
            <a:r>
              <a:rPr lang="fr" sz="1200" b="0" i="0" u="none" baseline="0" dirty="0">
                <a:solidFill>
                  <a:srgbClr val="595959"/>
                </a:solidFill>
                <a:latin typeface="Avenir"/>
                <a:ea typeface="Avenir"/>
                <a:cs typeface="Avenir"/>
                <a:sym typeface="Avenir"/>
              </a:rPr>
              <a:t>. </a:t>
            </a:r>
            <a:endParaRPr sz="12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sz="13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sz="1300" dirty="0">
              <a:solidFill>
                <a:srgbClr val="595959"/>
              </a:solidFill>
              <a:latin typeface="Avenir"/>
              <a:ea typeface="Avenir"/>
              <a:cs typeface="Avenir"/>
              <a:sym typeface="Avenir"/>
            </a:endParaRPr>
          </a:p>
        </p:txBody>
      </p:sp>
      <p:cxnSp>
        <p:nvCxnSpPr>
          <p:cNvPr id="754" name="Google Shape;754;p158"/>
          <p:cNvCxnSpPr>
            <a:cxnSpLocks/>
          </p:cNvCxnSpPr>
          <p:nvPr/>
        </p:nvCxnSpPr>
        <p:spPr>
          <a:xfrm>
            <a:off x="492800" y="1490013"/>
            <a:ext cx="3885236" cy="0"/>
          </a:xfrm>
          <a:prstGeom prst="straightConnector1">
            <a:avLst/>
          </a:prstGeom>
          <a:noFill/>
          <a:ln w="9525" cap="flat" cmpd="sng">
            <a:solidFill>
              <a:srgbClr val="78909C"/>
            </a:solidFill>
            <a:prstDash val="solid"/>
            <a:round/>
            <a:headEnd type="none" w="med" len="med"/>
            <a:tailEnd type="none" w="med" len="med"/>
          </a:ln>
        </p:spPr>
      </p:cxnSp>
      <p:sp>
        <p:nvSpPr>
          <p:cNvPr id="755" name="Google Shape;755;p158"/>
          <p:cNvSpPr txBox="1"/>
          <p:nvPr/>
        </p:nvSpPr>
        <p:spPr>
          <a:xfrm>
            <a:off x="439725" y="826079"/>
            <a:ext cx="4122000" cy="19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1100" b="0" i="0" u="none" baseline="0">
                <a:solidFill>
                  <a:srgbClr val="78909C"/>
                </a:solidFill>
                <a:latin typeface="Avenir"/>
                <a:ea typeface="Avenir"/>
                <a:cs typeface="Avenir"/>
                <a:sym typeface="Avenir"/>
              </a:rPr>
              <a:t>Hub Services </a:t>
            </a:r>
            <a:endParaRPr sz="1100" dirty="0">
              <a:solidFill>
                <a:srgbClr val="78909C"/>
              </a:solidFill>
              <a:latin typeface="Avenir"/>
              <a:ea typeface="Avenir"/>
              <a:cs typeface="Avenir"/>
              <a:sym typeface="Avenir"/>
            </a:endParaRPr>
          </a:p>
        </p:txBody>
      </p:sp>
      <p:pic>
        <p:nvPicPr>
          <p:cNvPr id="756" name="Google Shape;756;p158"/>
          <p:cNvPicPr preferRelativeResize="0"/>
          <p:nvPr/>
        </p:nvPicPr>
        <p:blipFill rotWithShape="1">
          <a:blip r:embed="rId3">
            <a:alphaModFix/>
          </a:blip>
          <a:srcRect r="33146"/>
          <a:stretch/>
        </p:blipFill>
        <p:spPr>
          <a:xfrm>
            <a:off x="4794418" y="357225"/>
            <a:ext cx="3879957" cy="3854437"/>
          </a:xfrm>
          <a:prstGeom prst="rect">
            <a:avLst/>
          </a:prstGeom>
          <a:noFill/>
          <a:ln>
            <a:noFill/>
          </a:ln>
          <a:effectLst>
            <a:outerShdw blurRad="400050" dist="114300" dir="3480000" algn="bl" rotWithShape="0">
              <a:srgbClr val="000000">
                <a:alpha val="50000"/>
              </a:srgbClr>
            </a:outerShdw>
          </a:effectLst>
        </p:spPr>
      </p:pic>
      <p:pic>
        <p:nvPicPr>
          <p:cNvPr id="757" name="Google Shape;757;p158"/>
          <p:cNvPicPr preferRelativeResize="0"/>
          <p:nvPr/>
        </p:nvPicPr>
        <p:blipFill rotWithShape="1">
          <a:blip r:embed="rId4">
            <a:alphaModFix/>
          </a:blip>
          <a:srcRect l="16830" r="25513"/>
          <a:stretch/>
        </p:blipFill>
        <p:spPr>
          <a:xfrm>
            <a:off x="6416300" y="1714500"/>
            <a:ext cx="3211925" cy="3190801"/>
          </a:xfrm>
          <a:prstGeom prst="rect">
            <a:avLst/>
          </a:prstGeom>
          <a:noFill/>
          <a:ln>
            <a:noFill/>
          </a:ln>
          <a:effectLst>
            <a:outerShdw blurRad="400050" dist="114300" dir="3480000" algn="bl" rotWithShape="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159"/>
          <p:cNvSpPr txBox="1"/>
          <p:nvPr/>
        </p:nvSpPr>
        <p:spPr>
          <a:xfrm>
            <a:off x="424325" y="1041520"/>
            <a:ext cx="4370100" cy="90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2400" b="0" i="0" u="none" baseline="0">
                <a:solidFill>
                  <a:srgbClr val="5979D4"/>
                </a:solidFill>
                <a:latin typeface="Avenir"/>
                <a:ea typeface="Avenir"/>
                <a:cs typeface="Avenir"/>
                <a:sym typeface="Avenir"/>
              </a:rPr>
              <a:t>Modèles, séquences </a:t>
            </a:r>
            <a:endParaRPr sz="2400">
              <a:solidFill>
                <a:srgbClr val="5979D4"/>
              </a:solidFill>
              <a:latin typeface="Avenir"/>
              <a:ea typeface="Avenir"/>
              <a:cs typeface="Avenir"/>
              <a:sym typeface="Avenir"/>
            </a:endParaRPr>
          </a:p>
          <a:p>
            <a:pPr marL="0" lvl="0" indent="0" algn="l" rtl="0">
              <a:spcBef>
                <a:spcPts val="0"/>
              </a:spcBef>
              <a:spcAft>
                <a:spcPts val="0"/>
              </a:spcAft>
              <a:buNone/>
            </a:pPr>
            <a:r>
              <a:rPr lang="fr" sz="2400" b="0" i="0" u="none" baseline="0">
                <a:solidFill>
                  <a:srgbClr val="5979D4"/>
                </a:solidFill>
                <a:latin typeface="Avenir"/>
                <a:ea typeface="Avenir"/>
                <a:cs typeface="Avenir"/>
                <a:sym typeface="Avenir"/>
              </a:rPr>
              <a:t>et blocs de texte</a:t>
            </a:r>
            <a:endParaRPr sz="2400">
              <a:solidFill>
                <a:srgbClr val="5979D4"/>
              </a:solidFill>
              <a:latin typeface="Avenir"/>
              <a:ea typeface="Avenir"/>
              <a:cs typeface="Avenir"/>
              <a:sym typeface="Avenir"/>
            </a:endParaRPr>
          </a:p>
        </p:txBody>
      </p:sp>
      <p:sp>
        <p:nvSpPr>
          <p:cNvPr id="763" name="Google Shape;763;p159"/>
          <p:cNvSpPr txBox="1"/>
          <p:nvPr/>
        </p:nvSpPr>
        <p:spPr>
          <a:xfrm>
            <a:off x="439725" y="1975003"/>
            <a:ext cx="3975000" cy="2089200"/>
          </a:xfrm>
          <a:prstGeom prst="rect">
            <a:avLst/>
          </a:prstGeom>
          <a:noFill/>
          <a:ln>
            <a:noFill/>
          </a:ln>
        </p:spPr>
        <p:txBody>
          <a:bodyPr spcFirstLastPara="1" wrap="square" lIns="91425" tIns="91425" rIns="91425" bIns="91425" anchor="t" anchorCtr="0">
            <a:noAutofit/>
          </a:bodyPr>
          <a:lstStyle/>
          <a:p>
            <a:pPr algn="l" rtl="0">
              <a:lnSpc>
                <a:spcPct val="115000"/>
              </a:lnSpc>
            </a:pPr>
            <a:r>
              <a:rPr lang="fr" sz="1200" b="0" i="0" u="none" baseline="0" dirty="0">
                <a:solidFill>
                  <a:srgbClr val="595959"/>
                </a:solidFill>
                <a:latin typeface="Avenir"/>
                <a:sym typeface="Avenir"/>
              </a:rPr>
              <a:t>Créez des modèles personnalisés pour chaque étape du processus de service client et partagez-les avec votre équipe. </a:t>
            </a:r>
            <a:endParaRPr sz="1200" dirty="0">
              <a:solidFill>
                <a:srgbClr val="595959"/>
              </a:solidFill>
              <a:latin typeface="Avenir"/>
              <a:sym typeface="Avenir"/>
            </a:endParaRPr>
          </a:p>
          <a:p>
            <a:pPr marL="0" lvl="0" indent="0" algn="l" rtl="0">
              <a:lnSpc>
                <a:spcPct val="115000"/>
              </a:lnSpc>
              <a:spcBef>
                <a:spcPts val="0"/>
              </a:spcBef>
              <a:spcAft>
                <a:spcPts val="0"/>
              </a:spcAft>
              <a:buNone/>
            </a:pPr>
            <a:endParaRPr sz="6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r>
              <a:rPr lang="fr" sz="1200" b="0" i="0" u="none" baseline="0" dirty="0">
                <a:solidFill>
                  <a:srgbClr val="595959"/>
                </a:solidFill>
                <a:latin typeface="Avenir"/>
                <a:ea typeface="Avenir"/>
                <a:cs typeface="Avenir"/>
                <a:sym typeface="Avenir"/>
              </a:rPr>
              <a:t>Concevez ensuite une séquence d'e-mails qui seront envoyés au moment opportun.</a:t>
            </a:r>
            <a:endParaRPr sz="12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sz="6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r>
              <a:rPr lang="fr" sz="1200" b="0" i="0" u="none" baseline="0" dirty="0">
                <a:solidFill>
                  <a:srgbClr val="595959"/>
                </a:solidFill>
                <a:latin typeface="Avenir"/>
                <a:ea typeface="Avenir"/>
                <a:cs typeface="Avenir"/>
                <a:sym typeface="Avenir"/>
              </a:rPr>
              <a:t>Gagnez du temps en enregistrant de courts blocs de texte que vous pourrez facilement intégrer à vos e-mails à l'aide de raccourcis clavier.</a:t>
            </a:r>
            <a:endParaRPr sz="12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sz="1300" dirty="0">
              <a:solidFill>
                <a:srgbClr val="595959"/>
              </a:solidFill>
              <a:latin typeface="Avenir"/>
              <a:ea typeface="Avenir"/>
              <a:cs typeface="Avenir"/>
              <a:sym typeface="Avenir"/>
            </a:endParaRPr>
          </a:p>
        </p:txBody>
      </p:sp>
      <p:cxnSp>
        <p:nvCxnSpPr>
          <p:cNvPr id="764" name="Google Shape;764;p159"/>
          <p:cNvCxnSpPr>
            <a:cxnSpLocks/>
          </p:cNvCxnSpPr>
          <p:nvPr/>
        </p:nvCxnSpPr>
        <p:spPr>
          <a:xfrm>
            <a:off x="492800" y="1969113"/>
            <a:ext cx="2887709" cy="0"/>
          </a:xfrm>
          <a:prstGeom prst="straightConnector1">
            <a:avLst/>
          </a:prstGeom>
          <a:noFill/>
          <a:ln w="9525" cap="flat" cmpd="sng">
            <a:solidFill>
              <a:srgbClr val="78909C"/>
            </a:solidFill>
            <a:prstDash val="solid"/>
            <a:round/>
            <a:headEnd type="none" w="med" len="med"/>
            <a:tailEnd type="none" w="med" len="med"/>
          </a:ln>
        </p:spPr>
      </p:cxnSp>
      <p:sp>
        <p:nvSpPr>
          <p:cNvPr id="765" name="Google Shape;765;p159"/>
          <p:cNvSpPr txBox="1"/>
          <p:nvPr/>
        </p:nvSpPr>
        <p:spPr>
          <a:xfrm>
            <a:off x="439725" y="933825"/>
            <a:ext cx="4122000" cy="19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1100" b="0" i="0" u="none" baseline="0">
                <a:solidFill>
                  <a:srgbClr val="78909C"/>
                </a:solidFill>
                <a:latin typeface="Avenir"/>
                <a:ea typeface="Avenir"/>
                <a:cs typeface="Avenir"/>
                <a:sym typeface="Avenir"/>
              </a:rPr>
              <a:t>Hub Services </a:t>
            </a:r>
            <a:endParaRPr sz="1100" dirty="0">
              <a:solidFill>
                <a:srgbClr val="78909C"/>
              </a:solidFill>
              <a:latin typeface="Avenir"/>
              <a:ea typeface="Avenir"/>
              <a:cs typeface="Avenir"/>
              <a:sym typeface="Avenir"/>
            </a:endParaRPr>
          </a:p>
        </p:txBody>
      </p:sp>
      <p:pic>
        <p:nvPicPr>
          <p:cNvPr id="766" name="Google Shape;766;p159"/>
          <p:cNvPicPr preferRelativeResize="0"/>
          <p:nvPr/>
        </p:nvPicPr>
        <p:blipFill rotWithShape="1">
          <a:blip r:embed="rId3">
            <a:alphaModFix/>
          </a:blip>
          <a:srcRect r="45136"/>
          <a:stretch/>
        </p:blipFill>
        <p:spPr>
          <a:xfrm>
            <a:off x="4773900" y="326750"/>
            <a:ext cx="4370099" cy="4490000"/>
          </a:xfrm>
          <a:prstGeom prst="rect">
            <a:avLst/>
          </a:prstGeom>
          <a:noFill/>
          <a:ln>
            <a:noFill/>
          </a:ln>
          <a:effectLst>
            <a:outerShdw blurRad="385763" dist="114300" dir="3540000" algn="bl" rotWithShape="0">
              <a:srgbClr val="000000">
                <a:alpha val="5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160"/>
          <p:cNvSpPr txBox="1"/>
          <p:nvPr/>
        </p:nvSpPr>
        <p:spPr>
          <a:xfrm>
            <a:off x="424325" y="1731061"/>
            <a:ext cx="4370100" cy="41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2400" b="0" i="0" u="none" baseline="0">
                <a:solidFill>
                  <a:srgbClr val="5979D4"/>
                </a:solidFill>
                <a:latin typeface="Avenir"/>
                <a:ea typeface="Avenir"/>
                <a:cs typeface="Avenir"/>
                <a:sym typeface="Avenir"/>
              </a:rPr>
              <a:t>Appels</a:t>
            </a:r>
            <a:endParaRPr sz="2400" dirty="0">
              <a:solidFill>
                <a:srgbClr val="5979D4"/>
              </a:solidFill>
              <a:latin typeface="Avenir"/>
              <a:ea typeface="Avenir"/>
              <a:cs typeface="Avenir"/>
              <a:sym typeface="Avenir"/>
            </a:endParaRPr>
          </a:p>
        </p:txBody>
      </p:sp>
      <p:sp>
        <p:nvSpPr>
          <p:cNvPr id="772" name="Google Shape;772;p160"/>
          <p:cNvSpPr txBox="1"/>
          <p:nvPr/>
        </p:nvSpPr>
        <p:spPr>
          <a:xfrm>
            <a:off x="439725" y="2293209"/>
            <a:ext cx="3793126" cy="1095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1200" b="0" i="0" u="none" baseline="0" dirty="0">
                <a:solidFill>
                  <a:srgbClr val="595959"/>
                </a:solidFill>
                <a:latin typeface="Avenir"/>
                <a:ea typeface="Avenir"/>
                <a:cs typeface="Avenir"/>
                <a:sym typeface="Avenir"/>
              </a:rPr>
              <a:t>Utilisez les données enregistrées dans </a:t>
            </a:r>
            <a:r>
              <a:rPr lang="fr" sz="1200" b="0" i="0" u="none" baseline="0" dirty="0" err="1">
                <a:solidFill>
                  <a:srgbClr val="595959"/>
                </a:solidFill>
                <a:latin typeface="Avenir"/>
                <a:ea typeface="Avenir"/>
                <a:cs typeface="Avenir"/>
                <a:sym typeface="Avenir"/>
              </a:rPr>
              <a:t>HubSpot</a:t>
            </a:r>
            <a:r>
              <a:rPr lang="fr" sz="1200" b="0" i="0" u="none" baseline="0" dirty="0">
                <a:solidFill>
                  <a:srgbClr val="595959"/>
                </a:solidFill>
                <a:latin typeface="Avenir"/>
                <a:ea typeface="Avenir"/>
                <a:cs typeface="Avenir"/>
                <a:sym typeface="Avenir"/>
              </a:rPr>
              <a:t> CRM pour prioriser les appels et établir une liste quotidienne de personnes à contacter. Passez vos appels en un clic, par </a:t>
            </a:r>
            <a:r>
              <a:rPr lang="fr" sz="1200" b="0" i="0" u="none" baseline="0" dirty="0" err="1">
                <a:solidFill>
                  <a:srgbClr val="595959"/>
                </a:solidFill>
                <a:latin typeface="Avenir"/>
                <a:ea typeface="Avenir"/>
                <a:cs typeface="Avenir"/>
                <a:sym typeface="Avenir"/>
              </a:rPr>
              <a:t>VoIP</a:t>
            </a:r>
            <a:r>
              <a:rPr lang="fr" sz="1200" b="0" i="0" u="none" baseline="0" dirty="0">
                <a:solidFill>
                  <a:srgbClr val="595959"/>
                </a:solidFill>
                <a:latin typeface="Avenir"/>
                <a:ea typeface="Avenir"/>
                <a:cs typeface="Avenir"/>
                <a:sym typeface="Avenir"/>
              </a:rPr>
              <a:t> ou téléphone.</a:t>
            </a:r>
            <a:endParaRPr sz="1200" dirty="0">
              <a:solidFill>
                <a:srgbClr val="595959"/>
              </a:solidFill>
              <a:latin typeface="Avenir"/>
              <a:ea typeface="Avenir"/>
              <a:cs typeface="Avenir"/>
              <a:sym typeface="Avenir"/>
            </a:endParaRPr>
          </a:p>
        </p:txBody>
      </p:sp>
      <p:cxnSp>
        <p:nvCxnSpPr>
          <p:cNvPr id="773" name="Google Shape;773;p160"/>
          <p:cNvCxnSpPr>
            <a:cxnSpLocks/>
          </p:cNvCxnSpPr>
          <p:nvPr/>
        </p:nvCxnSpPr>
        <p:spPr>
          <a:xfrm>
            <a:off x="492800" y="2287325"/>
            <a:ext cx="1012727" cy="0"/>
          </a:xfrm>
          <a:prstGeom prst="straightConnector1">
            <a:avLst/>
          </a:prstGeom>
          <a:noFill/>
          <a:ln w="9525" cap="flat" cmpd="sng">
            <a:solidFill>
              <a:srgbClr val="78909C"/>
            </a:solidFill>
            <a:prstDash val="solid"/>
            <a:round/>
            <a:headEnd type="none" w="med" len="med"/>
            <a:tailEnd type="none" w="med" len="med"/>
          </a:ln>
        </p:spPr>
      </p:cxnSp>
      <p:sp>
        <p:nvSpPr>
          <p:cNvPr id="774" name="Google Shape;774;p160"/>
          <p:cNvSpPr txBox="1"/>
          <p:nvPr/>
        </p:nvSpPr>
        <p:spPr>
          <a:xfrm>
            <a:off x="439725" y="1623391"/>
            <a:ext cx="4122000" cy="19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1100" b="0" i="0" u="none" baseline="0">
                <a:solidFill>
                  <a:srgbClr val="78909C"/>
                </a:solidFill>
                <a:latin typeface="Avenir"/>
                <a:ea typeface="Avenir"/>
                <a:cs typeface="Avenir"/>
                <a:sym typeface="Avenir"/>
              </a:rPr>
              <a:t>Hub Services </a:t>
            </a:r>
            <a:endParaRPr sz="1100">
              <a:solidFill>
                <a:srgbClr val="78909C"/>
              </a:solidFill>
              <a:latin typeface="Avenir"/>
              <a:ea typeface="Avenir"/>
              <a:cs typeface="Avenir"/>
              <a:sym typeface="Avenir"/>
            </a:endParaRPr>
          </a:p>
        </p:txBody>
      </p:sp>
      <p:pic>
        <p:nvPicPr>
          <p:cNvPr id="775" name="Google Shape;775;p160"/>
          <p:cNvPicPr preferRelativeResize="0"/>
          <p:nvPr/>
        </p:nvPicPr>
        <p:blipFill rotWithShape="1">
          <a:blip r:embed="rId3">
            <a:alphaModFix/>
          </a:blip>
          <a:srcRect t="920" r="38744" b="-919"/>
          <a:stretch/>
        </p:blipFill>
        <p:spPr>
          <a:xfrm>
            <a:off x="4911150" y="442525"/>
            <a:ext cx="4232848" cy="4258475"/>
          </a:xfrm>
          <a:prstGeom prst="rect">
            <a:avLst/>
          </a:prstGeom>
          <a:noFill/>
          <a:ln>
            <a:noFill/>
          </a:ln>
          <a:effectLst>
            <a:outerShdw blurRad="385763" dist="142875" dir="4440000" algn="bl" rotWithShape="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161"/>
          <p:cNvSpPr txBox="1"/>
          <p:nvPr/>
        </p:nvSpPr>
        <p:spPr>
          <a:xfrm>
            <a:off x="424325" y="1493898"/>
            <a:ext cx="4370100" cy="41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2400" b="0" i="0" u="none" baseline="0">
                <a:solidFill>
                  <a:srgbClr val="5979D4"/>
                </a:solidFill>
                <a:latin typeface="Avenir"/>
                <a:ea typeface="Avenir"/>
                <a:cs typeface="Avenir"/>
                <a:sym typeface="Avenir"/>
              </a:rPr>
              <a:t>Réunions</a:t>
            </a:r>
            <a:endParaRPr sz="2400">
              <a:solidFill>
                <a:srgbClr val="5979D4"/>
              </a:solidFill>
              <a:latin typeface="Avenir"/>
              <a:ea typeface="Avenir"/>
              <a:cs typeface="Avenir"/>
              <a:sym typeface="Avenir"/>
            </a:endParaRPr>
          </a:p>
        </p:txBody>
      </p:sp>
      <p:sp>
        <p:nvSpPr>
          <p:cNvPr id="781" name="Google Shape;781;p161"/>
          <p:cNvSpPr txBox="1"/>
          <p:nvPr/>
        </p:nvSpPr>
        <p:spPr>
          <a:xfrm>
            <a:off x="439725" y="2056056"/>
            <a:ext cx="3975000" cy="156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1200" b="0" i="0" u="none" baseline="0" dirty="0">
                <a:solidFill>
                  <a:srgbClr val="595959"/>
                </a:solidFill>
                <a:latin typeface="Avenir"/>
                <a:ea typeface="Avenir"/>
                <a:cs typeface="Avenir"/>
                <a:sym typeface="Avenir"/>
              </a:rPr>
              <a:t>Permettez à vos clients de fixer eux-mêmes leur prochain rendez-vous. L'outil Réunions se synchronise avec votre calendrier Google ou Office 365 afin que votre planning reste toujours actualisé. Lorsqu'un client réserve un créneau horaire, cette action est automatiquement enregistrée ou une nouvelle fiche d'informations est automatiquement créée dans votre CRM.</a:t>
            </a:r>
            <a:endParaRPr sz="1200" dirty="0">
              <a:solidFill>
                <a:srgbClr val="595959"/>
              </a:solidFill>
              <a:latin typeface="Avenir"/>
              <a:ea typeface="Avenir"/>
              <a:cs typeface="Avenir"/>
              <a:sym typeface="Avenir"/>
            </a:endParaRPr>
          </a:p>
        </p:txBody>
      </p:sp>
      <p:cxnSp>
        <p:nvCxnSpPr>
          <p:cNvPr id="782" name="Google Shape;782;p161"/>
          <p:cNvCxnSpPr>
            <a:cxnSpLocks/>
          </p:cNvCxnSpPr>
          <p:nvPr/>
        </p:nvCxnSpPr>
        <p:spPr>
          <a:xfrm>
            <a:off x="492800" y="2050163"/>
            <a:ext cx="1299055" cy="0"/>
          </a:xfrm>
          <a:prstGeom prst="straightConnector1">
            <a:avLst/>
          </a:prstGeom>
          <a:noFill/>
          <a:ln w="9525" cap="flat" cmpd="sng">
            <a:solidFill>
              <a:srgbClr val="78909C"/>
            </a:solidFill>
            <a:prstDash val="solid"/>
            <a:round/>
            <a:headEnd type="none" w="med" len="med"/>
            <a:tailEnd type="none" w="med" len="med"/>
          </a:ln>
        </p:spPr>
      </p:cxnSp>
      <p:sp>
        <p:nvSpPr>
          <p:cNvPr id="783" name="Google Shape;783;p161"/>
          <p:cNvSpPr txBox="1"/>
          <p:nvPr/>
        </p:nvSpPr>
        <p:spPr>
          <a:xfrm>
            <a:off x="439725" y="1386229"/>
            <a:ext cx="4122000" cy="19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1100" b="0" i="0" u="none" baseline="0">
                <a:solidFill>
                  <a:srgbClr val="78909C"/>
                </a:solidFill>
                <a:latin typeface="Avenir"/>
                <a:ea typeface="Avenir"/>
                <a:cs typeface="Avenir"/>
                <a:sym typeface="Avenir"/>
              </a:rPr>
              <a:t>Hub Services </a:t>
            </a:r>
            <a:endParaRPr sz="1100" dirty="0">
              <a:solidFill>
                <a:srgbClr val="78909C"/>
              </a:solidFill>
              <a:latin typeface="Avenir"/>
              <a:ea typeface="Avenir"/>
              <a:cs typeface="Avenir"/>
              <a:sym typeface="Avenir"/>
            </a:endParaRPr>
          </a:p>
        </p:txBody>
      </p:sp>
      <p:pic>
        <p:nvPicPr>
          <p:cNvPr id="784" name="Google Shape;784;p161"/>
          <p:cNvPicPr preferRelativeResize="0"/>
          <p:nvPr/>
        </p:nvPicPr>
        <p:blipFill rotWithShape="1">
          <a:blip r:embed="rId3">
            <a:alphaModFix/>
          </a:blip>
          <a:srcRect r="23047"/>
          <a:stretch/>
        </p:blipFill>
        <p:spPr>
          <a:xfrm>
            <a:off x="4773900" y="391725"/>
            <a:ext cx="4370099" cy="4360050"/>
          </a:xfrm>
          <a:prstGeom prst="rect">
            <a:avLst/>
          </a:prstGeom>
          <a:noFill/>
          <a:ln>
            <a:noFill/>
          </a:ln>
          <a:effectLst>
            <a:outerShdw blurRad="414338" dist="114300" dir="5400000" algn="bl" rotWithShape="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162"/>
          <p:cNvSpPr txBox="1"/>
          <p:nvPr/>
        </p:nvSpPr>
        <p:spPr>
          <a:xfrm>
            <a:off x="424325" y="1019850"/>
            <a:ext cx="4370100" cy="41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2400" b="0" i="0" u="none" baseline="0">
                <a:solidFill>
                  <a:srgbClr val="5979D4"/>
                </a:solidFill>
                <a:latin typeface="Avenir"/>
                <a:ea typeface="Avenir"/>
                <a:cs typeface="Avenir"/>
                <a:sym typeface="Avenir"/>
              </a:rPr>
              <a:t>Solutions en libre-service</a:t>
            </a:r>
            <a:endParaRPr sz="2400">
              <a:solidFill>
                <a:srgbClr val="5979D4"/>
              </a:solidFill>
              <a:latin typeface="Avenir"/>
              <a:ea typeface="Avenir"/>
              <a:cs typeface="Avenir"/>
              <a:sym typeface="Avenir"/>
            </a:endParaRPr>
          </a:p>
        </p:txBody>
      </p:sp>
      <p:sp>
        <p:nvSpPr>
          <p:cNvPr id="790" name="Google Shape;790;p162"/>
          <p:cNvSpPr txBox="1"/>
          <p:nvPr/>
        </p:nvSpPr>
        <p:spPr>
          <a:xfrm>
            <a:off x="439725" y="1575077"/>
            <a:ext cx="3975000" cy="1308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1200" b="0" i="0" u="none" baseline="0" dirty="0">
                <a:solidFill>
                  <a:srgbClr val="595959"/>
                </a:solidFill>
                <a:latin typeface="Avenir"/>
                <a:ea typeface="Avenir"/>
                <a:cs typeface="Avenir"/>
                <a:sym typeface="Avenir"/>
              </a:rPr>
              <a:t>Fournissez l'expérience de support que les clients veulent aujourd'hui en leur donnant les moyens d'être autonomes. </a:t>
            </a:r>
            <a:endParaRPr sz="12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sz="600" dirty="0">
              <a:solidFill>
                <a:srgbClr val="595959"/>
              </a:solidFill>
              <a:latin typeface="Avenir"/>
              <a:ea typeface="Avenir"/>
              <a:cs typeface="Avenir"/>
              <a:sym typeface="Avenir"/>
            </a:endParaRPr>
          </a:p>
          <a:p>
            <a:pPr marL="457200" lvl="0" indent="-311150" algn="l" rtl="0">
              <a:lnSpc>
                <a:spcPct val="150000"/>
              </a:lnSpc>
              <a:spcBef>
                <a:spcPts val="0"/>
              </a:spcBef>
              <a:spcAft>
                <a:spcPts val="0"/>
              </a:spcAft>
              <a:buClr>
                <a:srgbClr val="595959"/>
              </a:buClr>
              <a:buSzPts val="1300"/>
              <a:buFont typeface="Avenir"/>
              <a:buChar char="●"/>
            </a:pPr>
            <a:r>
              <a:rPr lang="fr" sz="1200" b="0" i="0" u="none" baseline="0" dirty="0">
                <a:solidFill>
                  <a:srgbClr val="595959"/>
                </a:solidFill>
                <a:latin typeface="Avenir"/>
                <a:ea typeface="Avenir"/>
                <a:cs typeface="Avenir"/>
                <a:sym typeface="Avenir"/>
              </a:rPr>
              <a:t>Base de connaissances</a:t>
            </a:r>
            <a:endParaRPr sz="1200" dirty="0">
              <a:solidFill>
                <a:srgbClr val="595959"/>
              </a:solidFill>
              <a:latin typeface="Avenir"/>
              <a:ea typeface="Avenir"/>
              <a:cs typeface="Avenir"/>
              <a:sym typeface="Avenir"/>
            </a:endParaRPr>
          </a:p>
          <a:p>
            <a:pPr marL="457200" lvl="0" indent="-311150" algn="l" rtl="0">
              <a:lnSpc>
                <a:spcPct val="150000"/>
              </a:lnSpc>
              <a:spcBef>
                <a:spcPts val="0"/>
              </a:spcBef>
              <a:spcAft>
                <a:spcPts val="0"/>
              </a:spcAft>
              <a:buClr>
                <a:srgbClr val="595959"/>
              </a:buClr>
              <a:buSzPts val="1300"/>
              <a:buFont typeface="Avenir"/>
              <a:buChar char="●"/>
            </a:pPr>
            <a:r>
              <a:rPr lang="fr" sz="1200" b="0" i="0" u="none" baseline="0" dirty="0">
                <a:solidFill>
                  <a:srgbClr val="595959"/>
                </a:solidFill>
                <a:latin typeface="Avenir"/>
                <a:ea typeface="Avenir"/>
                <a:cs typeface="Avenir"/>
                <a:sym typeface="Avenir"/>
              </a:rPr>
              <a:t>Chat en direct</a:t>
            </a:r>
            <a:endParaRPr sz="1200" dirty="0">
              <a:solidFill>
                <a:srgbClr val="595959"/>
              </a:solidFill>
              <a:latin typeface="Avenir"/>
              <a:ea typeface="Avenir"/>
              <a:cs typeface="Avenir"/>
              <a:sym typeface="Avenir"/>
            </a:endParaRPr>
          </a:p>
          <a:p>
            <a:pPr marL="457200" lvl="0" indent="-311150" algn="l" rtl="0">
              <a:lnSpc>
                <a:spcPct val="150000"/>
              </a:lnSpc>
              <a:spcBef>
                <a:spcPts val="0"/>
              </a:spcBef>
              <a:spcAft>
                <a:spcPts val="0"/>
              </a:spcAft>
              <a:buClr>
                <a:srgbClr val="595959"/>
              </a:buClr>
              <a:buSzPts val="1300"/>
              <a:buFont typeface="Avenir"/>
              <a:buChar char="●"/>
            </a:pPr>
            <a:r>
              <a:rPr lang="fr" sz="1200" b="0" i="0" u="none" baseline="0" dirty="0" err="1">
                <a:solidFill>
                  <a:srgbClr val="595959"/>
                </a:solidFill>
                <a:latin typeface="Avenir"/>
                <a:ea typeface="Avenir"/>
                <a:cs typeface="Avenir"/>
                <a:sym typeface="Avenir"/>
              </a:rPr>
              <a:t>Chatbots</a:t>
            </a:r>
            <a:r>
              <a:rPr lang="fr" sz="1200" b="0" i="0" u="none" baseline="0" dirty="0">
                <a:solidFill>
                  <a:srgbClr val="595959"/>
                </a:solidFill>
                <a:latin typeface="Avenir"/>
                <a:ea typeface="Avenir"/>
                <a:cs typeface="Avenir"/>
                <a:sym typeface="Avenir"/>
              </a:rPr>
              <a:t>  </a:t>
            </a:r>
            <a:endParaRPr sz="12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sz="13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sz="1300" dirty="0">
              <a:solidFill>
                <a:srgbClr val="595959"/>
              </a:solidFill>
              <a:latin typeface="Avenir"/>
              <a:ea typeface="Avenir"/>
              <a:cs typeface="Avenir"/>
              <a:sym typeface="Avenir"/>
            </a:endParaRPr>
          </a:p>
        </p:txBody>
      </p:sp>
      <p:cxnSp>
        <p:nvCxnSpPr>
          <p:cNvPr id="791" name="Google Shape;791;p162"/>
          <p:cNvCxnSpPr>
            <a:cxnSpLocks/>
          </p:cNvCxnSpPr>
          <p:nvPr/>
        </p:nvCxnSpPr>
        <p:spPr>
          <a:xfrm>
            <a:off x="492800" y="1569188"/>
            <a:ext cx="3423418" cy="0"/>
          </a:xfrm>
          <a:prstGeom prst="straightConnector1">
            <a:avLst/>
          </a:prstGeom>
          <a:noFill/>
          <a:ln w="9525" cap="flat" cmpd="sng">
            <a:solidFill>
              <a:srgbClr val="78909C"/>
            </a:solidFill>
            <a:prstDash val="solid"/>
            <a:round/>
            <a:headEnd type="none" w="med" len="med"/>
            <a:tailEnd type="none" w="med" len="med"/>
          </a:ln>
        </p:spPr>
      </p:cxnSp>
      <p:sp>
        <p:nvSpPr>
          <p:cNvPr id="792" name="Google Shape;792;p162"/>
          <p:cNvSpPr txBox="1"/>
          <p:nvPr/>
        </p:nvSpPr>
        <p:spPr>
          <a:xfrm>
            <a:off x="439725" y="912181"/>
            <a:ext cx="4122000" cy="19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1100" b="0" i="0" u="none" baseline="0">
                <a:solidFill>
                  <a:srgbClr val="78909C"/>
                </a:solidFill>
                <a:latin typeface="Avenir"/>
                <a:ea typeface="Avenir"/>
                <a:cs typeface="Avenir"/>
                <a:sym typeface="Avenir"/>
              </a:rPr>
              <a:t>Hub Services </a:t>
            </a:r>
            <a:endParaRPr sz="1100">
              <a:solidFill>
                <a:srgbClr val="78909C"/>
              </a:solidFill>
              <a:latin typeface="Avenir"/>
              <a:ea typeface="Avenir"/>
              <a:cs typeface="Avenir"/>
              <a:sym typeface="Avenir"/>
            </a:endParaRPr>
          </a:p>
        </p:txBody>
      </p:sp>
      <p:pic>
        <p:nvPicPr>
          <p:cNvPr id="793" name="Google Shape;793;p162"/>
          <p:cNvPicPr preferRelativeResize="0"/>
          <p:nvPr/>
        </p:nvPicPr>
        <p:blipFill>
          <a:blip r:embed="rId3">
            <a:alphaModFix/>
          </a:blip>
          <a:stretch>
            <a:fillRect/>
          </a:stretch>
        </p:blipFill>
        <p:spPr>
          <a:xfrm>
            <a:off x="4437925" y="752051"/>
            <a:ext cx="5241024" cy="3536199"/>
          </a:xfrm>
          <a:prstGeom prst="rect">
            <a:avLst/>
          </a:prstGeom>
          <a:noFill/>
          <a:ln>
            <a:noFill/>
          </a:ln>
          <a:effectLst>
            <a:outerShdw blurRad="371475" dist="161925" dir="5580000" algn="bl" rotWithShape="0">
              <a:srgbClr val="000000">
                <a:alpha val="52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163"/>
          <p:cNvSpPr txBox="1"/>
          <p:nvPr/>
        </p:nvSpPr>
        <p:spPr>
          <a:xfrm>
            <a:off x="424325" y="925086"/>
            <a:ext cx="4370100" cy="41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2400" b="0" i="0" u="none" baseline="0">
                <a:solidFill>
                  <a:srgbClr val="5979D4"/>
                </a:solidFill>
                <a:latin typeface="Avenir"/>
                <a:ea typeface="Avenir"/>
                <a:cs typeface="Avenir"/>
                <a:sym typeface="Avenir"/>
              </a:rPr>
              <a:t>Base de connaissances</a:t>
            </a:r>
            <a:endParaRPr sz="2400">
              <a:solidFill>
                <a:srgbClr val="A64D79"/>
              </a:solidFill>
              <a:latin typeface="Avenir"/>
              <a:ea typeface="Avenir"/>
              <a:cs typeface="Avenir"/>
              <a:sym typeface="Avenir"/>
            </a:endParaRPr>
          </a:p>
        </p:txBody>
      </p:sp>
      <p:sp>
        <p:nvSpPr>
          <p:cNvPr id="799" name="Google Shape;799;p163"/>
          <p:cNvSpPr txBox="1"/>
          <p:nvPr/>
        </p:nvSpPr>
        <p:spPr>
          <a:xfrm>
            <a:off x="439725" y="1528812"/>
            <a:ext cx="3785700" cy="312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1200" b="0" i="0" u="none" baseline="0" dirty="0">
                <a:solidFill>
                  <a:srgbClr val="595959"/>
                </a:solidFill>
                <a:latin typeface="Avenir"/>
                <a:ea typeface="Avenir"/>
                <a:cs typeface="Avenir"/>
                <a:sym typeface="Avenir"/>
              </a:rPr>
              <a:t>Aidez vos clients à gagner en autonomie, et transformez les questions et les tickets les plus fréquemment soumis à votre équipe de support en une base de connaissances fiable et optimisée pour les moteurs de recherche, contenant des articles d'aide, des vidéos et de la documentation. </a:t>
            </a:r>
            <a:endParaRPr sz="12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sz="6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r>
              <a:rPr lang="fr" sz="1200" b="0" i="0" u="none" baseline="0" dirty="0">
                <a:solidFill>
                  <a:srgbClr val="595959"/>
                </a:solidFill>
                <a:latin typeface="Avenir"/>
                <a:ea typeface="Avenir"/>
                <a:cs typeface="Avenir"/>
                <a:sym typeface="Avenir"/>
              </a:rPr>
              <a:t>Le tableau de bord d'</a:t>
            </a:r>
            <a:r>
              <a:rPr lang="fr" sz="1200" b="0" i="0" u="none" baseline="0" dirty="0" err="1">
                <a:solidFill>
                  <a:srgbClr val="595959"/>
                </a:solidFill>
                <a:latin typeface="Avenir"/>
                <a:ea typeface="Avenir"/>
                <a:cs typeface="Avenir"/>
                <a:sym typeface="Avenir"/>
              </a:rPr>
              <a:t>analytics</a:t>
            </a:r>
            <a:r>
              <a:rPr lang="fr" sz="1200" b="0" i="0" u="none" baseline="0" dirty="0">
                <a:solidFill>
                  <a:srgbClr val="595959"/>
                </a:solidFill>
                <a:latin typeface="Avenir"/>
                <a:ea typeface="Avenir"/>
                <a:cs typeface="Avenir"/>
                <a:sym typeface="Avenir"/>
              </a:rPr>
              <a:t> intégré recueille leurs commentaires sur vos articles et analyse les recherches pour améliorer les performances de votre contenu au fil du temps.</a:t>
            </a:r>
            <a:endParaRPr sz="12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sz="6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r>
              <a:rPr lang="fr" sz="1200" b="0" i="0" u="none" baseline="0" dirty="0">
                <a:solidFill>
                  <a:srgbClr val="595959"/>
                </a:solidFill>
                <a:latin typeface="Avenir"/>
                <a:ea typeface="Avenir"/>
                <a:cs typeface="Avenir"/>
                <a:sym typeface="Avenir"/>
              </a:rPr>
              <a:t>Créez un bot de support afin de leur permettre de trouver les articles d'aide relatifs aux questions qu'ils se posent.  </a:t>
            </a:r>
            <a:endParaRPr sz="1200" dirty="0">
              <a:solidFill>
                <a:srgbClr val="595959"/>
              </a:solidFill>
              <a:latin typeface="Avenir"/>
              <a:ea typeface="Avenir"/>
              <a:cs typeface="Avenir"/>
              <a:sym typeface="Avenir"/>
            </a:endParaRPr>
          </a:p>
        </p:txBody>
      </p:sp>
      <p:cxnSp>
        <p:nvCxnSpPr>
          <p:cNvPr id="800" name="Google Shape;800;p163"/>
          <p:cNvCxnSpPr>
            <a:cxnSpLocks/>
          </p:cNvCxnSpPr>
          <p:nvPr/>
        </p:nvCxnSpPr>
        <p:spPr>
          <a:xfrm>
            <a:off x="492800" y="1522913"/>
            <a:ext cx="3155564" cy="0"/>
          </a:xfrm>
          <a:prstGeom prst="straightConnector1">
            <a:avLst/>
          </a:prstGeom>
          <a:noFill/>
          <a:ln w="9525" cap="flat" cmpd="sng">
            <a:solidFill>
              <a:srgbClr val="78909C"/>
            </a:solidFill>
            <a:prstDash val="solid"/>
            <a:round/>
            <a:headEnd type="none" w="med" len="med"/>
            <a:tailEnd type="none" w="med" len="med"/>
          </a:ln>
        </p:spPr>
      </p:cxnSp>
      <p:sp>
        <p:nvSpPr>
          <p:cNvPr id="801" name="Google Shape;801;p163"/>
          <p:cNvSpPr txBox="1"/>
          <p:nvPr/>
        </p:nvSpPr>
        <p:spPr>
          <a:xfrm>
            <a:off x="439725" y="858979"/>
            <a:ext cx="4122000" cy="19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1100" b="0" i="0" u="none" baseline="0">
                <a:solidFill>
                  <a:srgbClr val="78909C"/>
                </a:solidFill>
                <a:latin typeface="Avenir"/>
                <a:ea typeface="Avenir"/>
                <a:cs typeface="Avenir"/>
                <a:sym typeface="Avenir"/>
              </a:rPr>
              <a:t>Hub Services </a:t>
            </a:r>
            <a:endParaRPr sz="1100" dirty="0">
              <a:solidFill>
                <a:srgbClr val="78909C"/>
              </a:solidFill>
              <a:latin typeface="Avenir"/>
              <a:ea typeface="Avenir"/>
              <a:cs typeface="Avenir"/>
              <a:sym typeface="Avenir"/>
            </a:endParaRPr>
          </a:p>
        </p:txBody>
      </p:sp>
      <p:pic>
        <p:nvPicPr>
          <p:cNvPr id="802" name="Google Shape;802;p163"/>
          <p:cNvPicPr preferRelativeResize="0"/>
          <p:nvPr/>
        </p:nvPicPr>
        <p:blipFill>
          <a:blip r:embed="rId3">
            <a:alphaModFix/>
          </a:blip>
          <a:stretch>
            <a:fillRect/>
          </a:stretch>
        </p:blipFill>
        <p:spPr>
          <a:xfrm>
            <a:off x="4437925" y="752051"/>
            <a:ext cx="5241024" cy="3536199"/>
          </a:xfrm>
          <a:prstGeom prst="rect">
            <a:avLst/>
          </a:prstGeom>
          <a:noFill/>
          <a:ln>
            <a:noFill/>
          </a:ln>
          <a:effectLst>
            <a:outerShdw blurRad="371475" dist="161925" dir="5580000" algn="bl" rotWithShape="0">
              <a:srgbClr val="000000">
                <a:alpha val="52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164"/>
          <p:cNvSpPr txBox="1"/>
          <p:nvPr/>
        </p:nvSpPr>
        <p:spPr>
          <a:xfrm>
            <a:off x="424325" y="1180426"/>
            <a:ext cx="4370100" cy="472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2400" b="0" i="0" u="none" baseline="0">
                <a:solidFill>
                  <a:srgbClr val="5979D4"/>
                </a:solidFill>
                <a:latin typeface="Avenir"/>
                <a:ea typeface="Avenir"/>
                <a:cs typeface="Avenir"/>
                <a:sym typeface="Avenir"/>
              </a:rPr>
              <a:t>Bots et automatisation</a:t>
            </a:r>
            <a:endParaRPr sz="2400">
              <a:solidFill>
                <a:srgbClr val="A64D79"/>
              </a:solidFill>
              <a:latin typeface="Avenir"/>
              <a:ea typeface="Avenir"/>
              <a:cs typeface="Avenir"/>
              <a:sym typeface="Avenir"/>
            </a:endParaRPr>
          </a:p>
        </p:txBody>
      </p:sp>
      <p:sp>
        <p:nvSpPr>
          <p:cNvPr id="808" name="Google Shape;808;p164"/>
          <p:cNvSpPr txBox="1"/>
          <p:nvPr/>
        </p:nvSpPr>
        <p:spPr>
          <a:xfrm>
            <a:off x="439725" y="1782631"/>
            <a:ext cx="3698166" cy="232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1200" b="0" i="0" u="none" baseline="0" dirty="0">
                <a:solidFill>
                  <a:srgbClr val="595959"/>
                </a:solidFill>
                <a:latin typeface="Avenir"/>
                <a:ea typeface="Avenir"/>
                <a:cs typeface="Avenir"/>
                <a:sym typeface="Avenir"/>
              </a:rPr>
              <a:t>Utilisez des bots pour optimiser les conversations par chat à grande échelle, en dirigeant les clients vers la documentation qu'ils recherchent ou vers un membre de votre équipe de support.</a:t>
            </a:r>
            <a:endParaRPr sz="12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sz="6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r>
              <a:rPr lang="fr" sz="1200" b="0" i="0" u="none" baseline="0" dirty="0">
                <a:solidFill>
                  <a:srgbClr val="595959"/>
                </a:solidFill>
                <a:latin typeface="Avenir"/>
                <a:ea typeface="Avenir"/>
                <a:cs typeface="Avenir"/>
                <a:sym typeface="Avenir"/>
              </a:rPr>
              <a:t>Automatisez des activités de gestion courantes, comme la création de tickets et de tâches ou les notifications envoyées à votre équipe dès qu'un client entreprend une action donnée.</a:t>
            </a:r>
            <a:endParaRPr sz="1200" dirty="0">
              <a:solidFill>
                <a:srgbClr val="595959"/>
              </a:solidFill>
              <a:latin typeface="Avenir"/>
              <a:ea typeface="Avenir"/>
              <a:cs typeface="Avenir"/>
              <a:sym typeface="Avenir"/>
            </a:endParaRPr>
          </a:p>
        </p:txBody>
      </p:sp>
      <p:cxnSp>
        <p:nvCxnSpPr>
          <p:cNvPr id="809" name="Google Shape;809;p164"/>
          <p:cNvCxnSpPr>
            <a:cxnSpLocks/>
          </p:cNvCxnSpPr>
          <p:nvPr/>
        </p:nvCxnSpPr>
        <p:spPr>
          <a:xfrm>
            <a:off x="492800" y="1778963"/>
            <a:ext cx="3081673" cy="0"/>
          </a:xfrm>
          <a:prstGeom prst="straightConnector1">
            <a:avLst/>
          </a:prstGeom>
          <a:noFill/>
          <a:ln w="9525" cap="flat" cmpd="sng">
            <a:solidFill>
              <a:srgbClr val="78909C"/>
            </a:solidFill>
            <a:prstDash val="solid"/>
            <a:round/>
            <a:headEnd type="none" w="med" len="med"/>
            <a:tailEnd type="none" w="med" len="med"/>
          </a:ln>
        </p:spPr>
      </p:cxnSp>
      <p:sp>
        <p:nvSpPr>
          <p:cNvPr id="810" name="Google Shape;810;p164"/>
          <p:cNvSpPr txBox="1"/>
          <p:nvPr/>
        </p:nvSpPr>
        <p:spPr>
          <a:xfrm>
            <a:off x="439725" y="1119625"/>
            <a:ext cx="4122000" cy="19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1100" b="0" i="0" u="none" baseline="0">
                <a:solidFill>
                  <a:srgbClr val="78909C"/>
                </a:solidFill>
                <a:latin typeface="Avenir"/>
                <a:ea typeface="Avenir"/>
                <a:cs typeface="Avenir"/>
                <a:sym typeface="Avenir"/>
              </a:rPr>
              <a:t>Hub Services </a:t>
            </a:r>
            <a:endParaRPr sz="1100" dirty="0">
              <a:solidFill>
                <a:srgbClr val="78909C"/>
              </a:solidFill>
              <a:latin typeface="Avenir"/>
              <a:ea typeface="Avenir"/>
              <a:cs typeface="Avenir"/>
              <a:sym typeface="Avenir"/>
            </a:endParaRPr>
          </a:p>
        </p:txBody>
      </p:sp>
      <p:pic>
        <p:nvPicPr>
          <p:cNvPr id="811" name="Google Shape;811;p164"/>
          <p:cNvPicPr preferRelativeResize="0"/>
          <p:nvPr/>
        </p:nvPicPr>
        <p:blipFill rotWithShape="1">
          <a:blip r:embed="rId3">
            <a:alphaModFix/>
          </a:blip>
          <a:srcRect l="27641"/>
          <a:stretch/>
        </p:blipFill>
        <p:spPr>
          <a:xfrm>
            <a:off x="4447875" y="244775"/>
            <a:ext cx="4582275" cy="4653950"/>
          </a:xfrm>
          <a:prstGeom prst="rect">
            <a:avLst/>
          </a:prstGeom>
          <a:noFill/>
          <a:ln>
            <a:noFill/>
          </a:ln>
          <a:effectLst>
            <a:outerShdw blurRad="400050" dist="123825" dir="3120000" algn="bl" rotWithShape="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165"/>
          <p:cNvSpPr txBox="1"/>
          <p:nvPr/>
        </p:nvSpPr>
        <p:spPr>
          <a:xfrm>
            <a:off x="424325" y="650394"/>
            <a:ext cx="4370100" cy="41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2400" b="0" i="0" u="none" baseline="0" dirty="0">
                <a:solidFill>
                  <a:srgbClr val="5979D4"/>
                </a:solidFill>
                <a:latin typeface="Avenir"/>
                <a:ea typeface="Avenir"/>
                <a:cs typeface="Avenir"/>
                <a:sym typeface="Avenir"/>
              </a:rPr>
              <a:t>Feedback et recommandations</a:t>
            </a:r>
            <a:endParaRPr sz="2400" dirty="0">
              <a:solidFill>
                <a:srgbClr val="5979D4"/>
              </a:solidFill>
              <a:latin typeface="Avenir"/>
              <a:ea typeface="Avenir"/>
              <a:cs typeface="Avenir"/>
              <a:sym typeface="Avenir"/>
            </a:endParaRPr>
          </a:p>
        </p:txBody>
      </p:sp>
      <p:sp>
        <p:nvSpPr>
          <p:cNvPr id="817" name="Google Shape;817;p165"/>
          <p:cNvSpPr txBox="1"/>
          <p:nvPr/>
        </p:nvSpPr>
        <p:spPr>
          <a:xfrm>
            <a:off x="439725" y="1575086"/>
            <a:ext cx="3388800" cy="1308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1200" b="0" i="0" u="none" baseline="0" dirty="0">
                <a:solidFill>
                  <a:srgbClr val="595959"/>
                </a:solidFill>
                <a:latin typeface="Avenir"/>
                <a:ea typeface="Avenir"/>
                <a:cs typeface="Avenir"/>
                <a:sym typeface="Avenir"/>
              </a:rPr>
              <a:t>Assurez la satisfaction de vos clients, en transformant le service en moteur de croissance. </a:t>
            </a:r>
            <a:endParaRPr sz="12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sz="1200" dirty="0">
              <a:solidFill>
                <a:srgbClr val="595959"/>
              </a:solidFill>
              <a:latin typeface="Avenir"/>
              <a:ea typeface="Avenir"/>
              <a:cs typeface="Avenir"/>
              <a:sym typeface="Avenir"/>
            </a:endParaRPr>
          </a:p>
          <a:p>
            <a:pPr marL="457200" lvl="0" indent="-311150" algn="l" rtl="0">
              <a:lnSpc>
                <a:spcPct val="150000"/>
              </a:lnSpc>
              <a:spcBef>
                <a:spcPts val="0"/>
              </a:spcBef>
              <a:spcAft>
                <a:spcPts val="0"/>
              </a:spcAft>
              <a:buClr>
                <a:srgbClr val="595959"/>
              </a:buClr>
              <a:buSzPts val="1300"/>
              <a:buFont typeface="Avenir"/>
              <a:buChar char="●"/>
            </a:pPr>
            <a:r>
              <a:rPr lang="fr" sz="1200" b="0" i="0" u="none" baseline="0" dirty="0">
                <a:solidFill>
                  <a:srgbClr val="595959"/>
                </a:solidFill>
                <a:latin typeface="Avenir"/>
                <a:ea typeface="Avenir"/>
                <a:cs typeface="Avenir"/>
                <a:sym typeface="Avenir"/>
              </a:rPr>
              <a:t>Feedback des clients</a:t>
            </a:r>
            <a:endParaRPr sz="1200" dirty="0">
              <a:solidFill>
                <a:srgbClr val="595959"/>
              </a:solidFill>
              <a:latin typeface="Avenir"/>
              <a:ea typeface="Avenir"/>
              <a:cs typeface="Avenir"/>
              <a:sym typeface="Avenir"/>
            </a:endParaRPr>
          </a:p>
          <a:p>
            <a:pPr marL="457200" lvl="0" indent="-311150" algn="l" rtl="0">
              <a:lnSpc>
                <a:spcPct val="150000"/>
              </a:lnSpc>
              <a:spcBef>
                <a:spcPts val="0"/>
              </a:spcBef>
              <a:spcAft>
                <a:spcPts val="0"/>
              </a:spcAft>
              <a:buClr>
                <a:srgbClr val="595959"/>
              </a:buClr>
              <a:buSzPts val="1300"/>
              <a:buFont typeface="Avenir"/>
              <a:buChar char="●"/>
            </a:pPr>
            <a:r>
              <a:rPr lang="fr" sz="1200" b="0" i="0" u="none" baseline="0" dirty="0">
                <a:solidFill>
                  <a:srgbClr val="595959"/>
                </a:solidFill>
                <a:latin typeface="Avenir"/>
                <a:ea typeface="Avenir"/>
                <a:cs typeface="Avenir"/>
                <a:sym typeface="Avenir"/>
              </a:rPr>
              <a:t>Tableau de bord des statistiques</a:t>
            </a:r>
            <a:endParaRPr sz="1200" dirty="0">
              <a:solidFill>
                <a:srgbClr val="595959"/>
              </a:solidFill>
              <a:latin typeface="Avenir"/>
              <a:ea typeface="Avenir"/>
              <a:cs typeface="Avenir"/>
              <a:sym typeface="Avenir"/>
            </a:endParaRPr>
          </a:p>
          <a:p>
            <a:pPr marL="457200" lvl="0" indent="-311150" algn="l" rtl="0">
              <a:lnSpc>
                <a:spcPct val="150000"/>
              </a:lnSpc>
              <a:spcBef>
                <a:spcPts val="0"/>
              </a:spcBef>
              <a:spcAft>
                <a:spcPts val="0"/>
              </a:spcAft>
              <a:buClr>
                <a:srgbClr val="595959"/>
              </a:buClr>
              <a:buSzPts val="1300"/>
              <a:buFont typeface="Avenir"/>
              <a:buChar char="●"/>
            </a:pPr>
            <a:r>
              <a:rPr lang="fr" sz="1200" b="0" i="0" u="none" baseline="0" dirty="0">
                <a:solidFill>
                  <a:srgbClr val="595959"/>
                </a:solidFill>
                <a:latin typeface="Avenir"/>
                <a:ea typeface="Avenir"/>
                <a:cs typeface="Avenir"/>
                <a:sym typeface="Avenir"/>
              </a:rPr>
              <a:t>Automatisation des réponses aux retours client</a:t>
            </a:r>
            <a:endParaRPr sz="1200" dirty="0">
              <a:solidFill>
                <a:srgbClr val="595959"/>
              </a:solidFill>
              <a:latin typeface="Avenir"/>
              <a:ea typeface="Avenir"/>
              <a:cs typeface="Avenir"/>
              <a:sym typeface="Avenir"/>
            </a:endParaRPr>
          </a:p>
          <a:p>
            <a:pPr marL="0" lvl="0" indent="0" algn="l" rtl="0">
              <a:lnSpc>
                <a:spcPct val="150000"/>
              </a:lnSpc>
              <a:spcBef>
                <a:spcPts val="0"/>
              </a:spcBef>
              <a:spcAft>
                <a:spcPts val="0"/>
              </a:spcAft>
              <a:buNone/>
            </a:pPr>
            <a:endParaRPr sz="13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sz="13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sz="1300" dirty="0">
              <a:solidFill>
                <a:srgbClr val="595959"/>
              </a:solidFill>
              <a:latin typeface="Avenir"/>
              <a:ea typeface="Avenir"/>
              <a:cs typeface="Avenir"/>
              <a:sym typeface="Avenir"/>
            </a:endParaRPr>
          </a:p>
        </p:txBody>
      </p:sp>
      <p:cxnSp>
        <p:nvCxnSpPr>
          <p:cNvPr id="818" name="Google Shape;818;p165"/>
          <p:cNvCxnSpPr>
            <a:cxnSpLocks/>
          </p:cNvCxnSpPr>
          <p:nvPr/>
        </p:nvCxnSpPr>
        <p:spPr>
          <a:xfrm>
            <a:off x="492800" y="1569188"/>
            <a:ext cx="2490545" cy="0"/>
          </a:xfrm>
          <a:prstGeom prst="straightConnector1">
            <a:avLst/>
          </a:prstGeom>
          <a:noFill/>
          <a:ln w="9525" cap="flat" cmpd="sng">
            <a:solidFill>
              <a:srgbClr val="78909C"/>
            </a:solidFill>
            <a:prstDash val="solid"/>
            <a:round/>
            <a:headEnd type="none" w="med" len="med"/>
            <a:tailEnd type="none" w="med" len="med"/>
          </a:ln>
        </p:spPr>
      </p:cxnSp>
      <p:sp>
        <p:nvSpPr>
          <p:cNvPr id="819" name="Google Shape;819;p165"/>
          <p:cNvSpPr txBox="1"/>
          <p:nvPr/>
        </p:nvSpPr>
        <p:spPr>
          <a:xfrm>
            <a:off x="439725" y="542725"/>
            <a:ext cx="4122000" cy="19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1100" b="0" i="0" u="none" baseline="0" dirty="0">
                <a:solidFill>
                  <a:srgbClr val="78909C"/>
                </a:solidFill>
                <a:latin typeface="Avenir"/>
                <a:ea typeface="Avenir"/>
                <a:cs typeface="Avenir"/>
                <a:sym typeface="Avenir"/>
              </a:rPr>
              <a:t>Hub Services </a:t>
            </a:r>
            <a:endParaRPr sz="1100" dirty="0">
              <a:solidFill>
                <a:srgbClr val="78909C"/>
              </a:solidFill>
              <a:latin typeface="Avenir"/>
              <a:ea typeface="Avenir"/>
              <a:cs typeface="Avenir"/>
              <a:sym typeface="Avenir"/>
            </a:endParaRPr>
          </a:p>
        </p:txBody>
      </p:sp>
      <p:pic>
        <p:nvPicPr>
          <p:cNvPr id="820" name="Google Shape;820;p165"/>
          <p:cNvPicPr preferRelativeResize="0"/>
          <p:nvPr/>
        </p:nvPicPr>
        <p:blipFill rotWithShape="1">
          <a:blip r:embed="rId3">
            <a:alphaModFix/>
          </a:blip>
          <a:srcRect r="7961"/>
          <a:stretch/>
        </p:blipFill>
        <p:spPr>
          <a:xfrm>
            <a:off x="4514675" y="311275"/>
            <a:ext cx="4629326" cy="4441400"/>
          </a:xfrm>
          <a:prstGeom prst="rect">
            <a:avLst/>
          </a:prstGeom>
          <a:noFill/>
          <a:ln>
            <a:noFill/>
          </a:ln>
          <a:effectLst>
            <a:outerShdw blurRad="357188" dist="133350" dir="3120000" algn="bl" rotWithShape="0">
              <a:srgbClr val="000000">
                <a:alpha val="50000"/>
              </a:srgbClr>
            </a:outerShdw>
          </a:effectLst>
        </p:spPr>
      </p:pic>
      <p:pic>
        <p:nvPicPr>
          <p:cNvPr id="821" name="Google Shape;821;p165"/>
          <p:cNvPicPr preferRelativeResize="0"/>
          <p:nvPr/>
        </p:nvPicPr>
        <p:blipFill rotWithShape="1">
          <a:blip r:embed="rId4">
            <a:alphaModFix/>
          </a:blip>
          <a:srcRect l="21829" t="8509" r="18461" b="5712"/>
          <a:stretch/>
        </p:blipFill>
        <p:spPr>
          <a:xfrm>
            <a:off x="6375025" y="1086650"/>
            <a:ext cx="2949500" cy="3348650"/>
          </a:xfrm>
          <a:prstGeom prst="rect">
            <a:avLst/>
          </a:prstGeom>
          <a:noFill/>
          <a:ln>
            <a:noFill/>
          </a:ln>
          <a:effectLst>
            <a:outerShdw blurRad="357188" dist="133350" dir="3120000" algn="bl" rotWithShape="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8FA"/>
        </a:solidFill>
        <a:effectLst/>
      </p:bgPr>
    </p:bg>
    <p:spTree>
      <p:nvGrpSpPr>
        <p:cNvPr id="1" name="Shape 659"/>
        <p:cNvGrpSpPr/>
        <p:nvPr/>
      </p:nvGrpSpPr>
      <p:grpSpPr>
        <a:xfrm>
          <a:off x="0" y="0"/>
          <a:ext cx="0" cy="0"/>
          <a:chOff x="0" y="0"/>
          <a:chExt cx="0" cy="0"/>
        </a:xfrm>
      </p:grpSpPr>
      <p:sp>
        <p:nvSpPr>
          <p:cNvPr id="660" name="Google Shape;660;p148"/>
          <p:cNvSpPr txBox="1"/>
          <p:nvPr/>
        </p:nvSpPr>
        <p:spPr>
          <a:xfrm>
            <a:off x="5795126" y="860413"/>
            <a:ext cx="2282700" cy="7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2800" b="1" i="0" u="none" baseline="0">
                <a:solidFill>
                  <a:srgbClr val="33475B"/>
                </a:solidFill>
                <a:latin typeface="Avenir"/>
                <a:ea typeface="Avenir"/>
                <a:cs typeface="Avenir"/>
                <a:sym typeface="Avenir"/>
              </a:rPr>
              <a:t>L'entonnoir</a:t>
            </a:r>
            <a:endParaRPr sz="2800" b="1" dirty="0">
              <a:solidFill>
                <a:srgbClr val="33475B"/>
              </a:solidFill>
              <a:latin typeface="Avenir"/>
              <a:ea typeface="Avenir"/>
              <a:cs typeface="Avenir"/>
              <a:sym typeface="Avenir"/>
            </a:endParaRPr>
          </a:p>
        </p:txBody>
      </p:sp>
      <p:cxnSp>
        <p:nvCxnSpPr>
          <p:cNvPr id="661" name="Google Shape;661;p148"/>
          <p:cNvCxnSpPr/>
          <p:nvPr/>
        </p:nvCxnSpPr>
        <p:spPr>
          <a:xfrm>
            <a:off x="5903167" y="1530469"/>
            <a:ext cx="1745400" cy="0"/>
          </a:xfrm>
          <a:prstGeom prst="straightConnector1">
            <a:avLst/>
          </a:prstGeom>
          <a:noFill/>
          <a:ln w="9525" cap="flat" cmpd="sng">
            <a:solidFill>
              <a:srgbClr val="FF7A59"/>
            </a:solidFill>
            <a:prstDash val="solid"/>
            <a:round/>
            <a:headEnd type="none" w="med" len="med"/>
            <a:tailEnd type="none" w="med" len="med"/>
          </a:ln>
        </p:spPr>
      </p:cxnSp>
      <p:sp>
        <p:nvSpPr>
          <p:cNvPr id="662" name="Google Shape;662;p148"/>
          <p:cNvSpPr txBox="1"/>
          <p:nvPr/>
        </p:nvSpPr>
        <p:spPr>
          <a:xfrm>
            <a:off x="5795125" y="1706588"/>
            <a:ext cx="2641500" cy="50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1600" b="1" i="0" u="none" baseline="0">
                <a:solidFill>
                  <a:srgbClr val="33475B"/>
                </a:solidFill>
                <a:latin typeface="Avenir"/>
                <a:ea typeface="Avenir"/>
                <a:cs typeface="Avenir"/>
                <a:sym typeface="Avenir"/>
              </a:rPr>
              <a:t>Un modèle de croissance testé et approuvé. </a:t>
            </a:r>
            <a:endParaRPr sz="1600" b="1" dirty="0">
              <a:solidFill>
                <a:srgbClr val="33475B"/>
              </a:solidFill>
              <a:latin typeface="Avenir"/>
              <a:ea typeface="Avenir"/>
              <a:cs typeface="Avenir"/>
              <a:sym typeface="Avenir"/>
            </a:endParaRPr>
          </a:p>
          <a:p>
            <a:pPr marL="0" lvl="0" indent="0" algn="l" rtl="0">
              <a:lnSpc>
                <a:spcPct val="115000"/>
              </a:lnSpc>
              <a:spcBef>
                <a:spcPts val="0"/>
              </a:spcBef>
              <a:spcAft>
                <a:spcPts val="0"/>
              </a:spcAft>
              <a:buNone/>
            </a:pPr>
            <a:endParaRPr sz="1600" b="1" dirty="0">
              <a:solidFill>
                <a:srgbClr val="33475B"/>
              </a:solidFill>
              <a:latin typeface="Avenir"/>
              <a:ea typeface="Avenir"/>
              <a:cs typeface="Avenir"/>
              <a:sym typeface="Avenir"/>
            </a:endParaRPr>
          </a:p>
          <a:p>
            <a:pPr marL="0" lvl="0" indent="0" algn="l" rtl="0">
              <a:lnSpc>
                <a:spcPct val="115000"/>
              </a:lnSpc>
              <a:spcBef>
                <a:spcPts val="0"/>
              </a:spcBef>
              <a:spcAft>
                <a:spcPts val="0"/>
              </a:spcAft>
              <a:buNone/>
            </a:pPr>
            <a:r>
              <a:rPr lang="fr" sz="1600" b="1" i="0" u="none" baseline="0">
                <a:solidFill>
                  <a:srgbClr val="33475B"/>
                </a:solidFill>
                <a:latin typeface="Avenir"/>
                <a:ea typeface="Avenir"/>
                <a:cs typeface="Avenir"/>
                <a:sym typeface="Avenir"/>
              </a:rPr>
              <a:t>Très inadapté à l'ère du client autonome. </a:t>
            </a:r>
            <a:endParaRPr sz="1600" b="1" dirty="0">
              <a:solidFill>
                <a:srgbClr val="33475B"/>
              </a:solidFill>
              <a:latin typeface="Avenir"/>
              <a:ea typeface="Avenir"/>
              <a:cs typeface="Avenir"/>
              <a:sym typeface="Avenir"/>
            </a:endParaRPr>
          </a:p>
        </p:txBody>
      </p:sp>
      <p:pic>
        <p:nvPicPr>
          <p:cNvPr id="663" name="Google Shape;663;p148"/>
          <p:cNvPicPr preferRelativeResize="0"/>
          <p:nvPr/>
        </p:nvPicPr>
        <p:blipFill rotWithShape="1">
          <a:blip r:embed="rId3"/>
          <a:srcRect t="23823" r="47865"/>
          <a:stretch/>
        </p:blipFill>
        <p:spPr>
          <a:xfrm>
            <a:off x="316560" y="688109"/>
            <a:ext cx="4680313" cy="383771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166"/>
          <p:cNvSpPr txBox="1"/>
          <p:nvPr/>
        </p:nvSpPr>
        <p:spPr>
          <a:xfrm>
            <a:off x="432432" y="863366"/>
            <a:ext cx="4370100" cy="472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2400" b="0" i="0" u="none" baseline="0">
                <a:solidFill>
                  <a:srgbClr val="5979D4"/>
                </a:solidFill>
                <a:latin typeface="Avenir"/>
                <a:ea typeface="Avenir"/>
                <a:cs typeface="Avenir"/>
                <a:sym typeface="Avenir"/>
              </a:rPr>
              <a:t>Feedback des clients</a:t>
            </a:r>
            <a:endParaRPr sz="2400">
              <a:solidFill>
                <a:srgbClr val="A64D79"/>
              </a:solidFill>
              <a:latin typeface="Avenir"/>
              <a:ea typeface="Avenir"/>
              <a:cs typeface="Avenir"/>
              <a:sym typeface="Avenir"/>
            </a:endParaRPr>
          </a:p>
        </p:txBody>
      </p:sp>
      <p:sp>
        <p:nvSpPr>
          <p:cNvPr id="827" name="Google Shape;827;p166"/>
          <p:cNvSpPr txBox="1"/>
          <p:nvPr/>
        </p:nvSpPr>
        <p:spPr>
          <a:xfrm>
            <a:off x="440905" y="1467776"/>
            <a:ext cx="3975000" cy="161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1200" b="0" i="0" u="none" baseline="0" dirty="0">
                <a:solidFill>
                  <a:srgbClr val="595959"/>
                </a:solidFill>
                <a:latin typeface="Avenir"/>
                <a:ea typeface="Avenir"/>
                <a:cs typeface="Avenir"/>
                <a:sym typeface="Avenir"/>
              </a:rPr>
              <a:t>Il est impossible de placer vos clients au centre de votre activité sans écouter ce qu'ils ont à vous dire. </a:t>
            </a:r>
            <a:endParaRPr sz="12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sz="6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r>
              <a:rPr lang="fr" sz="1200" b="0" i="0" u="none" baseline="0" dirty="0">
                <a:solidFill>
                  <a:srgbClr val="595959"/>
                </a:solidFill>
                <a:latin typeface="Avenir"/>
                <a:ea typeface="Avenir"/>
                <a:cs typeface="Avenir"/>
                <a:sym typeface="Avenir"/>
              </a:rPr>
              <a:t>Découvrez ce qu'ils pensent réellement de leur expérience. Évaluez le degré de satisfaction et les besoins de vos clients en recueillant leurs commentaires grâce à des enquêtes sur le taux de recommandation net ou de satisfaction. </a:t>
            </a:r>
            <a:endParaRPr sz="12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sz="6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r>
              <a:rPr lang="fr" sz="1200" b="0" i="0" u="none" baseline="0" dirty="0">
                <a:solidFill>
                  <a:srgbClr val="595959"/>
                </a:solidFill>
                <a:latin typeface="Avenir"/>
                <a:ea typeface="Avenir"/>
                <a:cs typeface="Avenir"/>
                <a:sym typeface="Avenir"/>
              </a:rPr>
              <a:t>L'outil de gestion du feedback analyse les résultats de vos enquêtes et vous fournit des informations exploitables, en vue d'améliorer vos services et vos produits, d'identifier les clients promoteurs et de réussir la croissance de votre entreprise. </a:t>
            </a:r>
            <a:endParaRPr sz="1200" dirty="0">
              <a:solidFill>
                <a:srgbClr val="595959"/>
              </a:solidFill>
              <a:latin typeface="Avenir"/>
              <a:ea typeface="Avenir"/>
              <a:cs typeface="Avenir"/>
              <a:sym typeface="Avenir"/>
            </a:endParaRPr>
          </a:p>
        </p:txBody>
      </p:sp>
      <p:cxnSp>
        <p:nvCxnSpPr>
          <p:cNvPr id="828" name="Google Shape;828;p166"/>
          <p:cNvCxnSpPr>
            <a:cxnSpLocks/>
          </p:cNvCxnSpPr>
          <p:nvPr/>
        </p:nvCxnSpPr>
        <p:spPr>
          <a:xfrm>
            <a:off x="500907" y="1461900"/>
            <a:ext cx="2888838" cy="0"/>
          </a:xfrm>
          <a:prstGeom prst="straightConnector1">
            <a:avLst/>
          </a:prstGeom>
          <a:noFill/>
          <a:ln w="9525" cap="flat" cmpd="sng">
            <a:solidFill>
              <a:srgbClr val="78909C"/>
            </a:solidFill>
            <a:prstDash val="solid"/>
            <a:round/>
            <a:headEnd type="none" w="med" len="med"/>
            <a:tailEnd type="none" w="med" len="med"/>
          </a:ln>
        </p:spPr>
      </p:cxnSp>
      <p:sp>
        <p:nvSpPr>
          <p:cNvPr id="829" name="Google Shape;829;p166"/>
          <p:cNvSpPr txBox="1"/>
          <p:nvPr/>
        </p:nvSpPr>
        <p:spPr>
          <a:xfrm>
            <a:off x="447832" y="795637"/>
            <a:ext cx="4122000" cy="19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1100" b="0" i="0" u="none" baseline="0">
                <a:solidFill>
                  <a:srgbClr val="78909C"/>
                </a:solidFill>
                <a:latin typeface="Avenir"/>
                <a:ea typeface="Avenir"/>
                <a:cs typeface="Avenir"/>
                <a:sym typeface="Avenir"/>
              </a:rPr>
              <a:t>Hub Services </a:t>
            </a:r>
            <a:endParaRPr sz="1100" dirty="0">
              <a:solidFill>
                <a:srgbClr val="78909C"/>
              </a:solidFill>
              <a:latin typeface="Avenir"/>
              <a:ea typeface="Avenir"/>
              <a:cs typeface="Avenir"/>
              <a:sym typeface="Avenir"/>
            </a:endParaRPr>
          </a:p>
        </p:txBody>
      </p:sp>
      <p:pic>
        <p:nvPicPr>
          <p:cNvPr id="830" name="Google Shape;830;p166"/>
          <p:cNvPicPr preferRelativeResize="0"/>
          <p:nvPr/>
        </p:nvPicPr>
        <p:blipFill rotWithShape="1">
          <a:blip r:embed="rId3">
            <a:alphaModFix/>
          </a:blip>
          <a:srcRect r="7961"/>
          <a:stretch/>
        </p:blipFill>
        <p:spPr>
          <a:xfrm>
            <a:off x="4514675" y="311275"/>
            <a:ext cx="4629326" cy="4441400"/>
          </a:xfrm>
          <a:prstGeom prst="rect">
            <a:avLst/>
          </a:prstGeom>
          <a:noFill/>
          <a:ln>
            <a:noFill/>
          </a:ln>
          <a:effectLst>
            <a:outerShdw blurRad="357188" dist="133350" dir="3120000" algn="bl" rotWithShape="0">
              <a:srgbClr val="000000">
                <a:alpha val="50000"/>
              </a:srgbClr>
            </a:outerShdw>
          </a:effectLst>
        </p:spPr>
      </p:pic>
      <p:pic>
        <p:nvPicPr>
          <p:cNvPr id="831" name="Google Shape;831;p166"/>
          <p:cNvPicPr preferRelativeResize="0"/>
          <p:nvPr/>
        </p:nvPicPr>
        <p:blipFill rotWithShape="1">
          <a:blip r:embed="rId4">
            <a:alphaModFix/>
          </a:blip>
          <a:srcRect l="21829" t="8509" r="18461" b="5712"/>
          <a:stretch/>
        </p:blipFill>
        <p:spPr>
          <a:xfrm>
            <a:off x="6375025" y="1086650"/>
            <a:ext cx="2949500" cy="3348650"/>
          </a:xfrm>
          <a:prstGeom prst="rect">
            <a:avLst/>
          </a:prstGeom>
          <a:noFill/>
          <a:ln>
            <a:noFill/>
          </a:ln>
          <a:effectLst>
            <a:outerShdw blurRad="357188" dist="133350" dir="3120000" algn="bl" rotWithShape="0">
              <a:srgbClr val="000000">
                <a:alpha val="5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167"/>
          <p:cNvSpPr txBox="1"/>
          <p:nvPr/>
        </p:nvSpPr>
        <p:spPr>
          <a:xfrm>
            <a:off x="425508" y="433327"/>
            <a:ext cx="4026419" cy="52008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2400" b="0" i="0" u="none" baseline="0" dirty="0">
                <a:solidFill>
                  <a:srgbClr val="5979D4"/>
                </a:solidFill>
                <a:latin typeface="Avenir"/>
                <a:ea typeface="Avenir"/>
                <a:cs typeface="Avenir"/>
                <a:sym typeface="Avenir"/>
              </a:rPr>
              <a:t>Automatisation des réponses aux retours client</a:t>
            </a:r>
            <a:endParaRPr sz="2400" dirty="0">
              <a:solidFill>
                <a:srgbClr val="A64D79"/>
              </a:solidFill>
              <a:latin typeface="Avenir"/>
              <a:ea typeface="Avenir"/>
              <a:cs typeface="Avenir"/>
              <a:sym typeface="Avenir"/>
            </a:endParaRPr>
          </a:p>
        </p:txBody>
      </p:sp>
      <p:sp>
        <p:nvSpPr>
          <p:cNvPr id="837" name="Google Shape;837;p167"/>
          <p:cNvSpPr txBox="1"/>
          <p:nvPr/>
        </p:nvSpPr>
        <p:spPr>
          <a:xfrm>
            <a:off x="440908" y="1467778"/>
            <a:ext cx="3975000" cy="161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fr" sz="1200" b="0" i="0" u="none" baseline="0" dirty="0">
                <a:solidFill>
                  <a:srgbClr val="595959"/>
                </a:solidFill>
                <a:latin typeface="Avenir"/>
                <a:ea typeface="Avenir"/>
                <a:cs typeface="Avenir"/>
                <a:sym typeface="Avenir"/>
              </a:rPr>
              <a:t>En automatisant les réponses aux retours client, ces derniers contribuent au développement de votre activité. </a:t>
            </a:r>
            <a:endParaRPr sz="1200" dirty="0">
              <a:solidFill>
                <a:srgbClr val="595959"/>
              </a:solidFill>
              <a:latin typeface="Avenir"/>
              <a:ea typeface="Avenir"/>
              <a:cs typeface="Avenir"/>
              <a:sym typeface="Avenir"/>
            </a:endParaRPr>
          </a:p>
          <a:p>
            <a:pPr marL="0" lvl="0" indent="0" algn="l" rtl="0">
              <a:lnSpc>
                <a:spcPct val="115000"/>
              </a:lnSpc>
              <a:spcBef>
                <a:spcPts val="0"/>
              </a:spcBef>
              <a:spcAft>
                <a:spcPts val="0"/>
              </a:spcAft>
              <a:buClr>
                <a:srgbClr val="000000"/>
              </a:buClr>
              <a:buSzPts val="1100"/>
              <a:buFont typeface="Arial"/>
              <a:buNone/>
            </a:pPr>
            <a:endParaRPr sz="12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r>
              <a:rPr lang="fr" sz="1200" b="0" i="0" u="none" baseline="0" dirty="0">
                <a:solidFill>
                  <a:srgbClr val="595959"/>
                </a:solidFill>
                <a:latin typeface="Avenir"/>
                <a:ea typeface="Avenir"/>
                <a:cs typeface="Avenir"/>
                <a:sym typeface="Avenir"/>
              </a:rPr>
              <a:t>Favorisez le nombre de recommandations en envoyant automatiquement des e-mails aux clients promoteurs pour les inciter à rédiger une évaluation, des témoignages ou à rejoindre un programme de parrainage. </a:t>
            </a:r>
            <a:endParaRPr sz="12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sz="12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r>
              <a:rPr lang="fr" sz="1200" b="0" i="0" u="none" baseline="0" dirty="0">
                <a:solidFill>
                  <a:srgbClr val="595959"/>
                </a:solidFill>
                <a:latin typeface="Avenir"/>
                <a:ea typeface="Avenir"/>
                <a:cs typeface="Avenir"/>
                <a:sym typeface="Avenir"/>
              </a:rPr>
              <a:t>Créez des tâches ou des tickets pour que votre équipe effectue un suivi avec des clients en fonction de leur feedback spécifique.</a:t>
            </a:r>
            <a:r>
              <a:rPr lang="fr" sz="1200" dirty="0">
                <a:solidFill>
                  <a:srgbClr val="595959"/>
                </a:solidFill>
                <a:latin typeface="Avenir"/>
                <a:ea typeface="Avenir"/>
                <a:cs typeface="Avenir"/>
                <a:sym typeface="Avenir"/>
              </a:rPr>
              <a:t> </a:t>
            </a:r>
            <a:r>
              <a:rPr lang="fr" sz="1200" b="0" i="0" u="none" baseline="0" dirty="0">
                <a:solidFill>
                  <a:srgbClr val="595959"/>
                </a:solidFill>
                <a:latin typeface="Avenir"/>
                <a:ea typeface="Avenir"/>
                <a:cs typeface="Avenir"/>
                <a:sym typeface="Avenir"/>
              </a:rPr>
              <a:t>Créez des notifications </a:t>
            </a:r>
            <a:r>
              <a:rPr lang="fr" sz="1200" b="0" i="0" u="none" baseline="0" dirty="0" err="1">
                <a:solidFill>
                  <a:srgbClr val="595959"/>
                </a:solidFill>
                <a:latin typeface="Avenir"/>
                <a:ea typeface="Avenir"/>
                <a:cs typeface="Avenir"/>
                <a:sym typeface="Avenir"/>
              </a:rPr>
              <a:t>Slack</a:t>
            </a:r>
            <a:r>
              <a:rPr lang="fr" sz="1200" b="0" i="0" u="none" baseline="0" dirty="0">
                <a:solidFill>
                  <a:srgbClr val="595959"/>
                </a:solidFill>
                <a:latin typeface="Avenir"/>
                <a:ea typeface="Avenir"/>
                <a:cs typeface="Avenir"/>
                <a:sym typeface="Avenir"/>
              </a:rPr>
              <a:t> afin de partager plus facilement le feedback dans l'ensemble de votre organisation.</a:t>
            </a:r>
            <a:endParaRPr sz="1200" dirty="0">
              <a:solidFill>
                <a:srgbClr val="595959"/>
              </a:solidFill>
              <a:latin typeface="Avenir"/>
              <a:ea typeface="Avenir"/>
              <a:cs typeface="Avenir"/>
              <a:sym typeface="Avenir"/>
            </a:endParaRPr>
          </a:p>
          <a:p>
            <a:pPr marL="0" lvl="0" indent="0" algn="l" rtl="0">
              <a:lnSpc>
                <a:spcPct val="115000"/>
              </a:lnSpc>
              <a:spcBef>
                <a:spcPts val="0"/>
              </a:spcBef>
              <a:spcAft>
                <a:spcPts val="0"/>
              </a:spcAft>
              <a:buClr>
                <a:srgbClr val="000000"/>
              </a:buClr>
              <a:buSzPts val="1100"/>
              <a:buFont typeface="Arial"/>
              <a:buNone/>
            </a:pPr>
            <a:endParaRPr sz="13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sz="1300" dirty="0">
              <a:solidFill>
                <a:srgbClr val="595959"/>
              </a:solidFill>
              <a:latin typeface="Avenir"/>
              <a:ea typeface="Avenir"/>
              <a:cs typeface="Avenir"/>
              <a:sym typeface="Avenir"/>
            </a:endParaRPr>
          </a:p>
        </p:txBody>
      </p:sp>
      <p:cxnSp>
        <p:nvCxnSpPr>
          <p:cNvPr id="838" name="Google Shape;838;p167"/>
          <p:cNvCxnSpPr>
            <a:cxnSpLocks/>
          </p:cNvCxnSpPr>
          <p:nvPr/>
        </p:nvCxnSpPr>
        <p:spPr>
          <a:xfrm>
            <a:off x="493983" y="1461900"/>
            <a:ext cx="3713181" cy="0"/>
          </a:xfrm>
          <a:prstGeom prst="straightConnector1">
            <a:avLst/>
          </a:prstGeom>
          <a:noFill/>
          <a:ln w="9525" cap="flat" cmpd="sng">
            <a:solidFill>
              <a:srgbClr val="78909C"/>
            </a:solidFill>
            <a:prstDash val="solid"/>
            <a:round/>
            <a:headEnd type="none" w="med" len="med"/>
            <a:tailEnd type="none" w="med" len="med"/>
          </a:ln>
        </p:spPr>
      </p:cxnSp>
      <p:sp>
        <p:nvSpPr>
          <p:cNvPr id="839" name="Google Shape;839;p167"/>
          <p:cNvSpPr txBox="1"/>
          <p:nvPr/>
        </p:nvSpPr>
        <p:spPr>
          <a:xfrm>
            <a:off x="440908" y="379654"/>
            <a:ext cx="4122000" cy="21087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1100" b="0" i="0" u="none" baseline="0">
                <a:solidFill>
                  <a:srgbClr val="78909C"/>
                </a:solidFill>
                <a:latin typeface="Avenir"/>
                <a:ea typeface="Avenir"/>
                <a:cs typeface="Avenir"/>
                <a:sym typeface="Avenir"/>
              </a:rPr>
              <a:t>Hub Services</a:t>
            </a:r>
            <a:endParaRPr sz="1100" dirty="0">
              <a:solidFill>
                <a:srgbClr val="78909C"/>
              </a:solidFill>
              <a:latin typeface="Avenir"/>
              <a:ea typeface="Avenir"/>
              <a:cs typeface="Avenir"/>
              <a:sym typeface="Avenir"/>
            </a:endParaRPr>
          </a:p>
        </p:txBody>
      </p:sp>
      <p:pic>
        <p:nvPicPr>
          <p:cNvPr id="840" name="Google Shape;840;p167"/>
          <p:cNvPicPr preferRelativeResize="0"/>
          <p:nvPr/>
        </p:nvPicPr>
        <p:blipFill rotWithShape="1">
          <a:blip r:embed="rId3">
            <a:alphaModFix/>
          </a:blip>
          <a:srcRect l="28586" r="11179"/>
          <a:stretch/>
        </p:blipFill>
        <p:spPr>
          <a:xfrm>
            <a:off x="4514675" y="311275"/>
            <a:ext cx="4792850" cy="4441401"/>
          </a:xfrm>
          <a:prstGeom prst="rect">
            <a:avLst/>
          </a:prstGeom>
          <a:noFill/>
          <a:ln>
            <a:noFill/>
          </a:ln>
          <a:effectLst>
            <a:outerShdw blurRad="357188" dist="133350" dir="3120000" algn="bl" rotWithShape="0">
              <a:srgbClr val="000000">
                <a:alpha val="5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168"/>
          <p:cNvSpPr txBox="1"/>
          <p:nvPr/>
        </p:nvSpPr>
        <p:spPr>
          <a:xfrm>
            <a:off x="2308800" y="575475"/>
            <a:ext cx="6571964" cy="9705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fr" sz="2400" b="0" i="0" u="none" baseline="0">
                <a:solidFill>
                  <a:srgbClr val="5979D4"/>
                </a:solidFill>
                <a:latin typeface="Avenir"/>
                <a:ea typeface="Avenir"/>
                <a:cs typeface="Avenir"/>
                <a:sym typeface="Avenir"/>
              </a:rPr>
              <a:t>Hub Services</a:t>
            </a:r>
            <a:endParaRPr sz="2400" dirty="0">
              <a:solidFill>
                <a:srgbClr val="5979D4"/>
              </a:solidFill>
              <a:latin typeface="Avenir"/>
              <a:ea typeface="Avenir"/>
              <a:cs typeface="Avenir"/>
              <a:sym typeface="Avenir"/>
            </a:endParaRPr>
          </a:p>
          <a:p>
            <a:pPr marL="0" lvl="0" indent="0" algn="l" rtl="0">
              <a:lnSpc>
                <a:spcPct val="115000"/>
              </a:lnSpc>
              <a:spcBef>
                <a:spcPts val="0"/>
              </a:spcBef>
              <a:spcAft>
                <a:spcPts val="0"/>
              </a:spcAft>
              <a:buNone/>
            </a:pPr>
            <a:r>
              <a:rPr lang="fr" sz="1800" b="0" i="0" u="none" baseline="0">
                <a:solidFill>
                  <a:srgbClr val="7B98B6"/>
                </a:solidFill>
                <a:latin typeface="Avenir"/>
                <a:ea typeface="Avenir"/>
                <a:cs typeface="Avenir"/>
                <a:sym typeface="Avenir"/>
              </a:rPr>
              <a:t>Le Hub Services vous permet d'améliorer la qualité de l'expérience client, de proposer des solutions en libre-service et de développer votre activité en fidélisant vos clients.</a:t>
            </a:r>
            <a:endParaRPr sz="1800" dirty="0">
              <a:solidFill>
                <a:srgbClr val="7B98B6"/>
              </a:solidFill>
              <a:latin typeface="Avenir"/>
              <a:ea typeface="Avenir"/>
              <a:cs typeface="Avenir"/>
              <a:sym typeface="Avenir"/>
            </a:endParaRPr>
          </a:p>
        </p:txBody>
      </p:sp>
      <p:pic>
        <p:nvPicPr>
          <p:cNvPr id="846" name="Google Shape;846;p168"/>
          <p:cNvPicPr preferRelativeResize="0"/>
          <p:nvPr/>
        </p:nvPicPr>
        <p:blipFill>
          <a:blip r:embed="rId3"/>
          <a:srcRect/>
          <a:stretch/>
        </p:blipFill>
        <p:spPr>
          <a:xfrm>
            <a:off x="820200" y="378963"/>
            <a:ext cx="1363524" cy="1363524"/>
          </a:xfrm>
          <a:prstGeom prst="rect">
            <a:avLst/>
          </a:prstGeom>
          <a:noFill/>
          <a:ln>
            <a:noFill/>
          </a:ln>
        </p:spPr>
      </p:pic>
      <p:sp>
        <p:nvSpPr>
          <p:cNvPr id="847" name="Google Shape;847;p168"/>
          <p:cNvSpPr txBox="1"/>
          <p:nvPr/>
        </p:nvSpPr>
        <p:spPr>
          <a:xfrm>
            <a:off x="699054" y="2169425"/>
            <a:ext cx="2052900" cy="300600"/>
          </a:xfrm>
          <a:prstGeom prst="rect">
            <a:avLst/>
          </a:prstGeom>
          <a:solidFill>
            <a:srgbClr val="5979D4"/>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fr" b="0" i="0" u="none" baseline="0">
                <a:solidFill>
                  <a:srgbClr val="FFFFFF"/>
                </a:solidFill>
                <a:latin typeface="Avenir"/>
                <a:ea typeface="Avenir"/>
                <a:cs typeface="Avenir"/>
                <a:sym typeface="Avenir"/>
              </a:rPr>
              <a:t>Starter</a:t>
            </a:r>
            <a:endParaRPr>
              <a:solidFill>
                <a:srgbClr val="FFFFFF"/>
              </a:solidFill>
              <a:latin typeface="Avenir"/>
              <a:ea typeface="Avenir"/>
              <a:cs typeface="Avenir"/>
              <a:sym typeface="Avenir"/>
            </a:endParaRPr>
          </a:p>
        </p:txBody>
      </p:sp>
      <p:cxnSp>
        <p:nvCxnSpPr>
          <p:cNvPr id="848" name="Google Shape;848;p168"/>
          <p:cNvCxnSpPr/>
          <p:nvPr/>
        </p:nvCxnSpPr>
        <p:spPr>
          <a:xfrm>
            <a:off x="482525" y="1887125"/>
            <a:ext cx="8182500" cy="0"/>
          </a:xfrm>
          <a:prstGeom prst="straightConnector1">
            <a:avLst/>
          </a:prstGeom>
          <a:noFill/>
          <a:ln w="9525" cap="flat" cmpd="sng">
            <a:solidFill>
              <a:srgbClr val="7B98B6"/>
            </a:solidFill>
            <a:prstDash val="solid"/>
            <a:round/>
            <a:headEnd type="none" w="med" len="med"/>
            <a:tailEnd type="none" w="med" len="med"/>
          </a:ln>
        </p:spPr>
      </p:cxnSp>
      <p:sp>
        <p:nvSpPr>
          <p:cNvPr id="849" name="Google Shape;849;p168"/>
          <p:cNvSpPr txBox="1"/>
          <p:nvPr/>
        </p:nvSpPr>
        <p:spPr>
          <a:xfrm>
            <a:off x="2912973" y="2540266"/>
            <a:ext cx="3113754" cy="19941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Clr>
                <a:srgbClr val="000000"/>
              </a:buClr>
              <a:buSzPts val="1100"/>
              <a:buFont typeface="Arial"/>
              <a:buNone/>
            </a:pPr>
            <a:r>
              <a:rPr lang="fr" sz="1100" b="0" i="1" u="none" baseline="0" dirty="0">
                <a:solidFill>
                  <a:srgbClr val="7B98B6"/>
                </a:solidFill>
                <a:latin typeface="Avenir"/>
                <a:ea typeface="Avenir"/>
                <a:cs typeface="Avenir"/>
                <a:sym typeface="Avenir"/>
              </a:rPr>
              <a:t>Tous les outils de la version Starter, plus :</a:t>
            </a:r>
            <a:endParaRPr sz="1100" dirty="0">
              <a:solidFill>
                <a:srgbClr val="7B98B6"/>
              </a:solidFill>
              <a:latin typeface="Avenir"/>
              <a:ea typeface="Avenir"/>
              <a:cs typeface="Avenir"/>
              <a:sym typeface="Avenir"/>
            </a:endParaRPr>
          </a:p>
          <a:p>
            <a:pPr marL="0" lvl="0" indent="0" algn="ctr" rtl="0">
              <a:lnSpc>
                <a:spcPct val="150000"/>
              </a:lnSpc>
              <a:spcBef>
                <a:spcPts val="0"/>
              </a:spcBef>
              <a:spcAft>
                <a:spcPts val="0"/>
              </a:spcAft>
              <a:buClr>
                <a:srgbClr val="000000"/>
              </a:buClr>
              <a:buSzPts val="1100"/>
              <a:buFont typeface="Arial"/>
              <a:buNone/>
            </a:pPr>
            <a:r>
              <a:rPr lang="fr" sz="1100" b="0" i="0" u="none" baseline="0" dirty="0">
                <a:solidFill>
                  <a:srgbClr val="7B98B6"/>
                </a:solidFill>
                <a:latin typeface="Avenir"/>
                <a:ea typeface="Avenir"/>
                <a:cs typeface="Avenir"/>
                <a:sym typeface="Avenir"/>
              </a:rPr>
              <a:t>Automatisation du support technique</a:t>
            </a:r>
            <a:endParaRPr sz="1100" dirty="0">
              <a:solidFill>
                <a:srgbClr val="7B98B6"/>
              </a:solidFill>
              <a:latin typeface="Avenir"/>
              <a:ea typeface="Avenir"/>
              <a:cs typeface="Avenir"/>
              <a:sym typeface="Avenir"/>
            </a:endParaRPr>
          </a:p>
          <a:p>
            <a:pPr marL="0" lvl="0" indent="0" algn="ctr" rtl="0">
              <a:lnSpc>
                <a:spcPct val="150000"/>
              </a:lnSpc>
              <a:spcBef>
                <a:spcPts val="0"/>
              </a:spcBef>
              <a:spcAft>
                <a:spcPts val="0"/>
              </a:spcAft>
              <a:buClr>
                <a:srgbClr val="000000"/>
              </a:buClr>
              <a:buSzPts val="1100"/>
              <a:buFont typeface="Arial"/>
              <a:buNone/>
            </a:pPr>
            <a:r>
              <a:rPr lang="fr" sz="1100" b="0" i="0" u="none" baseline="0" dirty="0">
                <a:solidFill>
                  <a:srgbClr val="7B98B6"/>
                </a:solidFill>
                <a:latin typeface="Avenir"/>
                <a:ea typeface="Avenir"/>
                <a:cs typeface="Avenir"/>
                <a:sym typeface="Avenir"/>
              </a:rPr>
              <a:t>Base de connaissances</a:t>
            </a:r>
            <a:endParaRPr sz="1100" dirty="0">
              <a:solidFill>
                <a:srgbClr val="7B98B6"/>
              </a:solidFill>
              <a:latin typeface="Avenir"/>
              <a:ea typeface="Avenir"/>
              <a:cs typeface="Avenir"/>
              <a:sym typeface="Avenir"/>
            </a:endParaRPr>
          </a:p>
          <a:p>
            <a:pPr marL="0" lvl="0" indent="0" algn="ctr" rtl="0">
              <a:lnSpc>
                <a:spcPct val="150000"/>
              </a:lnSpc>
              <a:spcBef>
                <a:spcPts val="0"/>
              </a:spcBef>
              <a:spcAft>
                <a:spcPts val="0"/>
              </a:spcAft>
              <a:buClr>
                <a:srgbClr val="000000"/>
              </a:buClr>
              <a:buSzPts val="1100"/>
              <a:buFont typeface="Arial"/>
              <a:buNone/>
            </a:pPr>
            <a:r>
              <a:rPr lang="fr" sz="1100" b="0" i="0" u="none" baseline="0" dirty="0">
                <a:solidFill>
                  <a:srgbClr val="7B98B6"/>
                </a:solidFill>
                <a:latin typeface="Avenir"/>
                <a:ea typeface="Avenir"/>
                <a:cs typeface="Avenir"/>
                <a:sym typeface="Avenir"/>
              </a:rPr>
              <a:t>Enquêtes de satisfaction client</a:t>
            </a:r>
            <a:endParaRPr sz="1100" dirty="0">
              <a:solidFill>
                <a:srgbClr val="7B98B6"/>
              </a:solidFill>
              <a:latin typeface="Avenir"/>
              <a:ea typeface="Avenir"/>
              <a:cs typeface="Avenir"/>
              <a:sym typeface="Avenir"/>
            </a:endParaRPr>
          </a:p>
          <a:p>
            <a:pPr marL="0" lvl="0" indent="0" algn="ctr" rtl="0">
              <a:lnSpc>
                <a:spcPct val="150000"/>
              </a:lnSpc>
              <a:spcBef>
                <a:spcPts val="0"/>
              </a:spcBef>
              <a:spcAft>
                <a:spcPts val="0"/>
              </a:spcAft>
              <a:buClr>
                <a:srgbClr val="000000"/>
              </a:buClr>
              <a:buSzPts val="1100"/>
              <a:buFont typeface="Arial"/>
              <a:buNone/>
            </a:pPr>
            <a:r>
              <a:rPr lang="fr" sz="1100" b="0" i="0" u="none" baseline="0" dirty="0">
                <a:solidFill>
                  <a:srgbClr val="7B98B6"/>
                </a:solidFill>
                <a:latin typeface="Avenir"/>
                <a:ea typeface="Avenir"/>
                <a:cs typeface="Avenir"/>
                <a:sym typeface="Avenir"/>
              </a:rPr>
              <a:t>Création et hébergement de vidéos personnalisées</a:t>
            </a:r>
            <a:endParaRPr sz="1100" dirty="0">
              <a:solidFill>
                <a:srgbClr val="7B98B6"/>
              </a:solidFill>
              <a:latin typeface="Avenir"/>
              <a:ea typeface="Avenir"/>
              <a:cs typeface="Avenir"/>
              <a:sym typeface="Avenir"/>
            </a:endParaRPr>
          </a:p>
          <a:p>
            <a:pPr marL="0" lvl="0" indent="0" algn="ctr" rtl="0">
              <a:lnSpc>
                <a:spcPct val="150000"/>
              </a:lnSpc>
              <a:spcBef>
                <a:spcPts val="0"/>
              </a:spcBef>
              <a:spcAft>
                <a:spcPts val="0"/>
              </a:spcAft>
              <a:buNone/>
            </a:pPr>
            <a:r>
              <a:rPr lang="fr" sz="1100" b="0" i="0" u="none" baseline="0" dirty="0">
                <a:solidFill>
                  <a:srgbClr val="7B98B6"/>
                </a:solidFill>
                <a:latin typeface="Avenir"/>
                <a:ea typeface="Avenir"/>
                <a:cs typeface="Avenir"/>
                <a:sym typeface="Avenir"/>
              </a:rPr>
              <a:t>Création de bots personnalisés et de support</a:t>
            </a:r>
            <a:endParaRPr sz="1100" dirty="0">
              <a:solidFill>
                <a:srgbClr val="7B98B6"/>
              </a:solidFill>
              <a:latin typeface="Avenir"/>
              <a:ea typeface="Avenir"/>
              <a:cs typeface="Avenir"/>
              <a:sym typeface="Avenir"/>
            </a:endParaRPr>
          </a:p>
          <a:p>
            <a:pPr marL="0" lvl="0" indent="0" algn="ctr" rtl="0">
              <a:lnSpc>
                <a:spcPct val="150000"/>
              </a:lnSpc>
              <a:spcBef>
                <a:spcPts val="0"/>
              </a:spcBef>
              <a:spcAft>
                <a:spcPts val="0"/>
              </a:spcAft>
              <a:buNone/>
            </a:pPr>
            <a:r>
              <a:rPr lang="fr" sz="1100" b="0" i="0" u="none" baseline="0" dirty="0">
                <a:solidFill>
                  <a:srgbClr val="7B98B6"/>
                </a:solidFill>
                <a:latin typeface="Avenir"/>
                <a:ea typeface="Avenir"/>
                <a:cs typeface="Avenir"/>
                <a:sym typeface="Avenir"/>
              </a:rPr>
              <a:t>Champs de tickets obligatoires</a:t>
            </a:r>
            <a:endParaRPr sz="1100" dirty="0">
              <a:solidFill>
                <a:srgbClr val="7B98B6"/>
              </a:solidFill>
              <a:latin typeface="Avenir"/>
              <a:ea typeface="Avenir"/>
              <a:cs typeface="Avenir"/>
              <a:sym typeface="Avenir"/>
            </a:endParaRPr>
          </a:p>
          <a:p>
            <a:pPr marL="0" lvl="0" indent="0" algn="ctr" rtl="0">
              <a:lnSpc>
                <a:spcPct val="150000"/>
              </a:lnSpc>
              <a:spcBef>
                <a:spcPts val="0"/>
              </a:spcBef>
              <a:spcAft>
                <a:spcPts val="0"/>
              </a:spcAft>
              <a:buNone/>
            </a:pPr>
            <a:r>
              <a:rPr lang="fr" sz="1100" b="0" i="0" u="none" baseline="0" dirty="0">
                <a:solidFill>
                  <a:srgbClr val="7B98B6"/>
                </a:solidFill>
                <a:latin typeface="Avenir"/>
                <a:ea typeface="Avenir"/>
                <a:cs typeface="Avenir"/>
                <a:sym typeface="Avenir"/>
              </a:rPr>
              <a:t>Rapports personnalisés</a:t>
            </a:r>
            <a:endParaRPr sz="1100" dirty="0">
              <a:solidFill>
                <a:srgbClr val="7B98B6"/>
              </a:solidFill>
              <a:latin typeface="Avenir"/>
              <a:ea typeface="Avenir"/>
              <a:cs typeface="Avenir"/>
              <a:sym typeface="Avenir"/>
            </a:endParaRPr>
          </a:p>
        </p:txBody>
      </p:sp>
      <p:sp>
        <p:nvSpPr>
          <p:cNvPr id="850" name="Google Shape;850;p168"/>
          <p:cNvSpPr txBox="1"/>
          <p:nvPr/>
        </p:nvSpPr>
        <p:spPr>
          <a:xfrm>
            <a:off x="627504" y="2537988"/>
            <a:ext cx="2196000" cy="23337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fr" sz="1100" b="0" i="0" u="none" baseline="0" dirty="0">
                <a:solidFill>
                  <a:srgbClr val="7B98B6"/>
                </a:solidFill>
                <a:latin typeface="Avenir"/>
                <a:ea typeface="Avenir"/>
                <a:cs typeface="Avenir"/>
                <a:sym typeface="Avenir"/>
              </a:rPr>
              <a:t>Conversations</a:t>
            </a:r>
            <a:endParaRPr sz="1100" dirty="0">
              <a:solidFill>
                <a:srgbClr val="7B98B6"/>
              </a:solidFill>
              <a:latin typeface="Avenir"/>
              <a:ea typeface="Avenir"/>
              <a:cs typeface="Avenir"/>
              <a:sym typeface="Avenir"/>
            </a:endParaRPr>
          </a:p>
          <a:p>
            <a:pPr marL="0" lvl="0" indent="0" algn="ctr" rtl="0">
              <a:lnSpc>
                <a:spcPct val="150000"/>
              </a:lnSpc>
              <a:spcBef>
                <a:spcPts val="0"/>
              </a:spcBef>
              <a:spcAft>
                <a:spcPts val="0"/>
              </a:spcAft>
              <a:buNone/>
            </a:pPr>
            <a:r>
              <a:rPr lang="fr" sz="1100" b="0" i="0" u="none" baseline="0" dirty="0">
                <a:solidFill>
                  <a:srgbClr val="7B98B6"/>
                </a:solidFill>
                <a:latin typeface="Avenir"/>
                <a:ea typeface="Avenir"/>
                <a:cs typeface="Avenir"/>
                <a:sym typeface="Avenir"/>
              </a:rPr>
              <a:t>Chat en direct</a:t>
            </a:r>
            <a:endParaRPr sz="1100" dirty="0">
              <a:solidFill>
                <a:srgbClr val="7B98B6"/>
              </a:solidFill>
              <a:latin typeface="Avenir"/>
              <a:ea typeface="Avenir"/>
              <a:cs typeface="Avenir"/>
              <a:sym typeface="Avenir"/>
            </a:endParaRPr>
          </a:p>
          <a:p>
            <a:pPr marL="0" lvl="0" indent="0" algn="ctr" rtl="0">
              <a:lnSpc>
                <a:spcPct val="150000"/>
              </a:lnSpc>
              <a:spcBef>
                <a:spcPts val="0"/>
              </a:spcBef>
              <a:spcAft>
                <a:spcPts val="0"/>
              </a:spcAft>
              <a:buNone/>
            </a:pPr>
            <a:r>
              <a:rPr lang="fr" sz="1100" b="0" i="0" u="none" baseline="0" dirty="0">
                <a:solidFill>
                  <a:srgbClr val="7B98B6"/>
                </a:solidFill>
                <a:latin typeface="Avenir"/>
                <a:ea typeface="Avenir"/>
                <a:cs typeface="Avenir"/>
                <a:sym typeface="Avenir"/>
              </a:rPr>
              <a:t>Boîte de réception partagée</a:t>
            </a:r>
            <a:endParaRPr sz="1100" dirty="0">
              <a:solidFill>
                <a:srgbClr val="7B98B6"/>
              </a:solidFill>
              <a:latin typeface="Avenir"/>
              <a:ea typeface="Avenir"/>
              <a:cs typeface="Avenir"/>
              <a:sym typeface="Avenir"/>
            </a:endParaRPr>
          </a:p>
          <a:p>
            <a:pPr marL="0" lvl="0" indent="0" algn="ctr" rtl="0">
              <a:lnSpc>
                <a:spcPct val="150000"/>
              </a:lnSpc>
              <a:spcBef>
                <a:spcPts val="0"/>
              </a:spcBef>
              <a:spcAft>
                <a:spcPts val="0"/>
              </a:spcAft>
              <a:buNone/>
            </a:pPr>
            <a:r>
              <a:rPr lang="fr" sz="1100" b="0" i="0" u="none" baseline="0" dirty="0">
                <a:solidFill>
                  <a:srgbClr val="7B98B6"/>
                </a:solidFill>
                <a:latin typeface="Avenir"/>
                <a:ea typeface="Avenir"/>
                <a:cs typeface="Avenir"/>
                <a:sym typeface="Avenir"/>
              </a:rPr>
              <a:t>Tickets et support technique</a:t>
            </a:r>
            <a:endParaRPr sz="1100" dirty="0">
              <a:solidFill>
                <a:srgbClr val="7B98B6"/>
              </a:solidFill>
              <a:latin typeface="Avenir"/>
              <a:ea typeface="Avenir"/>
              <a:cs typeface="Avenir"/>
              <a:sym typeface="Avenir"/>
            </a:endParaRPr>
          </a:p>
          <a:p>
            <a:pPr marL="0" lvl="0" indent="0" algn="ctr" rtl="0">
              <a:lnSpc>
                <a:spcPct val="150000"/>
              </a:lnSpc>
              <a:spcBef>
                <a:spcPts val="0"/>
              </a:spcBef>
              <a:spcAft>
                <a:spcPts val="0"/>
              </a:spcAft>
              <a:buNone/>
            </a:pPr>
            <a:r>
              <a:rPr lang="fr" sz="1100" b="0" i="0" u="none" baseline="0" dirty="0">
                <a:solidFill>
                  <a:srgbClr val="7B98B6"/>
                </a:solidFill>
                <a:latin typeface="Avenir"/>
                <a:ea typeface="Avenir"/>
                <a:cs typeface="Avenir"/>
                <a:sym typeface="Avenir"/>
              </a:rPr>
              <a:t>Modèles et blocs de texte</a:t>
            </a:r>
            <a:endParaRPr sz="1100" dirty="0">
              <a:solidFill>
                <a:srgbClr val="7B98B6"/>
              </a:solidFill>
              <a:latin typeface="Avenir"/>
              <a:ea typeface="Avenir"/>
              <a:cs typeface="Avenir"/>
              <a:sym typeface="Avenir"/>
            </a:endParaRPr>
          </a:p>
          <a:p>
            <a:pPr marL="0" lvl="0" indent="0" algn="ctr" rtl="0">
              <a:lnSpc>
                <a:spcPct val="150000"/>
              </a:lnSpc>
              <a:spcBef>
                <a:spcPts val="0"/>
              </a:spcBef>
              <a:spcAft>
                <a:spcPts val="0"/>
              </a:spcAft>
              <a:buNone/>
            </a:pPr>
            <a:r>
              <a:rPr lang="fr" sz="1100" b="0" i="0" u="none" baseline="0" dirty="0">
                <a:solidFill>
                  <a:srgbClr val="7B98B6"/>
                </a:solidFill>
                <a:latin typeface="Avenir"/>
                <a:ea typeface="Avenir"/>
                <a:cs typeface="Avenir"/>
                <a:sym typeface="Avenir"/>
              </a:rPr>
              <a:t>Automatisation simple</a:t>
            </a:r>
            <a:endParaRPr sz="1100" dirty="0">
              <a:solidFill>
                <a:srgbClr val="7B98B6"/>
              </a:solidFill>
              <a:latin typeface="Avenir"/>
              <a:ea typeface="Avenir"/>
              <a:cs typeface="Avenir"/>
              <a:sym typeface="Avenir"/>
            </a:endParaRPr>
          </a:p>
          <a:p>
            <a:pPr marL="0" lvl="0" indent="0" algn="ctr" rtl="0">
              <a:lnSpc>
                <a:spcPct val="150000"/>
              </a:lnSpc>
              <a:spcBef>
                <a:spcPts val="0"/>
              </a:spcBef>
              <a:spcAft>
                <a:spcPts val="0"/>
              </a:spcAft>
              <a:buNone/>
            </a:pPr>
            <a:r>
              <a:rPr lang="fr" sz="1100" b="0" i="0" u="none" baseline="0" dirty="0">
                <a:solidFill>
                  <a:srgbClr val="7B98B6"/>
                </a:solidFill>
                <a:latin typeface="Avenir"/>
                <a:ea typeface="Avenir"/>
                <a:cs typeface="Avenir"/>
                <a:sym typeface="Avenir"/>
              </a:rPr>
              <a:t>Appels</a:t>
            </a:r>
            <a:endParaRPr sz="1100" dirty="0">
              <a:solidFill>
                <a:srgbClr val="7B98B6"/>
              </a:solidFill>
              <a:latin typeface="Avenir"/>
              <a:ea typeface="Avenir"/>
              <a:cs typeface="Avenir"/>
              <a:sym typeface="Avenir"/>
            </a:endParaRPr>
          </a:p>
          <a:p>
            <a:pPr marL="0" lvl="0" indent="0" algn="ctr" rtl="0">
              <a:lnSpc>
                <a:spcPct val="150000"/>
              </a:lnSpc>
              <a:spcBef>
                <a:spcPts val="0"/>
              </a:spcBef>
              <a:spcAft>
                <a:spcPts val="0"/>
              </a:spcAft>
              <a:buNone/>
            </a:pPr>
            <a:r>
              <a:rPr lang="fr" sz="1100" b="0" i="0" u="none" baseline="0" dirty="0">
                <a:solidFill>
                  <a:srgbClr val="7B98B6"/>
                </a:solidFill>
                <a:latin typeface="Avenir"/>
                <a:ea typeface="Avenir"/>
                <a:cs typeface="Avenir"/>
                <a:sym typeface="Avenir"/>
              </a:rPr>
              <a:t>Réunions</a:t>
            </a:r>
            <a:endParaRPr sz="1100" dirty="0">
              <a:solidFill>
                <a:srgbClr val="7B98B6"/>
              </a:solidFill>
              <a:latin typeface="Avenir"/>
              <a:ea typeface="Avenir"/>
              <a:cs typeface="Avenir"/>
              <a:sym typeface="Avenir"/>
            </a:endParaRPr>
          </a:p>
        </p:txBody>
      </p:sp>
      <p:sp>
        <p:nvSpPr>
          <p:cNvPr id="851" name="Google Shape;851;p168"/>
          <p:cNvSpPr txBox="1"/>
          <p:nvPr/>
        </p:nvSpPr>
        <p:spPr>
          <a:xfrm>
            <a:off x="5967669" y="2537988"/>
            <a:ext cx="2697356" cy="19941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fr" sz="1100" b="0" i="1" u="none" baseline="0" dirty="0">
                <a:solidFill>
                  <a:srgbClr val="7B98B6"/>
                </a:solidFill>
                <a:latin typeface="Avenir"/>
                <a:ea typeface="Avenir"/>
                <a:cs typeface="Avenir"/>
                <a:sym typeface="Avenir"/>
              </a:rPr>
              <a:t>Tous les outils de la version Pro, plus :</a:t>
            </a:r>
            <a:endParaRPr sz="1100" i="1" dirty="0">
              <a:solidFill>
                <a:srgbClr val="7B98B6"/>
              </a:solidFill>
              <a:latin typeface="Avenir"/>
              <a:ea typeface="Avenir"/>
              <a:cs typeface="Avenir"/>
              <a:sym typeface="Avenir"/>
            </a:endParaRPr>
          </a:p>
          <a:p>
            <a:pPr marL="0" lvl="0" indent="0" algn="ctr" rtl="0">
              <a:lnSpc>
                <a:spcPct val="150000"/>
              </a:lnSpc>
              <a:spcBef>
                <a:spcPts val="0"/>
              </a:spcBef>
              <a:spcAft>
                <a:spcPts val="0"/>
              </a:spcAft>
              <a:buNone/>
            </a:pPr>
            <a:r>
              <a:rPr lang="fr" sz="1100" b="0" i="0" u="none" baseline="0" dirty="0">
                <a:solidFill>
                  <a:srgbClr val="7B98B6"/>
                </a:solidFill>
                <a:latin typeface="Avenir"/>
                <a:ea typeface="Avenir"/>
                <a:cs typeface="Avenir"/>
                <a:sym typeface="Avenir"/>
              </a:rPr>
              <a:t>Objectifs</a:t>
            </a:r>
            <a:endParaRPr sz="1100" dirty="0">
              <a:solidFill>
                <a:srgbClr val="7B98B6"/>
              </a:solidFill>
              <a:latin typeface="Avenir"/>
              <a:ea typeface="Avenir"/>
              <a:cs typeface="Avenir"/>
              <a:sym typeface="Avenir"/>
            </a:endParaRPr>
          </a:p>
          <a:p>
            <a:pPr marL="0" lvl="0" indent="0" algn="ctr" rtl="0">
              <a:lnSpc>
                <a:spcPct val="150000"/>
              </a:lnSpc>
              <a:spcBef>
                <a:spcPts val="0"/>
              </a:spcBef>
              <a:spcAft>
                <a:spcPts val="0"/>
              </a:spcAft>
              <a:buNone/>
            </a:pPr>
            <a:r>
              <a:rPr lang="fr" sz="1100" b="0" i="0" u="none" baseline="0" dirty="0">
                <a:solidFill>
                  <a:srgbClr val="7B98B6"/>
                </a:solidFill>
                <a:latin typeface="Avenir"/>
                <a:ea typeface="Avenir"/>
                <a:cs typeface="Avenir"/>
                <a:sym typeface="Avenir"/>
              </a:rPr>
              <a:t>Guides conversationnels</a:t>
            </a:r>
            <a:endParaRPr sz="1100" dirty="0">
              <a:solidFill>
                <a:srgbClr val="7B98B6"/>
              </a:solidFill>
              <a:latin typeface="Avenir"/>
              <a:ea typeface="Avenir"/>
              <a:cs typeface="Avenir"/>
              <a:sym typeface="Avenir"/>
            </a:endParaRPr>
          </a:p>
          <a:p>
            <a:pPr marL="0" lvl="0" indent="0" algn="ctr" rtl="0">
              <a:lnSpc>
                <a:spcPct val="150000"/>
              </a:lnSpc>
              <a:spcBef>
                <a:spcPts val="0"/>
              </a:spcBef>
              <a:spcAft>
                <a:spcPts val="0"/>
              </a:spcAft>
              <a:buNone/>
            </a:pPr>
            <a:r>
              <a:rPr lang="fr" sz="1100" b="0" i="0" u="none" baseline="0" dirty="0">
                <a:solidFill>
                  <a:srgbClr val="7B98B6"/>
                </a:solidFill>
                <a:latin typeface="Avenir"/>
                <a:ea typeface="Avenir"/>
                <a:cs typeface="Avenir"/>
                <a:sym typeface="Avenir"/>
              </a:rPr>
              <a:t>Propriétés calculées</a:t>
            </a:r>
            <a:endParaRPr sz="1100" dirty="0">
              <a:solidFill>
                <a:srgbClr val="7B98B6"/>
              </a:solidFill>
              <a:latin typeface="Avenir"/>
              <a:ea typeface="Avenir"/>
              <a:cs typeface="Avenir"/>
              <a:sym typeface="Avenir"/>
            </a:endParaRPr>
          </a:p>
          <a:p>
            <a:pPr marL="0" lvl="0" indent="0" algn="ctr" rtl="0">
              <a:lnSpc>
                <a:spcPct val="150000"/>
              </a:lnSpc>
              <a:spcBef>
                <a:spcPts val="0"/>
              </a:spcBef>
              <a:spcAft>
                <a:spcPts val="0"/>
              </a:spcAft>
              <a:buNone/>
            </a:pPr>
            <a:r>
              <a:rPr lang="fr" sz="1100" b="0" i="0" u="none" baseline="0" dirty="0">
                <a:solidFill>
                  <a:srgbClr val="7B98B6"/>
                </a:solidFill>
                <a:latin typeface="Avenir"/>
                <a:ea typeface="Avenir"/>
                <a:cs typeface="Avenir"/>
                <a:sym typeface="Avenir"/>
              </a:rPr>
              <a:t>Authentification unique</a:t>
            </a:r>
            <a:endParaRPr sz="1100" dirty="0">
              <a:solidFill>
                <a:srgbClr val="7B98B6"/>
              </a:solidFill>
              <a:latin typeface="Avenir"/>
              <a:ea typeface="Avenir"/>
              <a:cs typeface="Avenir"/>
              <a:sym typeface="Avenir"/>
            </a:endParaRPr>
          </a:p>
          <a:p>
            <a:pPr marL="0" lvl="0" indent="0" algn="ctr" rtl="0">
              <a:lnSpc>
                <a:spcPct val="150000"/>
              </a:lnSpc>
              <a:spcBef>
                <a:spcPts val="0"/>
              </a:spcBef>
              <a:spcAft>
                <a:spcPts val="0"/>
              </a:spcAft>
              <a:buNone/>
            </a:pPr>
            <a:r>
              <a:rPr lang="fr" sz="1100" b="0" i="0" u="none" baseline="0" dirty="0">
                <a:solidFill>
                  <a:srgbClr val="7B98B6"/>
                </a:solidFill>
                <a:latin typeface="Avenir"/>
                <a:ea typeface="Avenir"/>
                <a:cs typeface="Avenir"/>
                <a:sym typeface="Avenir"/>
              </a:rPr>
              <a:t>Gestion d'équipe avancée</a:t>
            </a:r>
            <a:endParaRPr sz="1100" dirty="0">
              <a:solidFill>
                <a:srgbClr val="7B98B6"/>
              </a:solidFill>
              <a:latin typeface="Avenir"/>
              <a:ea typeface="Avenir"/>
              <a:cs typeface="Avenir"/>
              <a:sym typeface="Avenir"/>
            </a:endParaRPr>
          </a:p>
          <a:p>
            <a:pPr marL="0" lvl="0" indent="0" algn="ctr" rtl="0">
              <a:lnSpc>
                <a:spcPct val="150000"/>
              </a:lnSpc>
              <a:spcBef>
                <a:spcPts val="0"/>
              </a:spcBef>
              <a:spcAft>
                <a:spcPts val="0"/>
              </a:spcAft>
              <a:buNone/>
            </a:pPr>
            <a:r>
              <a:rPr lang="fr" sz="1100" b="0" i="0" u="none" baseline="0" dirty="0">
                <a:solidFill>
                  <a:srgbClr val="7B98B6"/>
                </a:solidFill>
                <a:latin typeface="Avenir"/>
                <a:ea typeface="Avenir"/>
                <a:cs typeface="Avenir"/>
                <a:sym typeface="Avenir"/>
              </a:rPr>
              <a:t>Rapports avancés</a:t>
            </a:r>
            <a:endParaRPr sz="1100" dirty="0">
              <a:solidFill>
                <a:srgbClr val="7B98B6"/>
              </a:solidFill>
              <a:latin typeface="Avenir"/>
              <a:ea typeface="Avenir"/>
              <a:cs typeface="Avenir"/>
              <a:sym typeface="Avenir"/>
            </a:endParaRPr>
          </a:p>
          <a:p>
            <a:pPr marL="0" lvl="0" indent="0" algn="ctr" rtl="0">
              <a:lnSpc>
                <a:spcPct val="150000"/>
              </a:lnSpc>
              <a:spcBef>
                <a:spcPts val="0"/>
              </a:spcBef>
              <a:spcAft>
                <a:spcPts val="0"/>
              </a:spcAft>
              <a:buNone/>
            </a:pPr>
            <a:r>
              <a:rPr lang="fr" sz="1100" b="0" i="0" u="none" baseline="0" dirty="0">
                <a:solidFill>
                  <a:srgbClr val="7B98B6"/>
                </a:solidFill>
                <a:latin typeface="Avenir"/>
                <a:ea typeface="Avenir"/>
                <a:cs typeface="Avenir"/>
                <a:sym typeface="Avenir"/>
              </a:rPr>
              <a:t>Autorisations au niveau des champs</a:t>
            </a:r>
            <a:endParaRPr sz="1100" dirty="0">
              <a:solidFill>
                <a:srgbClr val="7B98B6"/>
              </a:solidFill>
              <a:latin typeface="Avenir"/>
              <a:ea typeface="Avenir"/>
              <a:cs typeface="Avenir"/>
              <a:sym typeface="Avenir"/>
            </a:endParaRPr>
          </a:p>
          <a:p>
            <a:pPr marL="0" lvl="0" indent="0" algn="ctr" rtl="0">
              <a:lnSpc>
                <a:spcPct val="150000"/>
              </a:lnSpc>
              <a:spcBef>
                <a:spcPts val="0"/>
              </a:spcBef>
              <a:spcAft>
                <a:spcPts val="0"/>
              </a:spcAft>
              <a:buNone/>
            </a:pPr>
            <a:endParaRPr sz="1100" dirty="0">
              <a:solidFill>
                <a:srgbClr val="7B98B6"/>
              </a:solidFill>
              <a:latin typeface="Avenir"/>
              <a:ea typeface="Avenir"/>
              <a:cs typeface="Avenir"/>
              <a:sym typeface="Avenir"/>
            </a:endParaRPr>
          </a:p>
        </p:txBody>
      </p:sp>
      <p:sp>
        <p:nvSpPr>
          <p:cNvPr id="852" name="Google Shape;852;p168"/>
          <p:cNvSpPr txBox="1"/>
          <p:nvPr/>
        </p:nvSpPr>
        <p:spPr>
          <a:xfrm>
            <a:off x="3460613" y="2169425"/>
            <a:ext cx="2052900" cy="300600"/>
          </a:xfrm>
          <a:prstGeom prst="rect">
            <a:avLst/>
          </a:prstGeom>
          <a:solidFill>
            <a:srgbClr val="5979D4"/>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fr" b="0" i="0" u="none" baseline="0">
                <a:solidFill>
                  <a:srgbClr val="FFFFFF"/>
                </a:solidFill>
                <a:latin typeface="Avenir"/>
                <a:ea typeface="Avenir"/>
                <a:cs typeface="Avenir"/>
                <a:sym typeface="Avenir"/>
              </a:rPr>
              <a:t>Pro</a:t>
            </a:r>
            <a:endParaRPr>
              <a:solidFill>
                <a:srgbClr val="FFFFFF"/>
              </a:solidFill>
              <a:latin typeface="Avenir"/>
              <a:ea typeface="Avenir"/>
              <a:cs typeface="Avenir"/>
              <a:sym typeface="Avenir"/>
            </a:endParaRPr>
          </a:p>
        </p:txBody>
      </p:sp>
      <p:sp>
        <p:nvSpPr>
          <p:cNvPr id="853" name="Google Shape;853;p168"/>
          <p:cNvSpPr txBox="1"/>
          <p:nvPr/>
        </p:nvSpPr>
        <p:spPr>
          <a:xfrm>
            <a:off x="6289897" y="2169425"/>
            <a:ext cx="2052900" cy="300600"/>
          </a:xfrm>
          <a:prstGeom prst="rect">
            <a:avLst/>
          </a:prstGeom>
          <a:solidFill>
            <a:srgbClr val="5979D4"/>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fr" b="0" i="0" u="none" baseline="0">
                <a:solidFill>
                  <a:srgbClr val="FFFFFF"/>
                </a:solidFill>
                <a:latin typeface="Avenir"/>
                <a:ea typeface="Avenir"/>
                <a:cs typeface="Avenir"/>
                <a:sym typeface="Avenir"/>
              </a:rPr>
              <a:t>Entreprise</a:t>
            </a:r>
            <a:endParaRPr>
              <a:solidFill>
                <a:srgbClr val="FFFFFF"/>
              </a:solidFill>
              <a:latin typeface="Avenir"/>
              <a:ea typeface="Avenir"/>
              <a:cs typeface="Avenir"/>
              <a:sym typeface="Aveni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169"/>
          <p:cNvSpPr txBox="1">
            <a:spLocks noGrp="1"/>
          </p:cNvSpPr>
          <p:nvPr>
            <p:ph type="title"/>
          </p:nvPr>
        </p:nvSpPr>
        <p:spPr>
          <a:xfrm>
            <a:off x="771236" y="227975"/>
            <a:ext cx="7601528" cy="4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sz="2500" b="1" i="0" u="none" baseline="0" dirty="0"/>
              <a:t>Vue d'ensemble du Hub Services 2020 par versions</a:t>
            </a:r>
            <a:endParaRPr sz="2500" dirty="0"/>
          </a:p>
        </p:txBody>
      </p:sp>
      <p:sp>
        <p:nvSpPr>
          <p:cNvPr id="859" name="Google Shape;859;p169"/>
          <p:cNvSpPr txBox="1"/>
          <p:nvPr/>
        </p:nvSpPr>
        <p:spPr>
          <a:xfrm>
            <a:off x="875569" y="4744200"/>
            <a:ext cx="2518500" cy="399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fr" sz="1200" b="1" i="0" u="none" baseline="0" dirty="0">
                <a:solidFill>
                  <a:srgbClr val="33475B"/>
                </a:solidFill>
                <a:latin typeface="Avenir"/>
                <a:ea typeface="Avenir"/>
                <a:cs typeface="Avenir"/>
                <a:sym typeface="Avenir"/>
              </a:rPr>
              <a:t>|  Prise en main du Hub Services </a:t>
            </a:r>
            <a:endParaRPr sz="1200" b="1" dirty="0">
              <a:solidFill>
                <a:srgbClr val="33475B"/>
              </a:solidFill>
              <a:latin typeface="Avenir"/>
              <a:ea typeface="Avenir"/>
              <a:cs typeface="Avenir"/>
              <a:sym typeface="Avenir"/>
            </a:endParaRPr>
          </a:p>
        </p:txBody>
      </p:sp>
      <p:pic>
        <p:nvPicPr>
          <p:cNvPr id="860" name="Google Shape;860;p169"/>
          <p:cNvPicPr preferRelativeResize="0"/>
          <p:nvPr/>
        </p:nvPicPr>
        <p:blipFill>
          <a:blip r:embed="rId3">
            <a:alphaModFix/>
          </a:blip>
          <a:stretch>
            <a:fillRect/>
          </a:stretch>
        </p:blipFill>
        <p:spPr>
          <a:xfrm>
            <a:off x="51725" y="4747050"/>
            <a:ext cx="1013400" cy="393600"/>
          </a:xfrm>
          <a:prstGeom prst="rect">
            <a:avLst/>
          </a:prstGeom>
          <a:noFill/>
          <a:ln>
            <a:noFill/>
          </a:ln>
        </p:spPr>
      </p:pic>
      <p:graphicFrame>
        <p:nvGraphicFramePr>
          <p:cNvPr id="861" name="Google Shape;861;p169"/>
          <p:cNvGraphicFramePr/>
          <p:nvPr>
            <p:extLst>
              <p:ext uri="{D42A27DB-BD31-4B8C-83A1-F6EECF244321}">
                <p14:modId xmlns:p14="http://schemas.microsoft.com/office/powerpoint/2010/main" val="1181602805"/>
              </p:ext>
            </p:extLst>
          </p:nvPr>
        </p:nvGraphicFramePr>
        <p:xfrm>
          <a:off x="794550" y="868625"/>
          <a:ext cx="7665675" cy="640050"/>
        </p:xfrm>
        <a:graphic>
          <a:graphicData uri="http://schemas.openxmlformats.org/drawingml/2006/table">
            <a:tbl>
              <a:tblPr>
                <a:noFill/>
                <a:tableStyleId>{1703B09D-3A5F-4182-948F-88FB549F3CB5}</a:tableStyleId>
              </a:tblPr>
              <a:tblGrid>
                <a:gridCol w="1158941">
                  <a:extLst>
                    <a:ext uri="{9D8B030D-6E8A-4147-A177-3AD203B41FA5}">
                      <a16:colId xmlns:a16="http://schemas.microsoft.com/office/drawing/2014/main" val="20000"/>
                    </a:ext>
                  </a:extLst>
                </a:gridCol>
                <a:gridCol w="1820784">
                  <a:extLst>
                    <a:ext uri="{9D8B030D-6E8A-4147-A177-3AD203B41FA5}">
                      <a16:colId xmlns:a16="http://schemas.microsoft.com/office/drawing/2014/main" val="20001"/>
                    </a:ext>
                  </a:extLst>
                </a:gridCol>
                <a:gridCol w="1749525">
                  <a:extLst>
                    <a:ext uri="{9D8B030D-6E8A-4147-A177-3AD203B41FA5}">
                      <a16:colId xmlns:a16="http://schemas.microsoft.com/office/drawing/2014/main" val="20002"/>
                    </a:ext>
                  </a:extLst>
                </a:gridCol>
                <a:gridCol w="1487575">
                  <a:extLst>
                    <a:ext uri="{9D8B030D-6E8A-4147-A177-3AD203B41FA5}">
                      <a16:colId xmlns:a16="http://schemas.microsoft.com/office/drawing/2014/main" val="20003"/>
                    </a:ext>
                  </a:extLst>
                </a:gridCol>
                <a:gridCol w="1448850">
                  <a:extLst>
                    <a:ext uri="{9D8B030D-6E8A-4147-A177-3AD203B41FA5}">
                      <a16:colId xmlns:a16="http://schemas.microsoft.com/office/drawing/2014/main" val="20004"/>
                    </a:ext>
                  </a:extLst>
                </a:gridCol>
              </a:tblGrid>
              <a:tr h="412300">
                <a:tc>
                  <a:txBody>
                    <a:bodyPr/>
                    <a:lstStyle/>
                    <a:p>
                      <a:pPr marL="0" lvl="0" indent="0" algn="ctr" rtl="0">
                        <a:spcBef>
                          <a:spcPts val="0"/>
                        </a:spcBef>
                        <a:spcAft>
                          <a:spcPts val="0"/>
                        </a:spcAft>
                        <a:buNone/>
                      </a:pPr>
                      <a:r>
                        <a:rPr lang="fr" sz="1000" b="0" i="1" u="none" baseline="0" dirty="0">
                          <a:solidFill>
                            <a:srgbClr val="666666"/>
                          </a:solidFill>
                          <a:latin typeface="Avenir"/>
                          <a:ea typeface="Avenir"/>
                          <a:cs typeface="Avenir"/>
                          <a:sym typeface="Avenir"/>
                        </a:rPr>
                        <a:t>Version</a:t>
                      </a:r>
                      <a:endParaRPr sz="1000" i="1" dirty="0">
                        <a:solidFill>
                          <a:srgbClr val="666666"/>
                        </a:solidFill>
                        <a:latin typeface="Avenir"/>
                        <a:ea typeface="Avenir"/>
                        <a:cs typeface="Avenir"/>
                        <a:sym typeface="Avenir"/>
                      </a:endParaRPr>
                    </a:p>
                  </a:txBody>
                  <a:tcPr marL="91425" marR="91425" marT="91425" marB="91425" anchor="ctr"/>
                </a:tc>
                <a:tc>
                  <a:txBody>
                    <a:bodyPr/>
                    <a:lstStyle/>
                    <a:p>
                      <a:pPr marL="0" lvl="0" indent="0" algn="ctr" rtl="0">
                        <a:spcBef>
                          <a:spcPts val="0"/>
                        </a:spcBef>
                        <a:spcAft>
                          <a:spcPts val="0"/>
                        </a:spcAft>
                        <a:buNone/>
                      </a:pPr>
                      <a:r>
                        <a:rPr lang="fr" sz="1000" b="0" i="1" u="none" baseline="0">
                          <a:solidFill>
                            <a:srgbClr val="666666"/>
                          </a:solidFill>
                          <a:latin typeface="Avenir"/>
                          <a:ea typeface="Avenir"/>
                          <a:cs typeface="Avenir"/>
                          <a:sym typeface="Avenir"/>
                        </a:rPr>
                        <a:t>Quels outils ?</a:t>
                      </a:r>
                      <a:br>
                        <a:rPr lang="fr" sz="1000" i="1">
                          <a:solidFill>
                            <a:srgbClr val="666666"/>
                          </a:solidFill>
                          <a:latin typeface="Avenir"/>
                          <a:ea typeface="Avenir"/>
                          <a:cs typeface="Avenir"/>
                          <a:sym typeface="Avenir"/>
                        </a:rPr>
                      </a:br>
                      <a:r>
                        <a:rPr lang="fr" sz="1000" b="0" i="1" u="none" baseline="0">
                          <a:solidFill>
                            <a:srgbClr val="666666"/>
                          </a:solidFill>
                          <a:latin typeface="Avenir"/>
                          <a:ea typeface="Avenir"/>
                          <a:cs typeface="Avenir"/>
                          <a:sym typeface="Avenir"/>
                        </a:rPr>
                        <a:t>Pour qui ?</a:t>
                      </a:r>
                      <a:endParaRPr sz="1000" i="1" dirty="0">
                        <a:solidFill>
                          <a:srgbClr val="666666"/>
                        </a:solidFill>
                        <a:latin typeface="Avenir"/>
                        <a:ea typeface="Avenir"/>
                        <a:cs typeface="Avenir"/>
                        <a:sym typeface="Avenir"/>
                      </a:endParaRPr>
                    </a:p>
                  </a:txBody>
                  <a:tcPr marL="91425" marR="91425" marT="91425" marB="91425" anchor="ctr"/>
                </a:tc>
                <a:tc>
                  <a:txBody>
                    <a:bodyPr/>
                    <a:lstStyle/>
                    <a:p>
                      <a:pPr marL="0" lvl="0" indent="0" algn="ctr" rtl="0">
                        <a:spcBef>
                          <a:spcPts val="0"/>
                        </a:spcBef>
                        <a:spcAft>
                          <a:spcPts val="0"/>
                        </a:spcAft>
                        <a:buNone/>
                      </a:pPr>
                      <a:r>
                        <a:rPr lang="fr" sz="1000" b="0" i="1" u="none" baseline="0">
                          <a:solidFill>
                            <a:srgbClr val="666666"/>
                          </a:solidFill>
                          <a:latin typeface="Avenir"/>
                          <a:ea typeface="Avenir"/>
                          <a:cs typeface="Avenir"/>
                          <a:sym typeface="Avenir"/>
                        </a:rPr>
                        <a:t>Quels sont les atouts de HubSpot ?</a:t>
                      </a:r>
                      <a:endParaRPr sz="1000" i="1" dirty="0">
                        <a:solidFill>
                          <a:srgbClr val="666666"/>
                        </a:solidFill>
                        <a:latin typeface="Avenir"/>
                        <a:ea typeface="Avenir"/>
                        <a:cs typeface="Avenir"/>
                        <a:sym typeface="Avenir"/>
                      </a:endParaRPr>
                    </a:p>
                  </a:txBody>
                  <a:tcPr marL="91425" marR="91425" marT="91425" marB="91425" anchor="ctr"/>
                </a:tc>
                <a:tc>
                  <a:txBody>
                    <a:bodyPr/>
                    <a:lstStyle/>
                    <a:p>
                      <a:pPr marL="0" lvl="0" indent="0" algn="ctr" rtl="0">
                        <a:spcBef>
                          <a:spcPts val="0"/>
                        </a:spcBef>
                        <a:spcAft>
                          <a:spcPts val="0"/>
                        </a:spcAft>
                        <a:buNone/>
                      </a:pPr>
                      <a:r>
                        <a:rPr lang="fr" sz="1000" b="0" i="1" u="none" baseline="0" dirty="0">
                          <a:solidFill>
                            <a:srgbClr val="666666"/>
                          </a:solidFill>
                          <a:latin typeface="Avenir"/>
                          <a:ea typeface="Avenir"/>
                          <a:cs typeface="Avenir"/>
                          <a:sym typeface="Avenir"/>
                        </a:rPr>
                        <a:t>Quels concurrents les solutions </a:t>
                      </a:r>
                      <a:r>
                        <a:rPr lang="fr" sz="1000" b="0" i="1" u="none" baseline="0" dirty="0" err="1">
                          <a:solidFill>
                            <a:srgbClr val="666666"/>
                          </a:solidFill>
                          <a:latin typeface="Avenir"/>
                          <a:ea typeface="Avenir"/>
                          <a:cs typeface="Avenir"/>
                          <a:sym typeface="Avenir"/>
                        </a:rPr>
                        <a:t>HubSpot</a:t>
                      </a:r>
                      <a:r>
                        <a:rPr lang="fr" sz="1000" b="0" i="1" u="none" baseline="0" dirty="0">
                          <a:solidFill>
                            <a:srgbClr val="666666"/>
                          </a:solidFill>
                          <a:latin typeface="Avenir"/>
                          <a:ea typeface="Avenir"/>
                          <a:cs typeface="Avenir"/>
                          <a:sym typeface="Avenir"/>
                        </a:rPr>
                        <a:t> dépassent-elles ?</a:t>
                      </a:r>
                      <a:endParaRPr sz="1000" i="1" dirty="0">
                        <a:solidFill>
                          <a:srgbClr val="666666"/>
                        </a:solidFill>
                        <a:latin typeface="Avenir"/>
                        <a:ea typeface="Avenir"/>
                        <a:cs typeface="Avenir"/>
                        <a:sym typeface="Avenir"/>
                      </a:endParaRPr>
                    </a:p>
                  </a:txBody>
                  <a:tcPr marL="91425" marR="91425" marT="91425" marB="91425" anchor="ctr"/>
                </a:tc>
                <a:tc>
                  <a:txBody>
                    <a:bodyPr/>
                    <a:lstStyle/>
                    <a:p>
                      <a:pPr marL="0" lvl="0" indent="0" algn="ctr" rtl="0">
                        <a:spcBef>
                          <a:spcPts val="0"/>
                        </a:spcBef>
                        <a:spcAft>
                          <a:spcPts val="0"/>
                        </a:spcAft>
                        <a:buNone/>
                      </a:pPr>
                      <a:r>
                        <a:rPr lang="fr" sz="1000" b="0" i="1" u="none" baseline="0" dirty="0">
                          <a:solidFill>
                            <a:srgbClr val="666666"/>
                          </a:solidFill>
                          <a:latin typeface="Avenir"/>
                          <a:ea typeface="Avenir"/>
                          <a:cs typeface="Avenir"/>
                          <a:sym typeface="Avenir"/>
                        </a:rPr>
                        <a:t>Quelles mises à jour de 2020 contribuent au succès de </a:t>
                      </a:r>
                      <a:r>
                        <a:rPr lang="fr" sz="1000" b="0" i="1" u="none" baseline="0" dirty="0" err="1">
                          <a:solidFill>
                            <a:srgbClr val="666666"/>
                          </a:solidFill>
                          <a:latin typeface="Avenir"/>
                          <a:ea typeface="Avenir"/>
                          <a:cs typeface="Avenir"/>
                          <a:sym typeface="Avenir"/>
                        </a:rPr>
                        <a:t>HubSpot</a:t>
                      </a:r>
                      <a:r>
                        <a:rPr lang="fr" sz="1000" b="0" i="1" u="none" baseline="0" dirty="0">
                          <a:solidFill>
                            <a:srgbClr val="666666"/>
                          </a:solidFill>
                          <a:latin typeface="Avenir"/>
                          <a:ea typeface="Avenir"/>
                          <a:cs typeface="Avenir"/>
                          <a:sym typeface="Avenir"/>
                        </a:rPr>
                        <a:t> ?</a:t>
                      </a:r>
                      <a:endParaRPr sz="1000" i="1" dirty="0">
                        <a:solidFill>
                          <a:srgbClr val="666666"/>
                        </a:solidFill>
                        <a:latin typeface="Avenir"/>
                        <a:ea typeface="Avenir"/>
                        <a:cs typeface="Avenir"/>
                        <a:sym typeface="Avenir"/>
                      </a:endParaRPr>
                    </a:p>
                  </a:txBody>
                  <a:tcPr marL="91425" marR="91425" marT="91425" marB="91425" anchor="ctr"/>
                </a:tc>
                <a:extLst>
                  <a:ext uri="{0D108BD9-81ED-4DB2-BD59-A6C34878D82A}">
                    <a16:rowId xmlns:a16="http://schemas.microsoft.com/office/drawing/2014/main" val="10000"/>
                  </a:ext>
                </a:extLst>
              </a:tr>
            </a:tbl>
          </a:graphicData>
        </a:graphic>
      </p:graphicFrame>
      <p:graphicFrame>
        <p:nvGraphicFramePr>
          <p:cNvPr id="862" name="Google Shape;862;p169"/>
          <p:cNvGraphicFramePr/>
          <p:nvPr>
            <p:extLst>
              <p:ext uri="{D42A27DB-BD31-4B8C-83A1-F6EECF244321}">
                <p14:modId xmlns:p14="http://schemas.microsoft.com/office/powerpoint/2010/main" val="1378532683"/>
              </p:ext>
            </p:extLst>
          </p:nvPr>
        </p:nvGraphicFramePr>
        <p:xfrm>
          <a:off x="794550" y="2595867"/>
          <a:ext cx="7665675" cy="1157131"/>
        </p:xfrm>
        <a:graphic>
          <a:graphicData uri="http://schemas.openxmlformats.org/drawingml/2006/table">
            <a:tbl>
              <a:tblPr>
                <a:noFill/>
                <a:tableStyleId>{1703B09D-3A5F-4182-948F-88FB549F3CB5}</a:tableStyleId>
              </a:tblPr>
              <a:tblGrid>
                <a:gridCol w="1158941">
                  <a:extLst>
                    <a:ext uri="{9D8B030D-6E8A-4147-A177-3AD203B41FA5}">
                      <a16:colId xmlns:a16="http://schemas.microsoft.com/office/drawing/2014/main" val="20000"/>
                    </a:ext>
                  </a:extLst>
                </a:gridCol>
                <a:gridCol w="1820784">
                  <a:extLst>
                    <a:ext uri="{9D8B030D-6E8A-4147-A177-3AD203B41FA5}">
                      <a16:colId xmlns:a16="http://schemas.microsoft.com/office/drawing/2014/main" val="20001"/>
                    </a:ext>
                  </a:extLst>
                </a:gridCol>
                <a:gridCol w="1749525">
                  <a:extLst>
                    <a:ext uri="{9D8B030D-6E8A-4147-A177-3AD203B41FA5}">
                      <a16:colId xmlns:a16="http://schemas.microsoft.com/office/drawing/2014/main" val="20002"/>
                    </a:ext>
                  </a:extLst>
                </a:gridCol>
                <a:gridCol w="1487575">
                  <a:extLst>
                    <a:ext uri="{9D8B030D-6E8A-4147-A177-3AD203B41FA5}">
                      <a16:colId xmlns:a16="http://schemas.microsoft.com/office/drawing/2014/main" val="20003"/>
                    </a:ext>
                  </a:extLst>
                </a:gridCol>
                <a:gridCol w="1448850">
                  <a:extLst>
                    <a:ext uri="{9D8B030D-6E8A-4147-A177-3AD203B41FA5}">
                      <a16:colId xmlns:a16="http://schemas.microsoft.com/office/drawing/2014/main" val="20004"/>
                    </a:ext>
                  </a:extLst>
                </a:gridCol>
              </a:tblGrid>
              <a:tr h="930425">
                <a:tc>
                  <a:txBody>
                    <a:bodyPr/>
                    <a:lstStyle/>
                    <a:p>
                      <a:pPr marL="0" lvl="0" indent="0" algn="l" rtl="0">
                        <a:spcBef>
                          <a:spcPts val="0"/>
                        </a:spcBef>
                        <a:spcAft>
                          <a:spcPts val="0"/>
                        </a:spcAft>
                        <a:buNone/>
                      </a:pPr>
                      <a:r>
                        <a:rPr lang="fr" sz="1600" b="1" i="0" u="none" baseline="0" dirty="0">
                          <a:solidFill>
                            <a:srgbClr val="F07155"/>
                          </a:solidFill>
                          <a:latin typeface="Avenir"/>
                          <a:ea typeface="Avenir"/>
                          <a:cs typeface="Avenir"/>
                          <a:sym typeface="Avenir"/>
                        </a:rPr>
                        <a:t>Pro</a:t>
                      </a:r>
                      <a:endParaRPr b="1" dirty="0"/>
                    </a:p>
                  </a:txBody>
                  <a:tcPr marL="91425" marR="91425" marT="91425" marB="91425" anchor="ctr"/>
                </a:tc>
                <a:tc>
                  <a:txBody>
                    <a:bodyPr/>
                    <a:lstStyle/>
                    <a:p>
                      <a:pPr marL="0" lvl="0" indent="0" algn="ctr" rtl="0">
                        <a:spcBef>
                          <a:spcPts val="0"/>
                        </a:spcBef>
                        <a:spcAft>
                          <a:spcPts val="0"/>
                        </a:spcAft>
                        <a:buNone/>
                      </a:pPr>
                      <a:r>
                        <a:rPr lang="fr" sz="900" b="0" i="0" u="none" baseline="0" dirty="0">
                          <a:solidFill>
                            <a:schemeClr val="accent5"/>
                          </a:solidFill>
                          <a:latin typeface="Avenir"/>
                          <a:ea typeface="Avenir"/>
                          <a:cs typeface="Avenir"/>
                          <a:sym typeface="Avenir"/>
                        </a:rPr>
                        <a:t>Outils avancés pour les équipes en expansion avec des rôles et des besoins spécifiques</a:t>
                      </a:r>
                      <a:endParaRPr sz="900" b="0" dirty="0"/>
                    </a:p>
                  </a:txBody>
                  <a:tcPr marL="91425" marR="91425" marT="91425" marB="91425" anchor="ctr"/>
                </a:tc>
                <a:tc>
                  <a:txBody>
                    <a:bodyPr/>
                    <a:lstStyle/>
                    <a:p>
                      <a:pPr marL="91440" lvl="0" indent="-96520" algn="l" rtl="0">
                        <a:lnSpc>
                          <a:spcPct val="115000"/>
                        </a:lnSpc>
                        <a:spcBef>
                          <a:spcPts val="0"/>
                        </a:spcBef>
                        <a:spcAft>
                          <a:spcPts val="0"/>
                        </a:spcAft>
                        <a:buClr>
                          <a:schemeClr val="accent5"/>
                        </a:buClr>
                        <a:buSzPts val="800"/>
                        <a:buFont typeface="Avenir"/>
                        <a:buChar char="●"/>
                      </a:pPr>
                      <a:r>
                        <a:rPr lang="fr" sz="700" b="0" i="0" u="none" baseline="0" dirty="0">
                          <a:solidFill>
                            <a:schemeClr val="accent5"/>
                          </a:solidFill>
                          <a:latin typeface="Avenir"/>
                          <a:ea typeface="Avenir"/>
                          <a:cs typeface="Avenir"/>
                          <a:sym typeface="Avenir"/>
                        </a:rPr>
                        <a:t>Simplicité d'utilisation</a:t>
                      </a:r>
                      <a:endParaRPr sz="700" b="0" dirty="0">
                        <a:solidFill>
                          <a:schemeClr val="accent5"/>
                        </a:solidFill>
                        <a:latin typeface="Avenir"/>
                        <a:ea typeface="Avenir"/>
                        <a:cs typeface="Avenir"/>
                        <a:sym typeface="Avenir"/>
                      </a:endParaRPr>
                    </a:p>
                    <a:p>
                      <a:pPr marL="91440" lvl="0" indent="-96520" algn="l" rtl="0">
                        <a:lnSpc>
                          <a:spcPct val="115000"/>
                        </a:lnSpc>
                        <a:spcBef>
                          <a:spcPts val="0"/>
                        </a:spcBef>
                        <a:spcAft>
                          <a:spcPts val="0"/>
                        </a:spcAft>
                        <a:buClr>
                          <a:schemeClr val="accent5"/>
                        </a:buClr>
                        <a:buSzPts val="800"/>
                        <a:buFont typeface="Avenir"/>
                        <a:buChar char="●"/>
                      </a:pPr>
                      <a:r>
                        <a:rPr lang="fr" sz="700" b="0" i="0" u="none" baseline="0" dirty="0">
                          <a:solidFill>
                            <a:schemeClr val="accent5"/>
                          </a:solidFill>
                          <a:latin typeface="Avenir"/>
                          <a:ea typeface="Avenir"/>
                          <a:cs typeface="Avenir"/>
                          <a:sym typeface="Avenir"/>
                        </a:rPr>
                        <a:t>Vue d'ensemble du client</a:t>
                      </a:r>
                      <a:endParaRPr sz="700" b="0" dirty="0">
                        <a:solidFill>
                          <a:schemeClr val="accent5"/>
                        </a:solidFill>
                        <a:latin typeface="Avenir"/>
                        <a:ea typeface="Avenir"/>
                        <a:cs typeface="Avenir"/>
                        <a:sym typeface="Avenir"/>
                      </a:endParaRPr>
                    </a:p>
                    <a:p>
                      <a:pPr marL="91440" lvl="0" indent="-96520" algn="l" rtl="0">
                        <a:lnSpc>
                          <a:spcPct val="115000"/>
                        </a:lnSpc>
                        <a:spcBef>
                          <a:spcPts val="0"/>
                        </a:spcBef>
                        <a:spcAft>
                          <a:spcPts val="0"/>
                        </a:spcAft>
                        <a:buClr>
                          <a:schemeClr val="accent5"/>
                        </a:buClr>
                        <a:buSzPts val="800"/>
                        <a:buFont typeface="Avenir"/>
                        <a:buChar char="●"/>
                      </a:pPr>
                      <a:r>
                        <a:rPr lang="fr" sz="700" b="0" i="0" u="none" baseline="0" dirty="0">
                          <a:solidFill>
                            <a:schemeClr val="accent5"/>
                          </a:solidFill>
                          <a:latin typeface="Avenir"/>
                          <a:ea typeface="Avenir"/>
                          <a:cs typeface="Avenir"/>
                          <a:sym typeface="Avenir"/>
                        </a:rPr>
                        <a:t>Accent sur l'automatisation, workflows puissants</a:t>
                      </a:r>
                      <a:endParaRPr sz="700" b="0" dirty="0">
                        <a:solidFill>
                          <a:schemeClr val="accent5"/>
                        </a:solidFill>
                        <a:latin typeface="Avenir"/>
                        <a:ea typeface="Avenir"/>
                        <a:cs typeface="Avenir"/>
                        <a:sym typeface="Avenir"/>
                      </a:endParaRPr>
                    </a:p>
                    <a:p>
                      <a:pPr marL="91440" lvl="0" indent="-96520" algn="l" rtl="0">
                        <a:lnSpc>
                          <a:spcPct val="115000"/>
                        </a:lnSpc>
                        <a:spcBef>
                          <a:spcPts val="0"/>
                        </a:spcBef>
                        <a:spcAft>
                          <a:spcPts val="0"/>
                        </a:spcAft>
                        <a:buClr>
                          <a:schemeClr val="accent5"/>
                        </a:buClr>
                        <a:buSzPts val="800"/>
                        <a:buFont typeface="Avenir"/>
                        <a:buChar char="●"/>
                      </a:pPr>
                      <a:r>
                        <a:rPr lang="fr" sz="700" b="0" i="0" u="none" baseline="0" dirty="0">
                          <a:solidFill>
                            <a:schemeClr val="accent5"/>
                          </a:solidFill>
                          <a:latin typeface="Avenir"/>
                          <a:ea typeface="Avenir"/>
                          <a:cs typeface="Avenir"/>
                          <a:sym typeface="Avenir"/>
                        </a:rPr>
                        <a:t>Solution de base de connaissances fiable</a:t>
                      </a:r>
                      <a:endParaRPr sz="700" b="0" dirty="0">
                        <a:solidFill>
                          <a:schemeClr val="accent5"/>
                        </a:solidFill>
                        <a:latin typeface="Avenir"/>
                        <a:ea typeface="Avenir"/>
                        <a:cs typeface="Avenir"/>
                        <a:sym typeface="Avenir"/>
                      </a:endParaRPr>
                    </a:p>
                    <a:p>
                      <a:pPr marL="91440" lvl="0" indent="-96520" algn="l" rtl="0">
                        <a:lnSpc>
                          <a:spcPct val="115000"/>
                        </a:lnSpc>
                        <a:spcBef>
                          <a:spcPts val="0"/>
                        </a:spcBef>
                        <a:spcAft>
                          <a:spcPts val="0"/>
                        </a:spcAft>
                        <a:buClr>
                          <a:schemeClr val="accent5"/>
                        </a:buClr>
                        <a:buSzPts val="800"/>
                        <a:buFont typeface="Avenir"/>
                        <a:buChar char="●"/>
                      </a:pPr>
                      <a:r>
                        <a:rPr lang="fr" sz="700" b="0" i="0" u="none" baseline="0" dirty="0">
                          <a:solidFill>
                            <a:schemeClr val="accent5"/>
                          </a:solidFill>
                          <a:latin typeface="Avenir"/>
                          <a:ea typeface="Avenir"/>
                          <a:cs typeface="Avenir"/>
                          <a:sym typeface="Avenir"/>
                        </a:rPr>
                        <a:t>Automatisation des réponses aux retours client </a:t>
                      </a:r>
                      <a:endParaRPr sz="700" b="0" dirty="0">
                        <a:solidFill>
                          <a:schemeClr val="accent5"/>
                        </a:solidFill>
                        <a:latin typeface="Avenir"/>
                        <a:ea typeface="Avenir"/>
                        <a:cs typeface="Avenir"/>
                        <a:sym typeface="Avenir"/>
                      </a:endParaRPr>
                    </a:p>
                  </a:txBody>
                  <a:tcPr marL="91425" marR="91425" marT="91425" marB="91425" anchor="ctr"/>
                </a:tc>
                <a:tc>
                  <a:txBody>
                    <a:bodyPr/>
                    <a:lstStyle/>
                    <a:p>
                      <a:pPr marL="91440" lvl="0" indent="-96520" algn="l" rtl="0">
                        <a:spcBef>
                          <a:spcPts val="0"/>
                        </a:spcBef>
                        <a:spcAft>
                          <a:spcPts val="0"/>
                        </a:spcAft>
                        <a:buClr>
                          <a:schemeClr val="accent5"/>
                        </a:buClr>
                        <a:buSzPts val="800"/>
                        <a:buFont typeface="Avenir"/>
                        <a:buChar char="●"/>
                      </a:pPr>
                      <a:r>
                        <a:rPr lang="fr" sz="700" b="0" i="0" u="none" baseline="0" dirty="0">
                          <a:solidFill>
                            <a:schemeClr val="accent5"/>
                          </a:solidFill>
                          <a:latin typeface="Avenir"/>
                          <a:ea typeface="Avenir"/>
                          <a:cs typeface="Avenir"/>
                          <a:sym typeface="Avenir"/>
                        </a:rPr>
                        <a:t>Gmail/aucune solution particulière</a:t>
                      </a:r>
                      <a:endParaRPr sz="700" b="0" dirty="0">
                        <a:solidFill>
                          <a:schemeClr val="accent5"/>
                        </a:solidFill>
                        <a:latin typeface="Avenir"/>
                        <a:ea typeface="Avenir"/>
                        <a:cs typeface="Avenir"/>
                        <a:sym typeface="Avenir"/>
                      </a:endParaRPr>
                    </a:p>
                    <a:p>
                      <a:pPr marL="91440" lvl="0" indent="-96520" algn="l" rtl="0">
                        <a:spcBef>
                          <a:spcPts val="0"/>
                        </a:spcBef>
                        <a:spcAft>
                          <a:spcPts val="0"/>
                        </a:spcAft>
                        <a:buClr>
                          <a:schemeClr val="accent5"/>
                        </a:buClr>
                        <a:buSzPts val="800"/>
                        <a:buFont typeface="Avenir"/>
                        <a:buChar char="●"/>
                      </a:pPr>
                      <a:r>
                        <a:rPr lang="fr" sz="700" b="0" i="0" u="none" baseline="0" dirty="0">
                          <a:solidFill>
                            <a:schemeClr val="accent5"/>
                          </a:solidFill>
                          <a:latin typeface="Avenir"/>
                          <a:ea typeface="Avenir"/>
                          <a:cs typeface="Avenir"/>
                          <a:sym typeface="Avenir"/>
                        </a:rPr>
                        <a:t>Help Scout</a:t>
                      </a:r>
                      <a:endParaRPr sz="700" b="0" dirty="0">
                        <a:solidFill>
                          <a:schemeClr val="accent5"/>
                        </a:solidFill>
                        <a:latin typeface="Avenir"/>
                        <a:ea typeface="Avenir"/>
                        <a:cs typeface="Avenir"/>
                        <a:sym typeface="Avenir"/>
                      </a:endParaRPr>
                    </a:p>
                    <a:p>
                      <a:pPr marL="91440" lvl="0" indent="-96520" algn="l" rtl="0">
                        <a:spcBef>
                          <a:spcPts val="0"/>
                        </a:spcBef>
                        <a:spcAft>
                          <a:spcPts val="0"/>
                        </a:spcAft>
                        <a:buClr>
                          <a:schemeClr val="accent5"/>
                        </a:buClr>
                        <a:buSzPts val="800"/>
                        <a:buFont typeface="Avenir"/>
                        <a:buChar char="●"/>
                      </a:pPr>
                      <a:r>
                        <a:rPr lang="fr" sz="700" b="0" i="0" u="none" baseline="0" dirty="0">
                          <a:solidFill>
                            <a:schemeClr val="accent5"/>
                          </a:solidFill>
                          <a:latin typeface="Avenir"/>
                          <a:ea typeface="Avenir"/>
                          <a:cs typeface="Avenir"/>
                          <a:sym typeface="Avenir"/>
                        </a:rPr>
                        <a:t>Intercom</a:t>
                      </a:r>
                      <a:endParaRPr sz="700" b="0" dirty="0">
                        <a:solidFill>
                          <a:schemeClr val="accent5"/>
                        </a:solidFill>
                        <a:latin typeface="Avenir"/>
                        <a:ea typeface="Avenir"/>
                        <a:cs typeface="Avenir"/>
                        <a:sym typeface="Avenir"/>
                      </a:endParaRPr>
                    </a:p>
                    <a:p>
                      <a:pPr marL="91440" lvl="0" indent="-96520" algn="l" rtl="0">
                        <a:spcBef>
                          <a:spcPts val="0"/>
                        </a:spcBef>
                        <a:spcAft>
                          <a:spcPts val="0"/>
                        </a:spcAft>
                        <a:buClr>
                          <a:schemeClr val="accent5"/>
                        </a:buClr>
                        <a:buSzPts val="800"/>
                        <a:buFont typeface="Avenir"/>
                        <a:buChar char="●"/>
                      </a:pPr>
                      <a:r>
                        <a:rPr lang="fr" sz="700" b="0" i="0" u="none" baseline="0" dirty="0" err="1">
                          <a:solidFill>
                            <a:schemeClr val="accent5"/>
                          </a:solidFill>
                          <a:latin typeface="Avenir"/>
                          <a:ea typeface="Avenir"/>
                          <a:cs typeface="Avenir"/>
                          <a:sym typeface="Avenir"/>
                        </a:rPr>
                        <a:t>Freshdesk</a:t>
                      </a:r>
                      <a:endParaRPr sz="700" b="0" dirty="0">
                        <a:solidFill>
                          <a:schemeClr val="accent5"/>
                        </a:solidFill>
                        <a:latin typeface="Avenir"/>
                        <a:ea typeface="Avenir"/>
                        <a:cs typeface="Avenir"/>
                        <a:sym typeface="Avenir"/>
                      </a:endParaRPr>
                    </a:p>
                    <a:p>
                      <a:pPr marL="91440" lvl="0" indent="-96520" algn="l" rtl="0">
                        <a:spcBef>
                          <a:spcPts val="0"/>
                        </a:spcBef>
                        <a:spcAft>
                          <a:spcPts val="0"/>
                        </a:spcAft>
                        <a:buClr>
                          <a:schemeClr val="accent5"/>
                        </a:buClr>
                        <a:buSzPts val="800"/>
                        <a:buFont typeface="Avenir"/>
                        <a:buChar char="●"/>
                      </a:pPr>
                      <a:r>
                        <a:rPr lang="fr" sz="700" b="0" i="0" u="none" baseline="0" dirty="0">
                          <a:solidFill>
                            <a:schemeClr val="accent5"/>
                          </a:solidFill>
                          <a:latin typeface="Avenir"/>
                          <a:ea typeface="Avenir"/>
                          <a:cs typeface="Avenir"/>
                          <a:sym typeface="Avenir"/>
                        </a:rPr>
                        <a:t>Certaines équipes </a:t>
                      </a:r>
                      <a:r>
                        <a:rPr lang="fr" sz="700" b="0" i="0" u="none" baseline="0" dirty="0" err="1">
                          <a:solidFill>
                            <a:schemeClr val="accent5"/>
                          </a:solidFill>
                          <a:latin typeface="Avenir"/>
                          <a:ea typeface="Avenir"/>
                          <a:cs typeface="Avenir"/>
                          <a:sym typeface="Avenir"/>
                        </a:rPr>
                        <a:t>Zendesk</a:t>
                      </a:r>
                      <a:endParaRPr sz="700" b="0" dirty="0"/>
                    </a:p>
                  </a:txBody>
                  <a:tcPr marL="91425" marR="91425" marT="91425" marB="91425" anchor="ctr"/>
                </a:tc>
                <a:tc>
                  <a:txBody>
                    <a:bodyPr/>
                    <a:lstStyle/>
                    <a:p>
                      <a:pPr marL="91440" lvl="0" indent="-96520" algn="l" rtl="0">
                        <a:spcBef>
                          <a:spcPts val="0"/>
                        </a:spcBef>
                        <a:spcAft>
                          <a:spcPts val="0"/>
                        </a:spcAft>
                        <a:buClr>
                          <a:schemeClr val="accent5"/>
                        </a:buClr>
                        <a:buSzPts val="800"/>
                        <a:buFont typeface="Avenir"/>
                        <a:buChar char="●"/>
                      </a:pPr>
                      <a:r>
                        <a:rPr lang="fr" sz="700" b="0" i="0" u="none" baseline="0" dirty="0">
                          <a:solidFill>
                            <a:schemeClr val="accent5"/>
                          </a:solidFill>
                          <a:latin typeface="Avenir"/>
                          <a:ea typeface="Avenir"/>
                          <a:cs typeface="Avenir"/>
                          <a:sym typeface="Avenir"/>
                        </a:rPr>
                        <a:t>Base de connaissances multilingue (version bêta privée)</a:t>
                      </a:r>
                      <a:endParaRPr sz="700" b="0" dirty="0">
                        <a:solidFill>
                          <a:schemeClr val="accent5"/>
                        </a:solidFill>
                        <a:latin typeface="Avenir"/>
                        <a:ea typeface="Avenir"/>
                        <a:cs typeface="Avenir"/>
                        <a:sym typeface="Avenir"/>
                      </a:endParaRPr>
                    </a:p>
                    <a:p>
                      <a:pPr marL="91440" lvl="0" indent="-96520" algn="l" rtl="0">
                        <a:spcBef>
                          <a:spcPts val="0"/>
                        </a:spcBef>
                        <a:spcAft>
                          <a:spcPts val="0"/>
                        </a:spcAft>
                        <a:buClr>
                          <a:schemeClr val="accent5"/>
                        </a:buClr>
                        <a:buSzPts val="800"/>
                        <a:buFont typeface="Avenir"/>
                        <a:buChar char="●"/>
                      </a:pPr>
                      <a:r>
                        <a:rPr lang="fr" sz="700" b="0" i="0" u="none" baseline="0" dirty="0">
                          <a:solidFill>
                            <a:schemeClr val="accent5"/>
                          </a:solidFill>
                          <a:latin typeface="Avenir"/>
                          <a:ea typeface="Avenir"/>
                          <a:cs typeface="Avenir"/>
                          <a:sym typeface="Avenir"/>
                        </a:rPr>
                        <a:t>Chat in-</a:t>
                      </a:r>
                      <a:r>
                        <a:rPr lang="fr" sz="700" b="0" i="0" u="none" baseline="0" dirty="0" err="1">
                          <a:solidFill>
                            <a:schemeClr val="accent5"/>
                          </a:solidFill>
                          <a:latin typeface="Avenir"/>
                          <a:ea typeface="Avenir"/>
                          <a:cs typeface="Avenir"/>
                          <a:sym typeface="Avenir"/>
                        </a:rPr>
                        <a:t>app</a:t>
                      </a:r>
                      <a:r>
                        <a:rPr lang="fr" sz="700" b="0" i="0" u="none" baseline="0" dirty="0">
                          <a:solidFill>
                            <a:schemeClr val="accent5"/>
                          </a:solidFill>
                          <a:latin typeface="Avenir"/>
                          <a:ea typeface="Avenir"/>
                          <a:cs typeface="Avenir"/>
                          <a:sym typeface="Avenir"/>
                        </a:rPr>
                        <a:t> (version bêta)</a:t>
                      </a:r>
                      <a:endParaRPr sz="700" b="0" dirty="0">
                        <a:solidFill>
                          <a:schemeClr val="accent5"/>
                        </a:solidFill>
                        <a:latin typeface="Avenir"/>
                        <a:ea typeface="Avenir"/>
                        <a:cs typeface="Avenir"/>
                        <a:sym typeface="Avenir"/>
                      </a:endParaRPr>
                    </a:p>
                    <a:p>
                      <a:pPr marL="91440" lvl="0" indent="-96520" algn="l" rtl="0">
                        <a:spcBef>
                          <a:spcPts val="0"/>
                        </a:spcBef>
                        <a:spcAft>
                          <a:spcPts val="0"/>
                        </a:spcAft>
                        <a:buClr>
                          <a:schemeClr val="accent5"/>
                        </a:buClr>
                        <a:buSzPts val="800"/>
                        <a:buFont typeface="Avenir"/>
                        <a:buChar char="●"/>
                      </a:pPr>
                      <a:r>
                        <a:rPr lang="fr" sz="700" b="0" i="0" u="none" baseline="0" dirty="0">
                          <a:solidFill>
                            <a:schemeClr val="accent5"/>
                          </a:solidFill>
                          <a:latin typeface="Avenir"/>
                          <a:ea typeface="Avenir"/>
                          <a:cs typeface="Avenir"/>
                          <a:sym typeface="Avenir"/>
                        </a:rPr>
                        <a:t>Vues de ticket contextuelles</a:t>
                      </a:r>
                      <a:endParaRPr sz="700" b="0" dirty="0">
                        <a:solidFill>
                          <a:schemeClr val="accent5"/>
                        </a:solidFill>
                        <a:latin typeface="Avenir"/>
                        <a:ea typeface="Avenir"/>
                        <a:cs typeface="Avenir"/>
                        <a:sym typeface="Avenir"/>
                      </a:endParaRPr>
                    </a:p>
                    <a:p>
                      <a:pPr marL="91440" lvl="0" indent="-96520" algn="l" rtl="0">
                        <a:spcBef>
                          <a:spcPts val="0"/>
                        </a:spcBef>
                        <a:spcAft>
                          <a:spcPts val="0"/>
                        </a:spcAft>
                        <a:buClr>
                          <a:schemeClr val="accent5"/>
                        </a:buClr>
                        <a:buSzPts val="800"/>
                        <a:buFont typeface="Avenir"/>
                        <a:buChar char="●"/>
                      </a:pPr>
                      <a:r>
                        <a:rPr lang="fr" sz="700" b="0" i="0" u="none" baseline="0" dirty="0">
                          <a:solidFill>
                            <a:schemeClr val="accent5"/>
                          </a:solidFill>
                          <a:latin typeface="Avenir"/>
                          <a:ea typeface="Avenir"/>
                          <a:cs typeface="Avenir"/>
                          <a:sym typeface="Avenir"/>
                        </a:rPr>
                        <a:t>Enquêtes personnalisées</a:t>
                      </a:r>
                      <a:endParaRPr sz="700" b="0" dirty="0">
                        <a:solidFill>
                          <a:schemeClr val="accent5"/>
                        </a:solidFill>
                        <a:latin typeface="Avenir"/>
                        <a:ea typeface="Avenir"/>
                        <a:cs typeface="Avenir"/>
                        <a:sym typeface="Avenir"/>
                      </a:endParaRPr>
                    </a:p>
                  </a:txBody>
                  <a:tcPr marL="91425" marR="91425" marT="91425" marB="91425" anchor="ctr"/>
                </a:tc>
                <a:extLst>
                  <a:ext uri="{0D108BD9-81ED-4DB2-BD59-A6C34878D82A}">
                    <a16:rowId xmlns:a16="http://schemas.microsoft.com/office/drawing/2014/main" val="10000"/>
                  </a:ext>
                </a:extLst>
              </a:tr>
            </a:tbl>
          </a:graphicData>
        </a:graphic>
      </p:graphicFrame>
      <p:graphicFrame>
        <p:nvGraphicFramePr>
          <p:cNvPr id="863" name="Google Shape;863;p169"/>
          <p:cNvGraphicFramePr/>
          <p:nvPr>
            <p:extLst>
              <p:ext uri="{D42A27DB-BD31-4B8C-83A1-F6EECF244321}">
                <p14:modId xmlns:p14="http://schemas.microsoft.com/office/powerpoint/2010/main" val="1753784729"/>
              </p:ext>
            </p:extLst>
          </p:nvPr>
        </p:nvGraphicFramePr>
        <p:xfrm>
          <a:off x="794550" y="3758814"/>
          <a:ext cx="7665675" cy="850750"/>
        </p:xfrm>
        <a:graphic>
          <a:graphicData uri="http://schemas.openxmlformats.org/drawingml/2006/table">
            <a:tbl>
              <a:tblPr>
                <a:noFill/>
                <a:tableStyleId>{1703B09D-3A5F-4182-948F-88FB549F3CB5}</a:tableStyleId>
              </a:tblPr>
              <a:tblGrid>
                <a:gridCol w="1158941">
                  <a:extLst>
                    <a:ext uri="{9D8B030D-6E8A-4147-A177-3AD203B41FA5}">
                      <a16:colId xmlns:a16="http://schemas.microsoft.com/office/drawing/2014/main" val="20000"/>
                    </a:ext>
                  </a:extLst>
                </a:gridCol>
                <a:gridCol w="1820784">
                  <a:extLst>
                    <a:ext uri="{9D8B030D-6E8A-4147-A177-3AD203B41FA5}">
                      <a16:colId xmlns:a16="http://schemas.microsoft.com/office/drawing/2014/main" val="20001"/>
                    </a:ext>
                  </a:extLst>
                </a:gridCol>
                <a:gridCol w="1749525">
                  <a:extLst>
                    <a:ext uri="{9D8B030D-6E8A-4147-A177-3AD203B41FA5}">
                      <a16:colId xmlns:a16="http://schemas.microsoft.com/office/drawing/2014/main" val="20002"/>
                    </a:ext>
                  </a:extLst>
                </a:gridCol>
                <a:gridCol w="1487575">
                  <a:extLst>
                    <a:ext uri="{9D8B030D-6E8A-4147-A177-3AD203B41FA5}">
                      <a16:colId xmlns:a16="http://schemas.microsoft.com/office/drawing/2014/main" val="20003"/>
                    </a:ext>
                  </a:extLst>
                </a:gridCol>
                <a:gridCol w="1448850">
                  <a:extLst>
                    <a:ext uri="{9D8B030D-6E8A-4147-A177-3AD203B41FA5}">
                      <a16:colId xmlns:a16="http://schemas.microsoft.com/office/drawing/2014/main" val="20004"/>
                    </a:ext>
                  </a:extLst>
                </a:gridCol>
              </a:tblGrid>
              <a:tr h="850750">
                <a:tc>
                  <a:txBody>
                    <a:bodyPr/>
                    <a:lstStyle/>
                    <a:p>
                      <a:pPr marL="0" lvl="0" indent="0" algn="l" rtl="0">
                        <a:spcBef>
                          <a:spcPts val="0"/>
                        </a:spcBef>
                        <a:spcAft>
                          <a:spcPts val="0"/>
                        </a:spcAft>
                        <a:buNone/>
                      </a:pPr>
                      <a:r>
                        <a:rPr lang="fr" sz="1600" b="1" i="0" u="none" baseline="0" dirty="0">
                          <a:solidFill>
                            <a:srgbClr val="F07155"/>
                          </a:solidFill>
                          <a:latin typeface="Avenir"/>
                          <a:ea typeface="Avenir"/>
                          <a:cs typeface="Avenir"/>
                          <a:sym typeface="Avenir"/>
                        </a:rPr>
                        <a:t>Entreprise</a:t>
                      </a:r>
                      <a:endParaRPr b="1" dirty="0"/>
                    </a:p>
                  </a:txBody>
                  <a:tcPr marL="91425" marR="91425" marT="91425" marB="91425" anchor="ctr"/>
                </a:tc>
                <a:tc>
                  <a:txBody>
                    <a:bodyPr/>
                    <a:lstStyle/>
                    <a:p>
                      <a:pPr marL="0" lvl="0" indent="0" algn="ctr" rtl="0">
                        <a:spcBef>
                          <a:spcPts val="0"/>
                        </a:spcBef>
                        <a:spcAft>
                          <a:spcPts val="0"/>
                        </a:spcAft>
                        <a:buNone/>
                      </a:pPr>
                      <a:r>
                        <a:rPr lang="fr" sz="900" b="0" i="0" u="none" baseline="0" dirty="0">
                          <a:solidFill>
                            <a:schemeClr val="accent5"/>
                          </a:solidFill>
                          <a:latin typeface="Avenir"/>
                          <a:ea typeface="Avenir"/>
                          <a:cs typeface="Avenir"/>
                          <a:sym typeface="Avenir"/>
                        </a:rPr>
                        <a:t>Outils puissants pouvant être personnalisés et adaptés par les équipes de service avancées opérant à grande échelle </a:t>
                      </a:r>
                      <a:endParaRPr sz="900" dirty="0"/>
                    </a:p>
                  </a:txBody>
                  <a:tcPr marL="91425" marR="91425" marT="91425" marB="91425" anchor="ctr"/>
                </a:tc>
                <a:tc>
                  <a:txBody>
                    <a:bodyPr/>
                    <a:lstStyle/>
                    <a:p>
                      <a:pPr marL="91440" lvl="0" indent="-96520" algn="l" rtl="0">
                        <a:lnSpc>
                          <a:spcPct val="115000"/>
                        </a:lnSpc>
                        <a:spcBef>
                          <a:spcPts val="0"/>
                        </a:spcBef>
                        <a:spcAft>
                          <a:spcPts val="0"/>
                        </a:spcAft>
                        <a:buClr>
                          <a:schemeClr val="accent5"/>
                        </a:buClr>
                        <a:buSzPts val="800"/>
                        <a:buFont typeface="Avenir"/>
                        <a:buChar char="●"/>
                      </a:pPr>
                      <a:r>
                        <a:rPr lang="fr" sz="700" b="0" i="0" u="none" baseline="0" dirty="0">
                          <a:solidFill>
                            <a:schemeClr val="accent5"/>
                          </a:solidFill>
                          <a:latin typeface="Avenir"/>
                          <a:ea typeface="Avenir"/>
                          <a:cs typeface="Avenir"/>
                          <a:sym typeface="Avenir"/>
                        </a:rPr>
                        <a:t>Simplicité et performance</a:t>
                      </a:r>
                      <a:endParaRPr sz="700" dirty="0">
                        <a:solidFill>
                          <a:schemeClr val="accent5"/>
                        </a:solidFill>
                        <a:latin typeface="Avenir"/>
                        <a:ea typeface="Avenir"/>
                        <a:cs typeface="Avenir"/>
                        <a:sym typeface="Avenir"/>
                      </a:endParaRPr>
                    </a:p>
                    <a:p>
                      <a:pPr marL="91440" lvl="0" indent="-96520" algn="l" rtl="0">
                        <a:lnSpc>
                          <a:spcPct val="115000"/>
                        </a:lnSpc>
                        <a:spcBef>
                          <a:spcPts val="0"/>
                        </a:spcBef>
                        <a:spcAft>
                          <a:spcPts val="0"/>
                        </a:spcAft>
                        <a:buClr>
                          <a:schemeClr val="accent5"/>
                        </a:buClr>
                        <a:buSzPts val="800"/>
                        <a:buFont typeface="Avenir"/>
                        <a:buChar char="●"/>
                      </a:pPr>
                      <a:r>
                        <a:rPr lang="fr" sz="700" b="0" i="0" u="none" baseline="0" dirty="0">
                          <a:solidFill>
                            <a:schemeClr val="accent5"/>
                          </a:solidFill>
                          <a:latin typeface="Avenir"/>
                          <a:ea typeface="Avenir"/>
                          <a:cs typeface="Avenir"/>
                          <a:sym typeface="Avenir"/>
                        </a:rPr>
                        <a:t>Adoption par les utilisateurs finaux</a:t>
                      </a:r>
                      <a:endParaRPr sz="700" dirty="0">
                        <a:solidFill>
                          <a:schemeClr val="accent5"/>
                        </a:solidFill>
                        <a:latin typeface="Avenir"/>
                        <a:ea typeface="Avenir"/>
                        <a:cs typeface="Avenir"/>
                        <a:sym typeface="Avenir"/>
                      </a:endParaRPr>
                    </a:p>
                    <a:p>
                      <a:pPr marL="91440" lvl="0" indent="-96520" algn="l" rtl="0">
                        <a:lnSpc>
                          <a:spcPct val="115000"/>
                        </a:lnSpc>
                        <a:spcBef>
                          <a:spcPts val="0"/>
                        </a:spcBef>
                        <a:spcAft>
                          <a:spcPts val="0"/>
                        </a:spcAft>
                        <a:buClr>
                          <a:schemeClr val="accent5"/>
                        </a:buClr>
                        <a:buSzPts val="800"/>
                        <a:buFont typeface="Avenir"/>
                        <a:buChar char="●"/>
                      </a:pPr>
                      <a:r>
                        <a:rPr lang="fr" sz="700" b="0" i="0" u="none" baseline="0" dirty="0">
                          <a:solidFill>
                            <a:schemeClr val="accent5"/>
                          </a:solidFill>
                          <a:latin typeface="Avenir"/>
                          <a:ea typeface="Avenir"/>
                          <a:cs typeface="Avenir"/>
                          <a:sym typeface="Avenir"/>
                        </a:rPr>
                        <a:t>Plateforme puissante adaptée aux besoins de votre entreprise</a:t>
                      </a:r>
                      <a:endParaRPr sz="700" dirty="0">
                        <a:solidFill>
                          <a:schemeClr val="accent5"/>
                        </a:solidFill>
                        <a:latin typeface="Avenir"/>
                        <a:ea typeface="Avenir"/>
                        <a:cs typeface="Avenir"/>
                        <a:sym typeface="Avenir"/>
                      </a:endParaRPr>
                    </a:p>
                    <a:p>
                      <a:pPr marL="91440" lvl="0" indent="-96520" algn="l" rtl="0">
                        <a:lnSpc>
                          <a:spcPct val="115000"/>
                        </a:lnSpc>
                        <a:spcBef>
                          <a:spcPts val="0"/>
                        </a:spcBef>
                        <a:spcAft>
                          <a:spcPts val="0"/>
                        </a:spcAft>
                        <a:buClr>
                          <a:schemeClr val="accent5"/>
                        </a:buClr>
                        <a:buSzPts val="800"/>
                        <a:buFont typeface="Avenir"/>
                        <a:buChar char="●"/>
                      </a:pPr>
                      <a:r>
                        <a:rPr lang="fr" sz="700" b="0" i="0" u="none" baseline="0" dirty="0">
                          <a:solidFill>
                            <a:schemeClr val="accent5"/>
                          </a:solidFill>
                          <a:latin typeface="Avenir"/>
                          <a:ea typeface="Avenir"/>
                          <a:cs typeface="Avenir"/>
                          <a:sym typeface="Avenir"/>
                        </a:rPr>
                        <a:t>Coût global</a:t>
                      </a:r>
                      <a:endParaRPr sz="700" dirty="0"/>
                    </a:p>
                  </a:txBody>
                  <a:tcPr marL="91425" marR="91425" marT="91425" marB="91425" anchor="ctr"/>
                </a:tc>
                <a:tc>
                  <a:txBody>
                    <a:bodyPr/>
                    <a:lstStyle/>
                    <a:p>
                      <a:pPr marL="91440" lvl="0" indent="-96520" algn="l" rtl="0">
                        <a:spcBef>
                          <a:spcPts val="0"/>
                        </a:spcBef>
                        <a:spcAft>
                          <a:spcPts val="0"/>
                        </a:spcAft>
                        <a:buClr>
                          <a:schemeClr val="accent5"/>
                        </a:buClr>
                        <a:buSzPts val="800"/>
                        <a:buFont typeface="Avenir"/>
                        <a:buChar char="●"/>
                      </a:pPr>
                      <a:r>
                        <a:rPr lang="fr" sz="700" b="0" i="0" u="none" baseline="0" dirty="0" err="1">
                          <a:solidFill>
                            <a:schemeClr val="accent5"/>
                          </a:solidFill>
                          <a:latin typeface="Avenir"/>
                          <a:ea typeface="Avenir"/>
                          <a:cs typeface="Avenir"/>
                          <a:sym typeface="Avenir"/>
                        </a:rPr>
                        <a:t>Freshdesk</a:t>
                      </a:r>
                      <a:endParaRPr sz="700" dirty="0">
                        <a:solidFill>
                          <a:schemeClr val="accent5"/>
                        </a:solidFill>
                        <a:latin typeface="Avenir"/>
                        <a:ea typeface="Avenir"/>
                        <a:cs typeface="Avenir"/>
                        <a:sym typeface="Avenir"/>
                      </a:endParaRPr>
                    </a:p>
                    <a:p>
                      <a:pPr marL="91440" lvl="0" indent="-96520" algn="l" rtl="0">
                        <a:spcBef>
                          <a:spcPts val="0"/>
                        </a:spcBef>
                        <a:spcAft>
                          <a:spcPts val="0"/>
                        </a:spcAft>
                        <a:buClr>
                          <a:schemeClr val="accent5"/>
                        </a:buClr>
                        <a:buSzPts val="800"/>
                        <a:buFont typeface="Avenir"/>
                        <a:buChar char="●"/>
                      </a:pPr>
                      <a:r>
                        <a:rPr lang="fr" sz="700" b="0" i="0" u="none" baseline="0" dirty="0" err="1">
                          <a:solidFill>
                            <a:schemeClr val="accent5"/>
                          </a:solidFill>
                          <a:latin typeface="Avenir"/>
                          <a:ea typeface="Avenir"/>
                          <a:cs typeface="Avenir"/>
                          <a:sym typeface="Avenir"/>
                        </a:rPr>
                        <a:t>Zendesk</a:t>
                      </a:r>
                      <a:endParaRPr sz="700" dirty="0"/>
                    </a:p>
                    <a:p>
                      <a:pPr marL="91440" lvl="0" indent="-96520" algn="l" rtl="0">
                        <a:spcBef>
                          <a:spcPts val="0"/>
                        </a:spcBef>
                        <a:spcAft>
                          <a:spcPts val="0"/>
                        </a:spcAft>
                        <a:buClr>
                          <a:schemeClr val="accent5"/>
                        </a:buClr>
                        <a:buSzPts val="800"/>
                        <a:buFont typeface="Avenir"/>
                        <a:buChar char="●"/>
                      </a:pPr>
                      <a:r>
                        <a:rPr lang="fr" sz="700" b="0" i="0" u="none" baseline="0" dirty="0" err="1">
                          <a:solidFill>
                            <a:schemeClr val="accent5"/>
                          </a:solidFill>
                          <a:latin typeface="Avenir"/>
                          <a:ea typeface="Avenir"/>
                          <a:cs typeface="Avenir"/>
                          <a:sym typeface="Avenir"/>
                        </a:rPr>
                        <a:t>Salesforce</a:t>
                      </a:r>
                      <a:r>
                        <a:rPr lang="fr" sz="700" b="0" i="0" u="none" baseline="0" dirty="0">
                          <a:solidFill>
                            <a:schemeClr val="accent5"/>
                          </a:solidFill>
                          <a:latin typeface="Avenir"/>
                          <a:ea typeface="Avenir"/>
                          <a:cs typeface="Avenir"/>
                          <a:sym typeface="Avenir"/>
                        </a:rPr>
                        <a:t> Service Cloud</a:t>
                      </a:r>
                      <a:endParaRPr sz="700" dirty="0">
                        <a:solidFill>
                          <a:schemeClr val="accent5"/>
                        </a:solidFill>
                        <a:latin typeface="Avenir"/>
                        <a:ea typeface="Avenir"/>
                        <a:cs typeface="Avenir"/>
                        <a:sym typeface="Avenir"/>
                      </a:endParaRPr>
                    </a:p>
                    <a:p>
                      <a:pPr marL="0" lvl="0" indent="0" algn="l" rtl="0">
                        <a:spcBef>
                          <a:spcPts val="0"/>
                        </a:spcBef>
                        <a:spcAft>
                          <a:spcPts val="0"/>
                        </a:spcAft>
                        <a:buNone/>
                      </a:pPr>
                      <a:endParaRPr sz="700" dirty="0">
                        <a:solidFill>
                          <a:schemeClr val="accent5"/>
                        </a:solidFill>
                        <a:latin typeface="Avenir"/>
                        <a:ea typeface="Avenir"/>
                        <a:cs typeface="Avenir"/>
                        <a:sym typeface="Avenir"/>
                      </a:endParaRPr>
                    </a:p>
                  </a:txBody>
                  <a:tcPr marL="91425" marR="91425" marT="91425" marB="91425" anchor="ctr"/>
                </a:tc>
                <a:tc>
                  <a:txBody>
                    <a:bodyPr/>
                    <a:lstStyle/>
                    <a:p>
                      <a:pPr marL="0" lvl="0" indent="0" algn="l" rtl="0">
                        <a:spcBef>
                          <a:spcPts val="0"/>
                        </a:spcBef>
                        <a:spcAft>
                          <a:spcPts val="0"/>
                        </a:spcAft>
                        <a:buNone/>
                      </a:pPr>
                      <a:endParaRPr sz="700" dirty="0">
                        <a:solidFill>
                          <a:schemeClr val="accent5"/>
                        </a:solidFill>
                        <a:latin typeface="Avenir"/>
                        <a:ea typeface="Avenir"/>
                        <a:cs typeface="Avenir"/>
                        <a:sym typeface="Avenir"/>
                      </a:endParaRPr>
                    </a:p>
                    <a:p>
                      <a:pPr marL="91440" lvl="0" indent="-96520" algn="l" rtl="0">
                        <a:spcBef>
                          <a:spcPts val="0"/>
                        </a:spcBef>
                        <a:spcAft>
                          <a:spcPts val="0"/>
                        </a:spcAft>
                        <a:buClr>
                          <a:schemeClr val="accent5"/>
                        </a:buClr>
                        <a:buSzPts val="800"/>
                        <a:buFont typeface="Avenir"/>
                        <a:buChar char="●"/>
                      </a:pPr>
                      <a:r>
                        <a:rPr lang="fr" sz="700" b="0" i="0" u="none" baseline="0" dirty="0">
                          <a:solidFill>
                            <a:schemeClr val="accent5"/>
                          </a:solidFill>
                          <a:latin typeface="Avenir"/>
                          <a:ea typeface="Avenir"/>
                          <a:cs typeface="Avenir"/>
                          <a:sym typeface="Avenir"/>
                        </a:rPr>
                        <a:t>Autorisations au niveau des champs</a:t>
                      </a:r>
                      <a:endParaRPr sz="700" dirty="0">
                        <a:solidFill>
                          <a:schemeClr val="accent5"/>
                        </a:solidFill>
                        <a:latin typeface="Avenir"/>
                        <a:ea typeface="Avenir"/>
                        <a:cs typeface="Avenir"/>
                        <a:sym typeface="Avenir"/>
                      </a:endParaRPr>
                    </a:p>
                    <a:p>
                      <a:pPr marL="457200" lvl="0" indent="0" algn="l" rtl="0">
                        <a:spcBef>
                          <a:spcPts val="0"/>
                        </a:spcBef>
                        <a:spcAft>
                          <a:spcPts val="0"/>
                        </a:spcAft>
                        <a:buNone/>
                      </a:pPr>
                      <a:endParaRPr sz="700" dirty="0">
                        <a:solidFill>
                          <a:schemeClr val="accent5"/>
                        </a:solidFill>
                        <a:latin typeface="Avenir"/>
                        <a:ea typeface="Avenir"/>
                        <a:cs typeface="Avenir"/>
                        <a:sym typeface="Avenir"/>
                      </a:endParaRPr>
                    </a:p>
                  </a:txBody>
                  <a:tcPr marL="91425" marR="91425" marT="91425" marB="91425" anchor="ctr"/>
                </a:tc>
                <a:extLst>
                  <a:ext uri="{0D108BD9-81ED-4DB2-BD59-A6C34878D82A}">
                    <a16:rowId xmlns:a16="http://schemas.microsoft.com/office/drawing/2014/main" val="10000"/>
                  </a:ext>
                </a:extLst>
              </a:tr>
            </a:tbl>
          </a:graphicData>
        </a:graphic>
      </p:graphicFrame>
      <p:graphicFrame>
        <p:nvGraphicFramePr>
          <p:cNvPr id="864" name="Google Shape;864;p169"/>
          <p:cNvGraphicFramePr/>
          <p:nvPr>
            <p:extLst>
              <p:ext uri="{D42A27DB-BD31-4B8C-83A1-F6EECF244321}">
                <p14:modId xmlns:p14="http://schemas.microsoft.com/office/powerpoint/2010/main" val="864863107"/>
              </p:ext>
            </p:extLst>
          </p:nvPr>
        </p:nvGraphicFramePr>
        <p:xfrm>
          <a:off x="794550" y="1665002"/>
          <a:ext cx="7665675" cy="822930"/>
        </p:xfrm>
        <a:graphic>
          <a:graphicData uri="http://schemas.openxmlformats.org/drawingml/2006/table">
            <a:tbl>
              <a:tblPr>
                <a:noFill/>
                <a:tableStyleId>{1703B09D-3A5F-4182-948F-88FB549F3CB5}</a:tableStyleId>
              </a:tblPr>
              <a:tblGrid>
                <a:gridCol w="1158941">
                  <a:extLst>
                    <a:ext uri="{9D8B030D-6E8A-4147-A177-3AD203B41FA5}">
                      <a16:colId xmlns:a16="http://schemas.microsoft.com/office/drawing/2014/main" val="20000"/>
                    </a:ext>
                  </a:extLst>
                </a:gridCol>
                <a:gridCol w="1820784">
                  <a:extLst>
                    <a:ext uri="{9D8B030D-6E8A-4147-A177-3AD203B41FA5}">
                      <a16:colId xmlns:a16="http://schemas.microsoft.com/office/drawing/2014/main" val="20001"/>
                    </a:ext>
                  </a:extLst>
                </a:gridCol>
                <a:gridCol w="1749525">
                  <a:extLst>
                    <a:ext uri="{9D8B030D-6E8A-4147-A177-3AD203B41FA5}">
                      <a16:colId xmlns:a16="http://schemas.microsoft.com/office/drawing/2014/main" val="20002"/>
                    </a:ext>
                  </a:extLst>
                </a:gridCol>
                <a:gridCol w="1487575">
                  <a:extLst>
                    <a:ext uri="{9D8B030D-6E8A-4147-A177-3AD203B41FA5}">
                      <a16:colId xmlns:a16="http://schemas.microsoft.com/office/drawing/2014/main" val="20003"/>
                    </a:ext>
                  </a:extLst>
                </a:gridCol>
                <a:gridCol w="1448850">
                  <a:extLst>
                    <a:ext uri="{9D8B030D-6E8A-4147-A177-3AD203B41FA5}">
                      <a16:colId xmlns:a16="http://schemas.microsoft.com/office/drawing/2014/main" val="20004"/>
                    </a:ext>
                  </a:extLst>
                </a:gridCol>
              </a:tblGrid>
              <a:tr h="782258">
                <a:tc>
                  <a:txBody>
                    <a:bodyPr/>
                    <a:lstStyle/>
                    <a:p>
                      <a:pPr marL="0" lvl="0" indent="0" algn="l" rtl="0">
                        <a:spcBef>
                          <a:spcPts val="0"/>
                        </a:spcBef>
                        <a:spcAft>
                          <a:spcPts val="0"/>
                        </a:spcAft>
                        <a:buNone/>
                      </a:pPr>
                      <a:r>
                        <a:rPr lang="fr" sz="1600" b="1" i="0" u="none" baseline="0" dirty="0">
                          <a:solidFill>
                            <a:srgbClr val="F07155"/>
                          </a:solidFill>
                          <a:latin typeface="Avenir"/>
                          <a:ea typeface="Avenir"/>
                          <a:cs typeface="Avenir"/>
                          <a:sym typeface="Avenir"/>
                        </a:rPr>
                        <a:t>Starter </a:t>
                      </a:r>
                      <a:endParaRPr sz="1600" b="1" dirty="0">
                        <a:solidFill>
                          <a:srgbClr val="F07155"/>
                        </a:solidFill>
                        <a:latin typeface="Avenir"/>
                        <a:ea typeface="Avenir"/>
                        <a:cs typeface="Avenir"/>
                        <a:sym typeface="Avenir"/>
                      </a:endParaRPr>
                    </a:p>
                  </a:txBody>
                  <a:tcPr marL="91425" marR="91425" marT="91425" marB="91425" anchor="ctr"/>
                </a:tc>
                <a:tc>
                  <a:txBody>
                    <a:bodyPr/>
                    <a:lstStyle/>
                    <a:p>
                      <a:pPr marL="0" lvl="0" indent="0" algn="ctr" rtl="0">
                        <a:spcBef>
                          <a:spcPts val="0"/>
                        </a:spcBef>
                        <a:spcAft>
                          <a:spcPts val="0"/>
                        </a:spcAft>
                        <a:buNone/>
                      </a:pPr>
                      <a:r>
                        <a:rPr lang="fr" sz="900" b="0" i="0" u="none" baseline="0" dirty="0">
                          <a:solidFill>
                            <a:schemeClr val="accent5"/>
                          </a:solidFill>
                          <a:latin typeface="Avenir"/>
                          <a:ea typeface="Avenir"/>
                          <a:cs typeface="Avenir"/>
                          <a:sym typeface="Avenir"/>
                        </a:rPr>
                        <a:t>Support technique simple à utiliser pour les petites équipes</a:t>
                      </a:r>
                      <a:endParaRPr sz="900" dirty="0">
                        <a:solidFill>
                          <a:schemeClr val="accent5"/>
                        </a:solidFill>
                        <a:latin typeface="Avenir"/>
                        <a:ea typeface="Avenir"/>
                        <a:cs typeface="Avenir"/>
                        <a:sym typeface="Avenir"/>
                      </a:endParaRPr>
                    </a:p>
                  </a:txBody>
                  <a:tcPr marL="91425" marR="91425" marT="91425" marB="91425" anchor="ctr"/>
                </a:tc>
                <a:tc>
                  <a:txBody>
                    <a:bodyPr/>
                    <a:lstStyle/>
                    <a:p>
                      <a:pPr marL="91440" lvl="0" indent="-96520" algn="l" rtl="0">
                        <a:lnSpc>
                          <a:spcPct val="115000"/>
                        </a:lnSpc>
                        <a:spcBef>
                          <a:spcPts val="0"/>
                        </a:spcBef>
                        <a:spcAft>
                          <a:spcPts val="0"/>
                        </a:spcAft>
                        <a:buClr>
                          <a:schemeClr val="accent5"/>
                        </a:buClr>
                        <a:buSzPts val="800"/>
                        <a:buFont typeface="Avenir"/>
                        <a:buChar char="●"/>
                      </a:pPr>
                      <a:r>
                        <a:rPr lang="fr" sz="700" b="0" i="0" u="none" baseline="0" dirty="0">
                          <a:solidFill>
                            <a:schemeClr val="accent5"/>
                          </a:solidFill>
                          <a:latin typeface="Avenir"/>
                          <a:ea typeface="Avenir"/>
                          <a:cs typeface="Avenir"/>
                          <a:sym typeface="Avenir"/>
                        </a:rPr>
                        <a:t>Simplicité d'utilisation</a:t>
                      </a:r>
                      <a:endParaRPr sz="700" dirty="0">
                        <a:solidFill>
                          <a:schemeClr val="accent5"/>
                        </a:solidFill>
                        <a:latin typeface="Avenir"/>
                        <a:ea typeface="Avenir"/>
                        <a:cs typeface="Avenir"/>
                        <a:sym typeface="Avenir"/>
                      </a:endParaRPr>
                    </a:p>
                    <a:p>
                      <a:pPr marL="91440" lvl="0" indent="-96520" algn="l" rtl="0">
                        <a:lnSpc>
                          <a:spcPct val="115000"/>
                        </a:lnSpc>
                        <a:spcBef>
                          <a:spcPts val="0"/>
                        </a:spcBef>
                        <a:spcAft>
                          <a:spcPts val="0"/>
                        </a:spcAft>
                        <a:buClr>
                          <a:schemeClr val="accent5"/>
                        </a:buClr>
                        <a:buSzPts val="800"/>
                        <a:buFont typeface="Avenir"/>
                        <a:buChar char="●"/>
                      </a:pPr>
                      <a:r>
                        <a:rPr lang="fr" sz="700" b="0" i="0" u="none" baseline="0" dirty="0">
                          <a:solidFill>
                            <a:schemeClr val="accent5"/>
                          </a:solidFill>
                          <a:latin typeface="Avenir"/>
                          <a:ea typeface="Avenir"/>
                          <a:cs typeface="Avenir"/>
                          <a:sym typeface="Avenir"/>
                        </a:rPr>
                        <a:t>Vue d'ensemble du client</a:t>
                      </a:r>
                      <a:br>
                        <a:rPr lang="fr" sz="700" b="0" i="0" u="none" baseline="0" dirty="0">
                          <a:solidFill>
                            <a:schemeClr val="accent5"/>
                          </a:solidFill>
                          <a:latin typeface="Avenir"/>
                          <a:ea typeface="Avenir"/>
                          <a:cs typeface="Avenir"/>
                          <a:sym typeface="Avenir"/>
                        </a:rPr>
                      </a:br>
                      <a:r>
                        <a:rPr lang="fr" sz="700" b="0" i="0" u="none" baseline="0" dirty="0">
                          <a:solidFill>
                            <a:schemeClr val="accent5"/>
                          </a:solidFill>
                          <a:latin typeface="Avenir"/>
                          <a:ea typeface="Avenir"/>
                          <a:cs typeface="Avenir"/>
                          <a:sym typeface="Avenir"/>
                        </a:rPr>
                        <a:t>(tout-en-un)</a:t>
                      </a:r>
                      <a:endParaRPr sz="700" dirty="0">
                        <a:solidFill>
                          <a:schemeClr val="accent5"/>
                        </a:solidFill>
                        <a:latin typeface="Avenir"/>
                        <a:ea typeface="Avenir"/>
                        <a:cs typeface="Avenir"/>
                        <a:sym typeface="Avenir"/>
                      </a:endParaRPr>
                    </a:p>
                  </a:txBody>
                  <a:tcPr marL="91425" marR="91425" marT="91425" marB="91425" anchor="ctr"/>
                </a:tc>
                <a:tc>
                  <a:txBody>
                    <a:bodyPr/>
                    <a:lstStyle/>
                    <a:p>
                      <a:pPr marL="91440" lvl="0" indent="-96520" algn="l" rtl="0">
                        <a:spcBef>
                          <a:spcPts val="0"/>
                        </a:spcBef>
                        <a:spcAft>
                          <a:spcPts val="0"/>
                        </a:spcAft>
                        <a:buClr>
                          <a:schemeClr val="accent5"/>
                        </a:buClr>
                        <a:buSzPts val="800"/>
                        <a:buFont typeface="Avenir"/>
                        <a:buChar char="●"/>
                      </a:pPr>
                      <a:r>
                        <a:rPr lang="fr" sz="700" b="0" i="0" u="none" baseline="0" dirty="0">
                          <a:solidFill>
                            <a:schemeClr val="accent5"/>
                          </a:solidFill>
                          <a:latin typeface="Avenir"/>
                          <a:ea typeface="Avenir"/>
                          <a:cs typeface="Avenir"/>
                          <a:sym typeface="Avenir"/>
                        </a:rPr>
                        <a:t>Gmail/aucune solution particulière</a:t>
                      </a:r>
                      <a:endParaRPr sz="700" dirty="0">
                        <a:solidFill>
                          <a:schemeClr val="accent5"/>
                        </a:solidFill>
                        <a:latin typeface="Avenir"/>
                        <a:ea typeface="Avenir"/>
                        <a:cs typeface="Avenir"/>
                        <a:sym typeface="Avenir"/>
                      </a:endParaRPr>
                    </a:p>
                    <a:p>
                      <a:pPr marL="91440" lvl="0" indent="-96520" algn="l" rtl="0">
                        <a:spcBef>
                          <a:spcPts val="0"/>
                        </a:spcBef>
                        <a:spcAft>
                          <a:spcPts val="0"/>
                        </a:spcAft>
                        <a:buClr>
                          <a:schemeClr val="accent5"/>
                        </a:buClr>
                        <a:buSzPts val="800"/>
                        <a:buFont typeface="Avenir"/>
                        <a:buChar char="●"/>
                      </a:pPr>
                      <a:r>
                        <a:rPr lang="fr" sz="700" b="0" i="0" u="none" baseline="0" dirty="0">
                          <a:solidFill>
                            <a:schemeClr val="accent5"/>
                          </a:solidFill>
                          <a:latin typeface="Avenir"/>
                          <a:ea typeface="Avenir"/>
                          <a:cs typeface="Avenir"/>
                          <a:sym typeface="Avenir"/>
                        </a:rPr>
                        <a:t>Help Scout</a:t>
                      </a:r>
                      <a:endParaRPr sz="700" dirty="0">
                        <a:solidFill>
                          <a:schemeClr val="accent5"/>
                        </a:solidFill>
                        <a:latin typeface="Avenir"/>
                        <a:ea typeface="Avenir"/>
                        <a:cs typeface="Avenir"/>
                        <a:sym typeface="Avenir"/>
                      </a:endParaRPr>
                    </a:p>
                    <a:p>
                      <a:pPr marL="91440" lvl="0" indent="-96520" algn="l" rtl="0">
                        <a:spcBef>
                          <a:spcPts val="0"/>
                        </a:spcBef>
                        <a:spcAft>
                          <a:spcPts val="0"/>
                        </a:spcAft>
                        <a:buClr>
                          <a:schemeClr val="accent5"/>
                        </a:buClr>
                        <a:buSzPts val="800"/>
                        <a:buFont typeface="Avenir"/>
                        <a:buChar char="●"/>
                      </a:pPr>
                      <a:r>
                        <a:rPr lang="fr" sz="700" b="0" i="0" u="none" baseline="0" dirty="0">
                          <a:solidFill>
                            <a:schemeClr val="accent5"/>
                          </a:solidFill>
                          <a:latin typeface="Avenir"/>
                          <a:ea typeface="Avenir"/>
                          <a:cs typeface="Avenir"/>
                          <a:sym typeface="Avenir"/>
                        </a:rPr>
                        <a:t>Intercom</a:t>
                      </a:r>
                      <a:endParaRPr sz="700" dirty="0">
                        <a:solidFill>
                          <a:schemeClr val="accent5"/>
                        </a:solidFill>
                        <a:latin typeface="Avenir"/>
                        <a:ea typeface="Avenir"/>
                        <a:cs typeface="Avenir"/>
                        <a:sym typeface="Avenir"/>
                      </a:endParaRPr>
                    </a:p>
                    <a:p>
                      <a:pPr marL="91440" lvl="0" indent="-96520" algn="l" rtl="0">
                        <a:spcBef>
                          <a:spcPts val="0"/>
                        </a:spcBef>
                        <a:spcAft>
                          <a:spcPts val="0"/>
                        </a:spcAft>
                        <a:buClr>
                          <a:schemeClr val="accent5"/>
                        </a:buClr>
                        <a:buSzPts val="800"/>
                        <a:buFont typeface="Avenir"/>
                        <a:buChar char="●"/>
                      </a:pPr>
                      <a:r>
                        <a:rPr lang="fr" sz="700" b="0" i="0" u="none" baseline="0" dirty="0">
                          <a:solidFill>
                            <a:schemeClr val="accent5"/>
                          </a:solidFill>
                          <a:latin typeface="Avenir"/>
                          <a:ea typeface="Avenir"/>
                          <a:cs typeface="Avenir"/>
                          <a:sym typeface="Avenir"/>
                        </a:rPr>
                        <a:t>Simples utilisateurs de </a:t>
                      </a:r>
                      <a:r>
                        <a:rPr lang="fr" sz="700" b="0" i="0" u="none" baseline="0" dirty="0" err="1">
                          <a:solidFill>
                            <a:schemeClr val="accent5"/>
                          </a:solidFill>
                          <a:latin typeface="Avenir"/>
                          <a:ea typeface="Avenir"/>
                          <a:cs typeface="Avenir"/>
                          <a:sym typeface="Avenir"/>
                        </a:rPr>
                        <a:t>Zendesk</a:t>
                      </a:r>
                      <a:endParaRPr sz="700" dirty="0">
                        <a:solidFill>
                          <a:schemeClr val="accent5"/>
                        </a:solidFill>
                        <a:latin typeface="Avenir"/>
                        <a:ea typeface="Avenir"/>
                        <a:cs typeface="Avenir"/>
                        <a:sym typeface="Avenir"/>
                      </a:endParaRPr>
                    </a:p>
                  </a:txBody>
                  <a:tcPr marL="91425" marR="91425" marT="91425" marB="91425" anchor="ctr"/>
                </a:tc>
                <a:tc>
                  <a:txBody>
                    <a:bodyPr/>
                    <a:lstStyle/>
                    <a:p>
                      <a:pPr marL="91440" lvl="0" indent="-96520" algn="l" rtl="0">
                        <a:spcBef>
                          <a:spcPts val="0"/>
                        </a:spcBef>
                        <a:spcAft>
                          <a:spcPts val="0"/>
                        </a:spcAft>
                        <a:buClr>
                          <a:schemeClr val="accent5"/>
                        </a:buClr>
                        <a:buSzPts val="800"/>
                        <a:buFont typeface="Avenir"/>
                        <a:buChar char="●"/>
                      </a:pPr>
                      <a:r>
                        <a:rPr lang="fr" sz="700" b="0" i="0" u="none" baseline="0" dirty="0">
                          <a:solidFill>
                            <a:schemeClr val="accent5"/>
                          </a:solidFill>
                          <a:latin typeface="Avenir"/>
                          <a:ea typeface="Avenir"/>
                          <a:cs typeface="Avenir"/>
                          <a:sym typeface="Avenir"/>
                        </a:rPr>
                        <a:t>Prix par licence utilisateur compétitif (46 €)</a:t>
                      </a:r>
                      <a:endParaRPr sz="700" dirty="0">
                        <a:solidFill>
                          <a:schemeClr val="accent5"/>
                        </a:solidFill>
                        <a:latin typeface="Avenir"/>
                        <a:ea typeface="Avenir"/>
                        <a:cs typeface="Avenir"/>
                        <a:sym typeface="Avenir"/>
                      </a:endParaRPr>
                    </a:p>
                    <a:p>
                      <a:pPr marL="91440" lvl="0" indent="-96520" algn="l" rtl="0">
                        <a:spcBef>
                          <a:spcPts val="0"/>
                        </a:spcBef>
                        <a:spcAft>
                          <a:spcPts val="0"/>
                        </a:spcAft>
                        <a:buClr>
                          <a:schemeClr val="accent5"/>
                        </a:buClr>
                        <a:buSzPts val="800"/>
                        <a:buFont typeface="Avenir"/>
                        <a:buChar char="●"/>
                      </a:pPr>
                      <a:r>
                        <a:rPr lang="fr" sz="700" b="0" i="0" u="none" baseline="0" dirty="0">
                          <a:solidFill>
                            <a:schemeClr val="accent5"/>
                          </a:solidFill>
                          <a:latin typeface="Avenir"/>
                          <a:ea typeface="Avenir"/>
                          <a:cs typeface="Avenir"/>
                          <a:sym typeface="Avenir"/>
                        </a:rPr>
                        <a:t>Automatisation des tickets simplifiée</a:t>
                      </a:r>
                      <a:endParaRPr sz="700" dirty="0">
                        <a:solidFill>
                          <a:schemeClr val="accent5"/>
                        </a:solidFill>
                        <a:latin typeface="Avenir"/>
                        <a:ea typeface="Avenir"/>
                        <a:cs typeface="Avenir"/>
                        <a:sym typeface="Avenir"/>
                      </a:endParaRPr>
                    </a:p>
                    <a:p>
                      <a:pPr marL="91440" lvl="0" indent="-96520" algn="l" rtl="0">
                        <a:spcBef>
                          <a:spcPts val="0"/>
                        </a:spcBef>
                        <a:spcAft>
                          <a:spcPts val="0"/>
                        </a:spcAft>
                        <a:buClr>
                          <a:schemeClr val="accent5"/>
                        </a:buClr>
                        <a:buSzPts val="800"/>
                        <a:buFont typeface="Avenir"/>
                        <a:buChar char="●"/>
                      </a:pPr>
                      <a:r>
                        <a:rPr lang="fr" sz="700" b="0" i="0" u="none" baseline="0" dirty="0">
                          <a:solidFill>
                            <a:schemeClr val="accent5"/>
                          </a:solidFill>
                          <a:latin typeface="Avenir"/>
                          <a:ea typeface="Avenir"/>
                          <a:cs typeface="Avenir"/>
                          <a:sym typeface="Avenir"/>
                        </a:rPr>
                        <a:t>Plusieurs pipelines de tickets</a:t>
                      </a:r>
                      <a:endParaRPr sz="700" dirty="0">
                        <a:solidFill>
                          <a:schemeClr val="accent5"/>
                        </a:solidFill>
                        <a:latin typeface="Avenir"/>
                        <a:ea typeface="Avenir"/>
                        <a:cs typeface="Avenir"/>
                        <a:sym typeface="Avenir"/>
                      </a:endParaRPr>
                    </a:p>
                    <a:p>
                      <a:pPr marL="91440" lvl="0" indent="-96520" algn="l" rtl="0">
                        <a:spcBef>
                          <a:spcPts val="0"/>
                        </a:spcBef>
                        <a:spcAft>
                          <a:spcPts val="0"/>
                        </a:spcAft>
                        <a:buClr>
                          <a:schemeClr val="accent5"/>
                        </a:buClr>
                        <a:buSzPts val="800"/>
                        <a:buFont typeface="Avenir"/>
                        <a:buChar char="●"/>
                      </a:pPr>
                      <a:r>
                        <a:rPr lang="fr" sz="700" b="0" i="0" u="none" baseline="0" dirty="0">
                          <a:solidFill>
                            <a:schemeClr val="accent5"/>
                          </a:solidFill>
                          <a:latin typeface="Avenir"/>
                          <a:ea typeface="Avenir"/>
                          <a:cs typeface="Avenir"/>
                          <a:sym typeface="Avenir"/>
                        </a:rPr>
                        <a:t>Formulaires de tickets illimités</a:t>
                      </a:r>
                      <a:endParaRPr sz="700" dirty="0">
                        <a:solidFill>
                          <a:schemeClr val="accent5"/>
                        </a:solidFill>
                        <a:latin typeface="Avenir"/>
                        <a:ea typeface="Avenir"/>
                        <a:cs typeface="Avenir"/>
                        <a:sym typeface="Avenir"/>
                      </a:endParaRPr>
                    </a:p>
                  </a:txBody>
                  <a:tcPr marL="91425" marR="91425" marT="91425" marB="91425" anchor="ct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170"/>
          <p:cNvSpPr txBox="1"/>
          <p:nvPr/>
        </p:nvSpPr>
        <p:spPr>
          <a:xfrm>
            <a:off x="425509" y="1196612"/>
            <a:ext cx="4370100" cy="472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2400" b="0" i="0" u="none" baseline="0">
                <a:solidFill>
                  <a:srgbClr val="5979D4"/>
                </a:solidFill>
                <a:latin typeface="Avenir"/>
                <a:ea typeface="Avenir"/>
                <a:cs typeface="Avenir"/>
                <a:sym typeface="Avenir"/>
              </a:rPr>
              <a:t>Fonctionnalités vidéo</a:t>
            </a:r>
            <a:endParaRPr sz="2400">
              <a:solidFill>
                <a:srgbClr val="A64D79"/>
              </a:solidFill>
              <a:latin typeface="Avenir"/>
              <a:ea typeface="Avenir"/>
              <a:cs typeface="Avenir"/>
              <a:sym typeface="Avenir"/>
            </a:endParaRPr>
          </a:p>
        </p:txBody>
      </p:sp>
      <p:sp>
        <p:nvSpPr>
          <p:cNvPr id="870" name="Google Shape;870;p170"/>
          <p:cNvSpPr txBox="1"/>
          <p:nvPr/>
        </p:nvSpPr>
        <p:spPr>
          <a:xfrm>
            <a:off x="440909" y="1801034"/>
            <a:ext cx="3771600" cy="892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fr" sz="1200" b="0" i="0" u="none" baseline="0" dirty="0">
                <a:solidFill>
                  <a:srgbClr val="595959"/>
                </a:solidFill>
                <a:latin typeface="Avenir"/>
                <a:ea typeface="Avenir"/>
                <a:cs typeface="Avenir"/>
                <a:sym typeface="Avenir"/>
              </a:rPr>
              <a:t>Votre équipe de service client peut fournir une aide plus rapide et plus complète à vos clients en créant et en partageant des vidéos personnalisées directement depuis le Hub Services. </a:t>
            </a:r>
            <a:endParaRPr sz="1200" dirty="0">
              <a:solidFill>
                <a:srgbClr val="595959"/>
              </a:solidFill>
              <a:latin typeface="Avenir"/>
              <a:ea typeface="Avenir"/>
              <a:cs typeface="Avenir"/>
              <a:sym typeface="Avenir"/>
            </a:endParaRPr>
          </a:p>
          <a:p>
            <a:pPr marL="0" lvl="0" indent="0" algn="l" rtl="0">
              <a:lnSpc>
                <a:spcPct val="115000"/>
              </a:lnSpc>
              <a:spcBef>
                <a:spcPts val="0"/>
              </a:spcBef>
              <a:spcAft>
                <a:spcPts val="0"/>
              </a:spcAft>
              <a:buClr>
                <a:srgbClr val="000000"/>
              </a:buClr>
              <a:buSzPts val="1100"/>
              <a:buFont typeface="Arial"/>
              <a:buNone/>
            </a:pPr>
            <a:endParaRPr sz="600" dirty="0">
              <a:solidFill>
                <a:srgbClr val="595959"/>
              </a:solidFill>
              <a:latin typeface="Avenir"/>
              <a:ea typeface="Avenir"/>
              <a:cs typeface="Avenir"/>
              <a:sym typeface="Avenir"/>
            </a:endParaRPr>
          </a:p>
          <a:p>
            <a:pPr marL="0" lvl="0" indent="0" algn="l" rtl="0">
              <a:lnSpc>
                <a:spcPct val="115000"/>
              </a:lnSpc>
              <a:spcBef>
                <a:spcPts val="0"/>
              </a:spcBef>
              <a:spcAft>
                <a:spcPts val="0"/>
              </a:spcAft>
              <a:buClr>
                <a:srgbClr val="000000"/>
              </a:buClr>
              <a:buSzPts val="1100"/>
              <a:buFont typeface="Arial"/>
              <a:buNone/>
            </a:pPr>
            <a:r>
              <a:rPr lang="fr" sz="1200" b="0" i="0" u="none" baseline="0" dirty="0">
                <a:solidFill>
                  <a:srgbClr val="595959"/>
                </a:solidFill>
                <a:latin typeface="Avenir"/>
                <a:ea typeface="Avenir"/>
                <a:cs typeface="Avenir"/>
                <a:sym typeface="Avenir"/>
              </a:rPr>
              <a:t>Chaque membre de l'équipe peut également enregistrer les actions réalisées à l'écran depuis un ticket pour améliorer votre service en répondant plus rapidement aux questions de vos clients. En outre, votre équipe de service client a la possibilité d'héberger et d'intégrer des vidéos dans la base de connaissances. </a:t>
            </a:r>
            <a:endParaRPr sz="1200" dirty="0">
              <a:solidFill>
                <a:srgbClr val="595959"/>
              </a:solidFill>
              <a:latin typeface="Avenir"/>
              <a:ea typeface="Avenir"/>
              <a:cs typeface="Avenir"/>
              <a:sym typeface="Avenir"/>
            </a:endParaRPr>
          </a:p>
          <a:p>
            <a:pPr marL="0" lvl="0" indent="0" algn="l" rtl="0">
              <a:lnSpc>
                <a:spcPct val="115000"/>
              </a:lnSpc>
              <a:spcBef>
                <a:spcPts val="0"/>
              </a:spcBef>
              <a:spcAft>
                <a:spcPts val="0"/>
              </a:spcAft>
              <a:buClr>
                <a:srgbClr val="000000"/>
              </a:buClr>
              <a:buSzPts val="1100"/>
              <a:buFont typeface="Arial"/>
              <a:buNone/>
            </a:pPr>
            <a:endParaRPr sz="13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sz="1300" dirty="0">
              <a:solidFill>
                <a:srgbClr val="595959"/>
              </a:solidFill>
              <a:latin typeface="Avenir"/>
              <a:ea typeface="Avenir"/>
              <a:cs typeface="Avenir"/>
              <a:sym typeface="Avenir"/>
            </a:endParaRPr>
          </a:p>
        </p:txBody>
      </p:sp>
      <p:cxnSp>
        <p:nvCxnSpPr>
          <p:cNvPr id="871" name="Google Shape;871;p170"/>
          <p:cNvCxnSpPr>
            <a:cxnSpLocks/>
          </p:cNvCxnSpPr>
          <p:nvPr/>
        </p:nvCxnSpPr>
        <p:spPr>
          <a:xfrm>
            <a:off x="493984" y="1795150"/>
            <a:ext cx="2932707" cy="0"/>
          </a:xfrm>
          <a:prstGeom prst="straightConnector1">
            <a:avLst/>
          </a:prstGeom>
          <a:noFill/>
          <a:ln w="9525" cap="flat" cmpd="sng">
            <a:solidFill>
              <a:srgbClr val="78909C"/>
            </a:solidFill>
            <a:prstDash val="solid"/>
            <a:round/>
            <a:headEnd type="none" w="med" len="med"/>
            <a:tailEnd type="none" w="med" len="med"/>
          </a:ln>
        </p:spPr>
      </p:cxnSp>
      <p:sp>
        <p:nvSpPr>
          <p:cNvPr id="872" name="Google Shape;872;p170"/>
          <p:cNvSpPr txBox="1"/>
          <p:nvPr/>
        </p:nvSpPr>
        <p:spPr>
          <a:xfrm>
            <a:off x="440909" y="1128885"/>
            <a:ext cx="4122000" cy="19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1100" b="0" i="0" u="none" baseline="0">
                <a:solidFill>
                  <a:srgbClr val="78909C"/>
                </a:solidFill>
                <a:latin typeface="Avenir"/>
                <a:ea typeface="Avenir"/>
                <a:cs typeface="Avenir"/>
                <a:sym typeface="Avenir"/>
              </a:rPr>
              <a:t>Hub Services</a:t>
            </a:r>
            <a:endParaRPr sz="1100" dirty="0">
              <a:solidFill>
                <a:srgbClr val="78909C"/>
              </a:solidFill>
              <a:latin typeface="Avenir"/>
              <a:ea typeface="Avenir"/>
              <a:cs typeface="Avenir"/>
              <a:sym typeface="Avenir"/>
            </a:endParaRPr>
          </a:p>
        </p:txBody>
      </p:sp>
      <p:pic>
        <p:nvPicPr>
          <p:cNvPr id="873" name="Google Shape;873;p170"/>
          <p:cNvPicPr preferRelativeResize="0"/>
          <p:nvPr/>
        </p:nvPicPr>
        <p:blipFill rotWithShape="1">
          <a:blip r:embed="rId3">
            <a:alphaModFix/>
          </a:blip>
          <a:srcRect b="17871"/>
          <a:stretch/>
        </p:blipFill>
        <p:spPr>
          <a:xfrm>
            <a:off x="4618850" y="1203477"/>
            <a:ext cx="4685000" cy="3376799"/>
          </a:xfrm>
          <a:prstGeom prst="rect">
            <a:avLst/>
          </a:prstGeom>
          <a:noFill/>
          <a:ln>
            <a:noFill/>
          </a:ln>
          <a:effectLst>
            <a:outerShdw blurRad="200025" dist="19050" dir="5400000" algn="bl" rotWithShape="0">
              <a:srgbClr val="000000">
                <a:alpha val="50000"/>
              </a:srgbClr>
            </a:outerShdw>
          </a:effectLst>
        </p:spPr>
      </p:pic>
      <p:pic>
        <p:nvPicPr>
          <p:cNvPr id="874" name="Google Shape;874;p170"/>
          <p:cNvPicPr preferRelativeResize="0"/>
          <p:nvPr/>
        </p:nvPicPr>
        <p:blipFill>
          <a:blip r:embed="rId4">
            <a:alphaModFix/>
          </a:blip>
          <a:stretch>
            <a:fillRect/>
          </a:stretch>
        </p:blipFill>
        <p:spPr>
          <a:xfrm>
            <a:off x="6453225" y="340411"/>
            <a:ext cx="2690774" cy="220347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171"/>
          <p:cNvSpPr txBox="1"/>
          <p:nvPr/>
        </p:nvSpPr>
        <p:spPr>
          <a:xfrm>
            <a:off x="433625" y="1941569"/>
            <a:ext cx="3292200" cy="1187700"/>
          </a:xfrm>
          <a:prstGeom prst="rect">
            <a:avLst/>
          </a:prstGeom>
          <a:noFill/>
          <a:ln>
            <a:noFill/>
          </a:ln>
        </p:spPr>
        <p:txBody>
          <a:bodyPr spcFirstLastPara="1" wrap="square" lIns="91425" tIns="91425" rIns="91425" bIns="91425" anchor="t" anchorCtr="0">
            <a:noAutofit/>
          </a:bodyPr>
          <a:lstStyle/>
          <a:p>
            <a:pPr algn="l" rtl="0">
              <a:lnSpc>
                <a:spcPct val="115000"/>
              </a:lnSpc>
              <a:buSzPts val="1100"/>
            </a:pPr>
            <a:r>
              <a:rPr lang="fr" sz="1200" b="0" i="0" u="none" baseline="0" dirty="0">
                <a:solidFill>
                  <a:srgbClr val="595959"/>
                </a:solidFill>
                <a:latin typeface="Avenir"/>
                <a:sym typeface="Avenir"/>
              </a:rPr>
              <a:t>Permettez aux membres de votre équipe d'assurer le </a:t>
            </a:r>
            <a:r>
              <a:rPr lang="fr" sz="1200" b="0" i="0" u="none" baseline="0" dirty="0" err="1">
                <a:solidFill>
                  <a:srgbClr val="595959"/>
                </a:solidFill>
                <a:latin typeface="Avenir"/>
                <a:sym typeface="Avenir"/>
              </a:rPr>
              <a:t>reporting</a:t>
            </a:r>
            <a:r>
              <a:rPr lang="fr" sz="1200" b="0" i="0" u="none" baseline="0" dirty="0">
                <a:solidFill>
                  <a:srgbClr val="595959"/>
                </a:solidFill>
                <a:latin typeface="Avenir"/>
                <a:sym typeface="Avenir"/>
              </a:rPr>
              <a:t> d'indicateurs spécifiques à certains objectifs clients, comme le délai de réponse, le volume de tickets, le délai de résolution et les indicateurs relatifs à l'expérience client. </a:t>
            </a:r>
            <a:endParaRPr sz="1200" dirty="0">
              <a:solidFill>
                <a:srgbClr val="595959"/>
              </a:solidFill>
              <a:latin typeface="Avenir"/>
              <a:sym typeface="Avenir"/>
            </a:endParaRPr>
          </a:p>
        </p:txBody>
      </p:sp>
      <p:pic>
        <p:nvPicPr>
          <p:cNvPr id="880" name="Google Shape;880;p171"/>
          <p:cNvPicPr preferRelativeResize="0"/>
          <p:nvPr/>
        </p:nvPicPr>
        <p:blipFill rotWithShape="1">
          <a:blip r:embed="rId3">
            <a:alphaModFix/>
          </a:blip>
          <a:srcRect r="31243"/>
          <a:stretch/>
        </p:blipFill>
        <p:spPr>
          <a:xfrm>
            <a:off x="3870525" y="251575"/>
            <a:ext cx="5805850" cy="4640349"/>
          </a:xfrm>
          <a:prstGeom prst="rect">
            <a:avLst/>
          </a:prstGeom>
          <a:noFill/>
          <a:ln>
            <a:noFill/>
          </a:ln>
          <a:effectLst>
            <a:outerShdw blurRad="57150" dist="19050" dir="5400000" algn="bl" rotWithShape="0">
              <a:srgbClr val="000000">
                <a:alpha val="50000"/>
              </a:srgbClr>
            </a:outerShdw>
          </a:effectLst>
        </p:spPr>
      </p:pic>
      <p:sp>
        <p:nvSpPr>
          <p:cNvPr id="881" name="Google Shape;881;p171"/>
          <p:cNvSpPr txBox="1"/>
          <p:nvPr/>
        </p:nvSpPr>
        <p:spPr>
          <a:xfrm>
            <a:off x="424325" y="1332824"/>
            <a:ext cx="4370100" cy="472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2400" b="0" i="0" u="none" baseline="0">
                <a:solidFill>
                  <a:srgbClr val="5979D4"/>
                </a:solidFill>
                <a:latin typeface="Avenir"/>
                <a:ea typeface="Avenir"/>
                <a:cs typeface="Avenir"/>
                <a:sym typeface="Avenir"/>
              </a:rPr>
              <a:t>Objectifs avancés</a:t>
            </a:r>
            <a:endParaRPr sz="2400">
              <a:solidFill>
                <a:srgbClr val="A64D79"/>
              </a:solidFill>
              <a:latin typeface="Avenir"/>
              <a:ea typeface="Avenir"/>
              <a:cs typeface="Avenir"/>
              <a:sym typeface="Avenir"/>
            </a:endParaRPr>
          </a:p>
        </p:txBody>
      </p:sp>
      <p:cxnSp>
        <p:nvCxnSpPr>
          <p:cNvPr id="882" name="Google Shape;882;p171"/>
          <p:cNvCxnSpPr>
            <a:cxnSpLocks/>
          </p:cNvCxnSpPr>
          <p:nvPr/>
        </p:nvCxnSpPr>
        <p:spPr>
          <a:xfrm>
            <a:off x="492800" y="1931363"/>
            <a:ext cx="2416655" cy="0"/>
          </a:xfrm>
          <a:prstGeom prst="straightConnector1">
            <a:avLst/>
          </a:prstGeom>
          <a:noFill/>
          <a:ln w="9525" cap="flat" cmpd="sng">
            <a:solidFill>
              <a:srgbClr val="78909C"/>
            </a:solidFill>
            <a:prstDash val="solid"/>
            <a:round/>
            <a:headEnd type="none" w="med" len="med"/>
            <a:tailEnd type="none" w="med" len="med"/>
          </a:ln>
        </p:spPr>
      </p:cxnSp>
      <p:sp>
        <p:nvSpPr>
          <p:cNvPr id="883" name="Google Shape;883;p171"/>
          <p:cNvSpPr txBox="1"/>
          <p:nvPr/>
        </p:nvSpPr>
        <p:spPr>
          <a:xfrm>
            <a:off x="439725" y="1272023"/>
            <a:ext cx="4122000" cy="19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1100" b="0" i="0" u="none" baseline="0">
                <a:solidFill>
                  <a:srgbClr val="78909C"/>
                </a:solidFill>
                <a:latin typeface="Avenir"/>
                <a:ea typeface="Avenir"/>
                <a:cs typeface="Avenir"/>
                <a:sym typeface="Avenir"/>
              </a:rPr>
              <a:t>Hub Services</a:t>
            </a:r>
            <a:endParaRPr sz="1100" dirty="0">
              <a:solidFill>
                <a:srgbClr val="78909C"/>
              </a:solidFill>
              <a:latin typeface="Avenir"/>
              <a:ea typeface="Avenir"/>
              <a:cs typeface="Avenir"/>
              <a:sym typeface="Aveni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172"/>
          <p:cNvSpPr txBox="1"/>
          <p:nvPr/>
        </p:nvSpPr>
        <p:spPr>
          <a:xfrm>
            <a:off x="439725" y="1786745"/>
            <a:ext cx="3503400" cy="1366800"/>
          </a:xfrm>
          <a:prstGeom prst="rect">
            <a:avLst/>
          </a:prstGeom>
        </p:spPr>
        <p:txBody>
          <a:bodyPr spcFirstLastPara="1" wrap="square" lIns="91425" tIns="91425" rIns="91425" bIns="91425" anchor="t" anchorCtr="0">
            <a:noAutofit/>
          </a:bodyPr>
          <a:lstStyle/>
          <a:p>
            <a:pPr algn="l" rtl="0">
              <a:lnSpc>
                <a:spcPct val="115000"/>
              </a:lnSpc>
              <a:buSzPts val="1100"/>
            </a:pPr>
            <a:r>
              <a:rPr lang="fr" sz="1200" b="0" i="0" u="none" baseline="0" dirty="0">
                <a:solidFill>
                  <a:srgbClr val="595959"/>
                </a:solidFill>
                <a:latin typeface="Avenir"/>
                <a:sym typeface="Avenir"/>
              </a:rPr>
              <a:t>Créez une bibliothèque de meilleures pratiques et de ressources, comme des scripts d'</a:t>
            </a:r>
            <a:r>
              <a:rPr lang="fr" sz="1200" b="0" i="0" u="none" baseline="0" dirty="0" err="1">
                <a:solidFill>
                  <a:srgbClr val="595959"/>
                </a:solidFill>
                <a:latin typeface="Avenir"/>
                <a:sym typeface="Avenir"/>
              </a:rPr>
              <a:t>onboarding</a:t>
            </a:r>
            <a:r>
              <a:rPr lang="fr" sz="1200" b="0" i="0" u="none" baseline="0" dirty="0">
                <a:solidFill>
                  <a:srgbClr val="595959"/>
                </a:solidFill>
                <a:latin typeface="Avenir"/>
                <a:sym typeface="Avenir"/>
              </a:rPr>
              <a:t>, pour aider votre équipe de service client à fidéliser vos clients. </a:t>
            </a:r>
            <a:endParaRPr sz="1200" dirty="0">
              <a:solidFill>
                <a:srgbClr val="595959"/>
              </a:solidFill>
              <a:latin typeface="Avenir"/>
              <a:sym typeface="Avenir"/>
            </a:endParaRPr>
          </a:p>
          <a:p>
            <a:pPr algn="l" rtl="0">
              <a:lnSpc>
                <a:spcPct val="115000"/>
              </a:lnSpc>
              <a:buSzPts val="1100"/>
            </a:pPr>
            <a:endParaRPr sz="600" dirty="0">
              <a:solidFill>
                <a:srgbClr val="595959"/>
              </a:solidFill>
              <a:latin typeface="Avenir"/>
              <a:sym typeface="Avenir"/>
            </a:endParaRPr>
          </a:p>
          <a:p>
            <a:pPr algn="l" rtl="0">
              <a:lnSpc>
                <a:spcPct val="115000"/>
              </a:lnSpc>
              <a:buSzPts val="1100"/>
            </a:pPr>
            <a:r>
              <a:rPr lang="fr" sz="1200" b="0" i="0" u="none" baseline="0" dirty="0">
                <a:solidFill>
                  <a:srgbClr val="595959"/>
                </a:solidFill>
                <a:latin typeface="Avenir"/>
                <a:sym typeface="Avenir"/>
              </a:rPr>
              <a:t>Utilisez des règles d'automatisation pour permettre aux membres de votre équipe d'accéder à du contenu utile lorsqu'ils s'entretiennent au téléphone avec vos clients. </a:t>
            </a:r>
            <a:endParaRPr sz="1200" dirty="0">
              <a:solidFill>
                <a:srgbClr val="595959"/>
              </a:solidFill>
              <a:latin typeface="Avenir"/>
              <a:sym typeface="Avenir"/>
            </a:endParaRPr>
          </a:p>
        </p:txBody>
      </p:sp>
      <p:pic>
        <p:nvPicPr>
          <p:cNvPr id="889" name="Google Shape;889;p172"/>
          <p:cNvPicPr preferRelativeResize="0"/>
          <p:nvPr/>
        </p:nvPicPr>
        <p:blipFill rotWithShape="1">
          <a:blip r:embed="rId3">
            <a:alphaModFix/>
          </a:blip>
          <a:srcRect r="52253"/>
          <a:stretch/>
        </p:blipFill>
        <p:spPr>
          <a:xfrm>
            <a:off x="4072325" y="491175"/>
            <a:ext cx="3281202" cy="4161151"/>
          </a:xfrm>
          <a:prstGeom prst="rect">
            <a:avLst/>
          </a:prstGeom>
          <a:noFill/>
          <a:ln>
            <a:noFill/>
          </a:ln>
          <a:effectLst>
            <a:outerShdw blurRad="57150" dist="19050" dir="5400000" algn="bl" rotWithShape="0">
              <a:srgbClr val="000000">
                <a:alpha val="50000"/>
              </a:srgbClr>
            </a:outerShdw>
          </a:effectLst>
        </p:spPr>
      </p:pic>
      <p:sp>
        <p:nvSpPr>
          <p:cNvPr id="890" name="Google Shape;890;p172"/>
          <p:cNvSpPr txBox="1"/>
          <p:nvPr/>
        </p:nvSpPr>
        <p:spPr>
          <a:xfrm>
            <a:off x="424325" y="1180423"/>
            <a:ext cx="4370100" cy="472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2400" b="0" i="0" u="none" baseline="0">
                <a:solidFill>
                  <a:srgbClr val="5979D4"/>
                </a:solidFill>
                <a:latin typeface="Avenir"/>
                <a:ea typeface="Avenir"/>
                <a:cs typeface="Avenir"/>
                <a:sym typeface="Avenir"/>
              </a:rPr>
              <a:t>Guides conversationnels</a:t>
            </a:r>
            <a:endParaRPr sz="2400">
              <a:solidFill>
                <a:srgbClr val="A64D79"/>
              </a:solidFill>
              <a:latin typeface="Avenir"/>
              <a:ea typeface="Avenir"/>
              <a:cs typeface="Avenir"/>
              <a:sym typeface="Avenir"/>
            </a:endParaRPr>
          </a:p>
        </p:txBody>
      </p:sp>
      <p:cxnSp>
        <p:nvCxnSpPr>
          <p:cNvPr id="891" name="Google Shape;891;p172"/>
          <p:cNvCxnSpPr>
            <a:cxnSpLocks/>
          </p:cNvCxnSpPr>
          <p:nvPr/>
        </p:nvCxnSpPr>
        <p:spPr>
          <a:xfrm>
            <a:off x="492800" y="1778963"/>
            <a:ext cx="3335673" cy="0"/>
          </a:xfrm>
          <a:prstGeom prst="straightConnector1">
            <a:avLst/>
          </a:prstGeom>
          <a:noFill/>
          <a:ln w="9525" cap="flat" cmpd="sng">
            <a:solidFill>
              <a:srgbClr val="78909C"/>
            </a:solidFill>
            <a:prstDash val="solid"/>
            <a:round/>
            <a:headEnd type="none" w="med" len="med"/>
            <a:tailEnd type="none" w="med" len="med"/>
          </a:ln>
        </p:spPr>
      </p:cxnSp>
      <p:sp>
        <p:nvSpPr>
          <p:cNvPr id="892" name="Google Shape;892;p172"/>
          <p:cNvSpPr txBox="1"/>
          <p:nvPr/>
        </p:nvSpPr>
        <p:spPr>
          <a:xfrm>
            <a:off x="439725" y="1119622"/>
            <a:ext cx="4122000" cy="19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1100" b="0" i="0" u="none" baseline="0">
                <a:solidFill>
                  <a:srgbClr val="78909C"/>
                </a:solidFill>
                <a:latin typeface="Avenir"/>
                <a:ea typeface="Avenir"/>
                <a:cs typeface="Avenir"/>
                <a:sym typeface="Avenir"/>
              </a:rPr>
              <a:t>Hub Services</a:t>
            </a:r>
            <a:endParaRPr sz="1100" dirty="0">
              <a:solidFill>
                <a:srgbClr val="78909C"/>
              </a:solidFill>
              <a:latin typeface="Avenir"/>
              <a:ea typeface="Avenir"/>
              <a:cs typeface="Avenir"/>
              <a:sym typeface="Aveni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173"/>
          <p:cNvSpPr txBox="1"/>
          <p:nvPr/>
        </p:nvSpPr>
        <p:spPr>
          <a:xfrm>
            <a:off x="424325" y="1216549"/>
            <a:ext cx="4370100" cy="41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fr" sz="2400" b="0" i="0" u="none" baseline="0">
                <a:solidFill>
                  <a:srgbClr val="5979D4"/>
                </a:solidFill>
                <a:latin typeface="Avenir"/>
                <a:ea typeface="Avenir"/>
                <a:cs typeface="Avenir"/>
                <a:sym typeface="Avenir"/>
              </a:rPr>
              <a:t>Synergie avec le CRM</a:t>
            </a:r>
            <a:endParaRPr sz="2400">
              <a:solidFill>
                <a:srgbClr val="00B6B2"/>
              </a:solidFill>
              <a:latin typeface="Avenir"/>
              <a:ea typeface="Avenir"/>
              <a:cs typeface="Avenir"/>
              <a:sym typeface="Avenir"/>
            </a:endParaRPr>
          </a:p>
        </p:txBody>
      </p:sp>
      <p:sp>
        <p:nvSpPr>
          <p:cNvPr id="898" name="Google Shape;898;p173"/>
          <p:cNvSpPr txBox="1"/>
          <p:nvPr/>
        </p:nvSpPr>
        <p:spPr>
          <a:xfrm>
            <a:off x="439725" y="1820261"/>
            <a:ext cx="3670491" cy="2363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1300" b="0" i="0" u="none" baseline="0" dirty="0">
                <a:solidFill>
                  <a:srgbClr val="595959"/>
                </a:solidFill>
                <a:latin typeface="Avenir"/>
                <a:ea typeface="Avenir"/>
                <a:cs typeface="Avenir"/>
                <a:sym typeface="Avenir"/>
              </a:rPr>
              <a:t>Dès son implémentation, le Hub Services est synchronisé avec </a:t>
            </a:r>
            <a:r>
              <a:rPr lang="fr" sz="1300" b="0" i="0" u="none" baseline="0" dirty="0" err="1">
                <a:solidFill>
                  <a:srgbClr val="595959"/>
                </a:solidFill>
                <a:latin typeface="Avenir"/>
                <a:ea typeface="Avenir"/>
                <a:cs typeface="Avenir"/>
                <a:sym typeface="Avenir"/>
              </a:rPr>
              <a:t>HubSpot</a:t>
            </a:r>
            <a:r>
              <a:rPr lang="fr" sz="1300" b="0" i="0" u="none" baseline="0" dirty="0">
                <a:solidFill>
                  <a:srgbClr val="595959"/>
                </a:solidFill>
                <a:latin typeface="Avenir"/>
                <a:ea typeface="Avenir"/>
                <a:cs typeface="Avenir"/>
                <a:sym typeface="Avenir"/>
              </a:rPr>
              <a:t> CRM. Vous pouvez ainsi suivre vos contacts, vos entreprises, vos transactions, vos tâches et vos tickets dans le CRM leader du marché pour les PME.</a:t>
            </a:r>
            <a:endParaRPr sz="13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sz="13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r>
              <a:rPr lang="fr" sz="1300" b="0" i="0" u="none" baseline="0" dirty="0">
                <a:solidFill>
                  <a:srgbClr val="595959"/>
                </a:solidFill>
                <a:latin typeface="Avenir"/>
                <a:ea typeface="Avenir"/>
                <a:cs typeface="Avenir"/>
                <a:sym typeface="Avenir"/>
              </a:rPr>
              <a:t>Si vous utilisez un autre CRM, comme </a:t>
            </a:r>
            <a:r>
              <a:rPr lang="fr" sz="1300" b="0" i="0" u="none" baseline="0" dirty="0" err="1">
                <a:solidFill>
                  <a:srgbClr val="595959"/>
                </a:solidFill>
                <a:latin typeface="Avenir"/>
                <a:ea typeface="Avenir"/>
                <a:cs typeface="Avenir"/>
                <a:sym typeface="Avenir"/>
              </a:rPr>
              <a:t>Salesforce</a:t>
            </a:r>
            <a:r>
              <a:rPr lang="fr" sz="1300" b="0" i="0" u="none" baseline="0" dirty="0">
                <a:solidFill>
                  <a:srgbClr val="595959"/>
                </a:solidFill>
                <a:latin typeface="Avenir"/>
                <a:ea typeface="Avenir"/>
                <a:cs typeface="Avenir"/>
                <a:sym typeface="Avenir"/>
              </a:rPr>
              <a:t>, </a:t>
            </a:r>
            <a:r>
              <a:rPr lang="fr" sz="1300" b="0" i="0" u="none" baseline="0" dirty="0" err="1">
                <a:solidFill>
                  <a:srgbClr val="595959"/>
                </a:solidFill>
                <a:latin typeface="Avenir"/>
                <a:ea typeface="Avenir"/>
                <a:cs typeface="Avenir"/>
                <a:sym typeface="Avenir"/>
              </a:rPr>
              <a:t>HubSpot</a:t>
            </a:r>
            <a:r>
              <a:rPr lang="fr" sz="1300" b="0" i="0" u="none" baseline="0" dirty="0">
                <a:solidFill>
                  <a:srgbClr val="595959"/>
                </a:solidFill>
                <a:latin typeface="Avenir"/>
                <a:ea typeface="Avenir"/>
                <a:cs typeface="Avenir"/>
                <a:sym typeface="Avenir"/>
              </a:rPr>
              <a:t> propose une intégration native qui est facile à configurer et à utiliser (abonnements Pro et Entreprise).</a:t>
            </a:r>
            <a:endParaRPr sz="1300" dirty="0">
              <a:solidFill>
                <a:srgbClr val="595959"/>
              </a:solidFill>
              <a:latin typeface="Avenir"/>
              <a:ea typeface="Avenir"/>
              <a:cs typeface="Avenir"/>
              <a:sym typeface="Avenir"/>
            </a:endParaRPr>
          </a:p>
        </p:txBody>
      </p:sp>
      <p:cxnSp>
        <p:nvCxnSpPr>
          <p:cNvPr id="899" name="Google Shape;899;p173"/>
          <p:cNvCxnSpPr>
            <a:cxnSpLocks/>
          </p:cNvCxnSpPr>
          <p:nvPr/>
        </p:nvCxnSpPr>
        <p:spPr>
          <a:xfrm>
            <a:off x="492800" y="1814375"/>
            <a:ext cx="3017018" cy="0"/>
          </a:xfrm>
          <a:prstGeom prst="straightConnector1">
            <a:avLst/>
          </a:prstGeom>
          <a:noFill/>
          <a:ln w="9525" cap="flat" cmpd="sng">
            <a:solidFill>
              <a:srgbClr val="78909C"/>
            </a:solidFill>
            <a:prstDash val="solid"/>
            <a:round/>
            <a:headEnd type="none" w="med" len="med"/>
            <a:tailEnd type="none" w="med" len="med"/>
          </a:ln>
        </p:spPr>
      </p:cxnSp>
      <p:sp>
        <p:nvSpPr>
          <p:cNvPr id="900" name="Google Shape;900;p173"/>
          <p:cNvSpPr txBox="1"/>
          <p:nvPr/>
        </p:nvSpPr>
        <p:spPr>
          <a:xfrm>
            <a:off x="439725" y="1150441"/>
            <a:ext cx="4122000" cy="19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1100" b="0" i="0" u="none" baseline="0">
                <a:solidFill>
                  <a:srgbClr val="78909C"/>
                </a:solidFill>
                <a:latin typeface="Avenir"/>
                <a:ea typeface="Avenir"/>
                <a:cs typeface="Avenir"/>
                <a:sym typeface="Avenir"/>
              </a:rPr>
              <a:t>Hub Services</a:t>
            </a:r>
            <a:endParaRPr sz="1100" dirty="0">
              <a:solidFill>
                <a:srgbClr val="78909C"/>
              </a:solidFill>
              <a:latin typeface="Avenir"/>
              <a:ea typeface="Avenir"/>
              <a:cs typeface="Avenir"/>
              <a:sym typeface="Avenir"/>
            </a:endParaRPr>
          </a:p>
        </p:txBody>
      </p:sp>
      <p:pic>
        <p:nvPicPr>
          <p:cNvPr id="901" name="Google Shape;901;p173"/>
          <p:cNvPicPr preferRelativeResize="0"/>
          <p:nvPr/>
        </p:nvPicPr>
        <p:blipFill rotWithShape="1">
          <a:blip r:embed="rId3">
            <a:alphaModFix/>
          </a:blip>
          <a:srcRect l="-628" r="35162"/>
          <a:stretch/>
        </p:blipFill>
        <p:spPr>
          <a:xfrm>
            <a:off x="4751650" y="390050"/>
            <a:ext cx="4783475" cy="4363398"/>
          </a:xfrm>
          <a:prstGeom prst="rect">
            <a:avLst/>
          </a:prstGeom>
          <a:noFill/>
          <a:ln>
            <a:noFill/>
          </a:ln>
          <a:effectLst>
            <a:outerShdw blurRad="385763" dist="114300" dir="3840000" algn="bl" rotWithShape="0">
              <a:srgbClr val="000000">
                <a:alpha val="5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174"/>
          <p:cNvSpPr txBox="1"/>
          <p:nvPr/>
        </p:nvSpPr>
        <p:spPr>
          <a:xfrm>
            <a:off x="424325" y="1114754"/>
            <a:ext cx="4370100" cy="41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2400" b="0" i="0" u="none" baseline="0">
                <a:solidFill>
                  <a:srgbClr val="5979D4"/>
                </a:solidFill>
                <a:latin typeface="Avenir"/>
                <a:ea typeface="Avenir"/>
                <a:cs typeface="Avenir"/>
                <a:sym typeface="Avenir"/>
              </a:rPr>
              <a:t>La plateforme HubSpot</a:t>
            </a:r>
            <a:endParaRPr sz="2400" dirty="0">
              <a:solidFill>
                <a:srgbClr val="00B6B2"/>
              </a:solidFill>
              <a:latin typeface="Avenir"/>
              <a:ea typeface="Avenir"/>
              <a:cs typeface="Avenir"/>
              <a:sym typeface="Avenir"/>
            </a:endParaRPr>
          </a:p>
        </p:txBody>
      </p:sp>
      <p:sp>
        <p:nvSpPr>
          <p:cNvPr id="907" name="Google Shape;907;p174"/>
          <p:cNvSpPr txBox="1"/>
          <p:nvPr/>
        </p:nvSpPr>
        <p:spPr>
          <a:xfrm>
            <a:off x="439725" y="1718477"/>
            <a:ext cx="3596400" cy="113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1300" b="0" i="0" u="none" baseline="0" dirty="0">
                <a:solidFill>
                  <a:srgbClr val="595959"/>
                </a:solidFill>
                <a:latin typeface="Avenir"/>
                <a:ea typeface="Avenir"/>
                <a:cs typeface="Avenir"/>
                <a:sym typeface="Avenir"/>
              </a:rPr>
              <a:t>Le Hub Services fonctionne en synergie avec le Hub Marketing, le Hub Sales et des centaines d'intégrations accessibles depuis le </a:t>
            </a:r>
            <a:r>
              <a:rPr lang="fr" sz="1300" b="0" i="0" u="none" baseline="0" dirty="0" err="1">
                <a:solidFill>
                  <a:srgbClr val="595959"/>
                </a:solidFill>
                <a:latin typeface="Avenir"/>
                <a:ea typeface="Avenir"/>
                <a:cs typeface="Avenir"/>
                <a:sym typeface="Avenir"/>
              </a:rPr>
              <a:t>marketplace</a:t>
            </a:r>
            <a:r>
              <a:rPr lang="fr" sz="1300" b="0" i="0" u="none" baseline="0" dirty="0">
                <a:solidFill>
                  <a:srgbClr val="595959"/>
                </a:solidFill>
                <a:latin typeface="Avenir"/>
                <a:ea typeface="Avenir"/>
                <a:cs typeface="Avenir"/>
                <a:sym typeface="Avenir"/>
              </a:rPr>
              <a:t> des applications de </a:t>
            </a:r>
            <a:r>
              <a:rPr lang="fr" sz="1300" b="0" i="0" u="none" baseline="0" dirty="0" err="1">
                <a:solidFill>
                  <a:srgbClr val="595959"/>
                </a:solidFill>
                <a:latin typeface="Avenir"/>
                <a:ea typeface="Avenir"/>
                <a:cs typeface="Avenir"/>
                <a:sym typeface="Avenir"/>
              </a:rPr>
              <a:t>HubSpot</a:t>
            </a:r>
            <a:r>
              <a:rPr lang="fr" sz="1300" b="0" i="0" u="none" baseline="0" dirty="0">
                <a:solidFill>
                  <a:srgbClr val="595959"/>
                </a:solidFill>
                <a:latin typeface="Avenir"/>
                <a:ea typeface="Avenir"/>
                <a:cs typeface="Avenir"/>
                <a:sym typeface="Avenir"/>
              </a:rPr>
              <a:t>. Vous pouvez ainsi trouver et ajouter facilement tous les outils dont votre équipe a besoin.</a:t>
            </a:r>
            <a:endParaRPr sz="13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sz="13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r>
              <a:rPr lang="fr" sz="1300" b="0" i="0" u="none" baseline="0" dirty="0">
                <a:solidFill>
                  <a:srgbClr val="595959"/>
                </a:solidFill>
                <a:latin typeface="Avenir"/>
                <a:ea typeface="Avenir"/>
                <a:cs typeface="Avenir"/>
                <a:sym typeface="Avenir"/>
              </a:rPr>
              <a:t>Utilisez la nouvelle intégration JIRA de </a:t>
            </a:r>
            <a:r>
              <a:rPr lang="fr" sz="1300" b="0" i="0" u="none" baseline="0" dirty="0" err="1">
                <a:solidFill>
                  <a:srgbClr val="595959"/>
                </a:solidFill>
                <a:latin typeface="Avenir"/>
                <a:ea typeface="Avenir"/>
                <a:cs typeface="Avenir"/>
                <a:sym typeface="Avenir"/>
              </a:rPr>
              <a:t>HubSpot</a:t>
            </a:r>
            <a:r>
              <a:rPr lang="fr" sz="1300" b="0" i="0" u="none" baseline="0" dirty="0">
                <a:solidFill>
                  <a:srgbClr val="595959"/>
                </a:solidFill>
                <a:latin typeface="Avenir"/>
                <a:ea typeface="Avenir"/>
                <a:cs typeface="Avenir"/>
                <a:sym typeface="Avenir"/>
              </a:rPr>
              <a:t> pour relier les tickets entre JIRA et le Hub Services. </a:t>
            </a:r>
            <a:endParaRPr sz="1300" dirty="0">
              <a:solidFill>
                <a:srgbClr val="595959"/>
              </a:solidFill>
              <a:latin typeface="Avenir"/>
              <a:ea typeface="Avenir"/>
              <a:cs typeface="Avenir"/>
              <a:sym typeface="Avenir"/>
            </a:endParaRPr>
          </a:p>
        </p:txBody>
      </p:sp>
      <p:cxnSp>
        <p:nvCxnSpPr>
          <p:cNvPr id="908" name="Google Shape;908;p174"/>
          <p:cNvCxnSpPr>
            <a:cxnSpLocks/>
          </p:cNvCxnSpPr>
          <p:nvPr/>
        </p:nvCxnSpPr>
        <p:spPr>
          <a:xfrm>
            <a:off x="492800" y="1712581"/>
            <a:ext cx="3247927" cy="0"/>
          </a:xfrm>
          <a:prstGeom prst="straightConnector1">
            <a:avLst/>
          </a:prstGeom>
          <a:noFill/>
          <a:ln w="9525" cap="flat" cmpd="sng">
            <a:solidFill>
              <a:srgbClr val="78909C"/>
            </a:solidFill>
            <a:prstDash val="solid"/>
            <a:round/>
            <a:headEnd type="none" w="med" len="med"/>
            <a:tailEnd type="none" w="med" len="med"/>
          </a:ln>
        </p:spPr>
      </p:cxnSp>
      <p:sp>
        <p:nvSpPr>
          <p:cNvPr id="909" name="Google Shape;909;p174"/>
          <p:cNvSpPr txBox="1"/>
          <p:nvPr/>
        </p:nvSpPr>
        <p:spPr>
          <a:xfrm>
            <a:off x="439725" y="1048647"/>
            <a:ext cx="4122000" cy="19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1100" b="0" i="0" u="none" baseline="0">
                <a:solidFill>
                  <a:srgbClr val="78909C"/>
                </a:solidFill>
                <a:latin typeface="Avenir"/>
                <a:ea typeface="Avenir"/>
                <a:cs typeface="Avenir"/>
                <a:sym typeface="Avenir"/>
              </a:rPr>
              <a:t>Hub Services</a:t>
            </a:r>
            <a:endParaRPr sz="1100" dirty="0">
              <a:solidFill>
                <a:srgbClr val="78909C"/>
              </a:solidFill>
              <a:latin typeface="Avenir"/>
              <a:ea typeface="Avenir"/>
              <a:cs typeface="Avenir"/>
              <a:sym typeface="Avenir"/>
            </a:endParaRPr>
          </a:p>
        </p:txBody>
      </p:sp>
      <p:pic>
        <p:nvPicPr>
          <p:cNvPr id="910" name="Google Shape;910;p174"/>
          <p:cNvPicPr preferRelativeResize="0"/>
          <p:nvPr/>
        </p:nvPicPr>
        <p:blipFill rotWithShape="1">
          <a:blip r:embed="rId3">
            <a:alphaModFix/>
          </a:blip>
          <a:srcRect r="13569"/>
          <a:stretch/>
        </p:blipFill>
        <p:spPr>
          <a:xfrm>
            <a:off x="4694750" y="429800"/>
            <a:ext cx="4449248" cy="4302300"/>
          </a:xfrm>
          <a:prstGeom prst="rect">
            <a:avLst/>
          </a:prstGeom>
          <a:noFill/>
          <a:ln>
            <a:noFill/>
          </a:ln>
          <a:effectLst>
            <a:outerShdw blurRad="371475" dist="133350" dir="4260000" algn="bl" rotWithShape="0">
              <a:srgbClr val="000000">
                <a:alpha val="5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4"/>
        <p:cNvGrpSpPr/>
        <p:nvPr/>
      </p:nvGrpSpPr>
      <p:grpSpPr>
        <a:xfrm>
          <a:off x="0" y="0"/>
          <a:ext cx="0" cy="0"/>
          <a:chOff x="0" y="0"/>
          <a:chExt cx="0" cy="0"/>
        </a:xfrm>
      </p:grpSpPr>
      <p:sp>
        <p:nvSpPr>
          <p:cNvPr id="915" name="Google Shape;915;p175"/>
          <p:cNvSpPr/>
          <p:nvPr/>
        </p:nvSpPr>
        <p:spPr>
          <a:xfrm>
            <a:off x="6332425" y="3120775"/>
            <a:ext cx="2463000" cy="1360500"/>
          </a:xfrm>
          <a:prstGeom prst="rect">
            <a:avLst/>
          </a:prstGeom>
          <a:solidFill>
            <a:srgbClr val="2D3E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75"/>
          <p:cNvSpPr/>
          <p:nvPr/>
        </p:nvSpPr>
        <p:spPr>
          <a:xfrm>
            <a:off x="69500" y="2949375"/>
            <a:ext cx="2742000" cy="1360500"/>
          </a:xfrm>
          <a:prstGeom prst="rect">
            <a:avLst/>
          </a:prstGeom>
          <a:solidFill>
            <a:srgbClr val="2D3E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75"/>
          <p:cNvSpPr txBox="1"/>
          <p:nvPr/>
        </p:nvSpPr>
        <p:spPr>
          <a:xfrm>
            <a:off x="69498" y="3120771"/>
            <a:ext cx="3142200" cy="528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fr" sz="1350" b="1" i="0" u="none" baseline="0">
                <a:solidFill>
                  <a:srgbClr val="FFFFFF"/>
                </a:solidFill>
                <a:latin typeface="Avenir"/>
                <a:ea typeface="Avenir"/>
                <a:cs typeface="Avenir"/>
                <a:sym typeface="Avenir"/>
              </a:rPr>
              <a:t>Onboarding dédié</a:t>
            </a:r>
            <a:endParaRPr sz="1350" b="1" dirty="0">
              <a:solidFill>
                <a:srgbClr val="FFFFFF"/>
              </a:solidFill>
              <a:latin typeface="Avenir"/>
              <a:ea typeface="Avenir"/>
              <a:cs typeface="Avenir"/>
              <a:sym typeface="Avenir"/>
            </a:endParaRPr>
          </a:p>
        </p:txBody>
      </p:sp>
      <p:sp>
        <p:nvSpPr>
          <p:cNvPr id="918" name="Google Shape;918;p175"/>
          <p:cNvSpPr txBox="1"/>
          <p:nvPr/>
        </p:nvSpPr>
        <p:spPr>
          <a:xfrm>
            <a:off x="348575" y="3577325"/>
            <a:ext cx="2463000" cy="593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fr" sz="1200" b="0" i="0" u="none" baseline="0" dirty="0">
                <a:solidFill>
                  <a:srgbClr val="FFFFFF"/>
                </a:solidFill>
                <a:latin typeface="Avenir"/>
                <a:ea typeface="Avenir"/>
                <a:cs typeface="Avenir"/>
                <a:sym typeface="Avenir"/>
              </a:rPr>
              <a:t>Grâce au soutien d'un spécialiste de l'</a:t>
            </a:r>
            <a:r>
              <a:rPr lang="fr" sz="1200" b="0" i="0" u="none" baseline="0" dirty="0" err="1">
                <a:solidFill>
                  <a:srgbClr val="FFFFFF"/>
                </a:solidFill>
                <a:latin typeface="Avenir"/>
                <a:ea typeface="Avenir"/>
                <a:cs typeface="Avenir"/>
                <a:sym typeface="Avenir"/>
              </a:rPr>
              <a:t>onboarding</a:t>
            </a:r>
            <a:r>
              <a:rPr lang="fr" sz="1200" b="0" i="0" u="none" baseline="0" dirty="0">
                <a:solidFill>
                  <a:srgbClr val="FFFFFF"/>
                </a:solidFill>
                <a:latin typeface="Avenir"/>
                <a:ea typeface="Avenir"/>
                <a:cs typeface="Avenir"/>
                <a:sym typeface="Avenir"/>
              </a:rPr>
              <a:t> dédié, migrez facilement vers </a:t>
            </a:r>
            <a:r>
              <a:rPr lang="fr" sz="1200" b="0" i="0" u="none" baseline="0" dirty="0" err="1">
                <a:solidFill>
                  <a:srgbClr val="FFFFFF"/>
                </a:solidFill>
                <a:latin typeface="Avenir"/>
                <a:ea typeface="Avenir"/>
                <a:cs typeface="Avenir"/>
                <a:sym typeface="Avenir"/>
              </a:rPr>
              <a:t>HubSpot</a:t>
            </a:r>
            <a:r>
              <a:rPr lang="fr" sz="1200" b="0" i="0" u="none" baseline="0" dirty="0">
                <a:solidFill>
                  <a:srgbClr val="FFFFFF"/>
                </a:solidFill>
                <a:latin typeface="Avenir"/>
                <a:ea typeface="Avenir"/>
                <a:cs typeface="Avenir"/>
                <a:sym typeface="Avenir"/>
              </a:rPr>
              <a:t> et tirez le meilleur profit de vos outils de service.</a:t>
            </a:r>
            <a:endParaRPr sz="1200" dirty="0">
              <a:solidFill>
                <a:srgbClr val="FFFFFF"/>
              </a:solidFill>
              <a:latin typeface="Avenir"/>
              <a:ea typeface="Avenir"/>
              <a:cs typeface="Avenir"/>
              <a:sym typeface="Avenir"/>
            </a:endParaRPr>
          </a:p>
          <a:p>
            <a:pPr marL="0" lvl="0" indent="0" algn="ctr" rtl="0">
              <a:lnSpc>
                <a:spcPct val="115000"/>
              </a:lnSpc>
              <a:spcBef>
                <a:spcPts val="0"/>
              </a:spcBef>
              <a:spcAft>
                <a:spcPts val="0"/>
              </a:spcAft>
              <a:buClr>
                <a:schemeClr val="dk1"/>
              </a:buClr>
              <a:buSzPts val="1100"/>
              <a:buFont typeface="Arial"/>
              <a:buNone/>
            </a:pPr>
            <a:endParaRPr sz="1200" dirty="0">
              <a:solidFill>
                <a:srgbClr val="FFFFFF"/>
              </a:solidFill>
              <a:latin typeface="Avenir"/>
              <a:ea typeface="Avenir"/>
              <a:cs typeface="Avenir"/>
              <a:sym typeface="Avenir"/>
            </a:endParaRPr>
          </a:p>
          <a:p>
            <a:pPr marL="0" lvl="0" indent="0" algn="ctr" rtl="0">
              <a:lnSpc>
                <a:spcPct val="115000"/>
              </a:lnSpc>
              <a:spcBef>
                <a:spcPts val="0"/>
              </a:spcBef>
              <a:spcAft>
                <a:spcPts val="0"/>
              </a:spcAft>
              <a:buNone/>
            </a:pPr>
            <a:endParaRPr sz="1200" dirty="0">
              <a:solidFill>
                <a:srgbClr val="FFFFFF"/>
              </a:solidFill>
              <a:latin typeface="Avenir"/>
              <a:ea typeface="Avenir"/>
              <a:cs typeface="Avenir"/>
              <a:sym typeface="Avenir"/>
            </a:endParaRPr>
          </a:p>
          <a:p>
            <a:pPr marL="0" lvl="0" indent="0" algn="ctr" rtl="0">
              <a:lnSpc>
                <a:spcPct val="115000"/>
              </a:lnSpc>
              <a:spcBef>
                <a:spcPts val="0"/>
              </a:spcBef>
              <a:spcAft>
                <a:spcPts val="0"/>
              </a:spcAft>
              <a:buNone/>
            </a:pPr>
            <a:endParaRPr sz="1200" dirty="0">
              <a:solidFill>
                <a:srgbClr val="FFFFFF"/>
              </a:solidFill>
              <a:latin typeface="Avenir"/>
              <a:ea typeface="Avenir"/>
              <a:cs typeface="Avenir"/>
              <a:sym typeface="Avenir"/>
            </a:endParaRPr>
          </a:p>
        </p:txBody>
      </p:sp>
      <p:pic>
        <p:nvPicPr>
          <p:cNvPr id="919" name="Google Shape;919;p175"/>
          <p:cNvPicPr preferRelativeResize="0"/>
          <p:nvPr/>
        </p:nvPicPr>
        <p:blipFill>
          <a:blip r:embed="rId4">
            <a:alphaModFix/>
          </a:blip>
          <a:stretch>
            <a:fillRect/>
          </a:stretch>
        </p:blipFill>
        <p:spPr>
          <a:xfrm>
            <a:off x="469678" y="1478813"/>
            <a:ext cx="2341849" cy="1561223"/>
          </a:xfrm>
          <a:prstGeom prst="rect">
            <a:avLst/>
          </a:prstGeom>
          <a:noFill/>
          <a:ln>
            <a:noFill/>
          </a:ln>
        </p:spPr>
      </p:pic>
      <p:sp>
        <p:nvSpPr>
          <p:cNvPr id="920" name="Google Shape;920;p175"/>
          <p:cNvSpPr/>
          <p:nvPr/>
        </p:nvSpPr>
        <p:spPr>
          <a:xfrm>
            <a:off x="3340550" y="2949375"/>
            <a:ext cx="2463000" cy="1360500"/>
          </a:xfrm>
          <a:prstGeom prst="rect">
            <a:avLst/>
          </a:prstGeom>
          <a:solidFill>
            <a:srgbClr val="2D3E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75"/>
          <p:cNvSpPr txBox="1"/>
          <p:nvPr/>
        </p:nvSpPr>
        <p:spPr>
          <a:xfrm>
            <a:off x="3000896" y="3120771"/>
            <a:ext cx="3142200" cy="528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fr" sz="1350" b="1" i="0" u="none" baseline="0">
                <a:solidFill>
                  <a:srgbClr val="FFFFFF"/>
                </a:solidFill>
                <a:latin typeface="Avenir"/>
                <a:ea typeface="Avenir"/>
                <a:cs typeface="Avenir"/>
                <a:sym typeface="Avenir"/>
              </a:rPr>
              <a:t>Customer Success Manager</a:t>
            </a:r>
            <a:endParaRPr sz="1350" b="1">
              <a:solidFill>
                <a:srgbClr val="FFFFFF"/>
              </a:solidFill>
              <a:latin typeface="Avenir"/>
              <a:ea typeface="Avenir"/>
              <a:cs typeface="Avenir"/>
              <a:sym typeface="Avenir"/>
            </a:endParaRPr>
          </a:p>
        </p:txBody>
      </p:sp>
      <p:sp>
        <p:nvSpPr>
          <p:cNvPr id="922" name="Google Shape;922;p175"/>
          <p:cNvSpPr txBox="1"/>
          <p:nvPr/>
        </p:nvSpPr>
        <p:spPr>
          <a:xfrm>
            <a:off x="3191208" y="3577325"/>
            <a:ext cx="2798384" cy="593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fr" sz="1200" b="0" i="0" u="none" baseline="0" dirty="0">
                <a:solidFill>
                  <a:srgbClr val="FFFFFF"/>
                </a:solidFill>
                <a:latin typeface="Avenir"/>
                <a:ea typeface="Avenir"/>
                <a:cs typeface="Avenir"/>
                <a:sym typeface="Avenir"/>
              </a:rPr>
              <a:t>Travaillez étroitement avec votre spécialiste de l'accompagnement client pour développer votre stratégie de support technique.</a:t>
            </a:r>
            <a:endParaRPr sz="1200" dirty="0">
              <a:solidFill>
                <a:srgbClr val="FFFFFF"/>
              </a:solidFill>
              <a:latin typeface="Avenir"/>
              <a:ea typeface="Avenir"/>
              <a:cs typeface="Avenir"/>
              <a:sym typeface="Avenir"/>
            </a:endParaRPr>
          </a:p>
          <a:p>
            <a:pPr marL="0" lvl="0" indent="0" algn="ctr" rtl="0">
              <a:lnSpc>
                <a:spcPct val="115000"/>
              </a:lnSpc>
              <a:spcBef>
                <a:spcPts val="0"/>
              </a:spcBef>
              <a:spcAft>
                <a:spcPts val="0"/>
              </a:spcAft>
              <a:buNone/>
            </a:pPr>
            <a:endParaRPr sz="1200" dirty="0">
              <a:solidFill>
                <a:srgbClr val="FFFFFF"/>
              </a:solidFill>
              <a:latin typeface="Avenir"/>
              <a:ea typeface="Avenir"/>
              <a:cs typeface="Avenir"/>
              <a:sym typeface="Avenir"/>
            </a:endParaRPr>
          </a:p>
        </p:txBody>
      </p:sp>
      <p:pic>
        <p:nvPicPr>
          <p:cNvPr id="923" name="Google Shape;923;p175"/>
          <p:cNvPicPr preferRelativeResize="0"/>
          <p:nvPr/>
        </p:nvPicPr>
        <p:blipFill rotWithShape="1">
          <a:blip r:embed="rId5">
            <a:alphaModFix/>
          </a:blip>
          <a:srcRect l="49" r="59"/>
          <a:stretch/>
        </p:blipFill>
        <p:spPr>
          <a:xfrm>
            <a:off x="3340527" y="1478825"/>
            <a:ext cx="2462934" cy="1641950"/>
          </a:xfrm>
          <a:prstGeom prst="rect">
            <a:avLst/>
          </a:prstGeom>
          <a:noFill/>
          <a:ln>
            <a:noFill/>
          </a:ln>
        </p:spPr>
      </p:pic>
      <p:sp>
        <p:nvSpPr>
          <p:cNvPr id="924" name="Google Shape;924;p175"/>
          <p:cNvSpPr txBox="1">
            <a:spLocks noGrp="1"/>
          </p:cNvSpPr>
          <p:nvPr>
            <p:ph type="title"/>
          </p:nvPr>
        </p:nvSpPr>
        <p:spPr>
          <a:xfrm>
            <a:off x="311700" y="3688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sz="2900" b="1" i="0" u="none" baseline="0">
                <a:solidFill>
                  <a:srgbClr val="33475B"/>
                </a:solidFill>
                <a:latin typeface="Avenir"/>
                <a:ea typeface="Avenir"/>
                <a:cs typeface="Avenir"/>
                <a:sym typeface="Avenir"/>
              </a:rPr>
              <a:t>Des services pour vous aider à réussir</a:t>
            </a:r>
            <a:endParaRPr sz="2900">
              <a:solidFill>
                <a:srgbClr val="33475B"/>
              </a:solidFill>
              <a:latin typeface="Avenir"/>
              <a:ea typeface="Avenir"/>
              <a:cs typeface="Avenir"/>
              <a:sym typeface="Avenir"/>
            </a:endParaRPr>
          </a:p>
        </p:txBody>
      </p:sp>
      <p:pic>
        <p:nvPicPr>
          <p:cNvPr id="925" name="Google Shape;925;p175"/>
          <p:cNvPicPr preferRelativeResize="0"/>
          <p:nvPr/>
        </p:nvPicPr>
        <p:blipFill>
          <a:blip r:embed="rId6">
            <a:alphaModFix/>
          </a:blip>
          <a:stretch>
            <a:fillRect/>
          </a:stretch>
        </p:blipFill>
        <p:spPr>
          <a:xfrm>
            <a:off x="6332575" y="1474588"/>
            <a:ext cx="2462925" cy="1650423"/>
          </a:xfrm>
          <a:prstGeom prst="rect">
            <a:avLst/>
          </a:prstGeom>
          <a:noFill/>
          <a:ln>
            <a:noFill/>
          </a:ln>
        </p:spPr>
      </p:pic>
      <p:sp>
        <p:nvSpPr>
          <p:cNvPr id="926" name="Google Shape;926;p175"/>
          <p:cNvSpPr txBox="1"/>
          <p:nvPr/>
        </p:nvSpPr>
        <p:spPr>
          <a:xfrm>
            <a:off x="6076671" y="3120771"/>
            <a:ext cx="3142200" cy="528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fr" sz="1350" b="1" i="0" u="none" baseline="0">
                <a:solidFill>
                  <a:srgbClr val="FFFFFF"/>
                </a:solidFill>
                <a:latin typeface="Avenir"/>
                <a:ea typeface="Avenir"/>
                <a:cs typeface="Avenir"/>
                <a:sym typeface="Avenir"/>
              </a:rPr>
              <a:t>Partenaire solutions</a:t>
            </a:r>
            <a:endParaRPr sz="1350" b="1">
              <a:solidFill>
                <a:srgbClr val="FFFFFF"/>
              </a:solidFill>
              <a:latin typeface="Avenir"/>
              <a:ea typeface="Avenir"/>
              <a:cs typeface="Avenir"/>
              <a:sym typeface="Avenir"/>
            </a:endParaRPr>
          </a:p>
        </p:txBody>
      </p:sp>
      <p:sp>
        <p:nvSpPr>
          <p:cNvPr id="927" name="Google Shape;927;p175"/>
          <p:cNvSpPr txBox="1"/>
          <p:nvPr/>
        </p:nvSpPr>
        <p:spPr>
          <a:xfrm>
            <a:off x="6347596" y="3577325"/>
            <a:ext cx="2637158" cy="593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fr" sz="1200" b="0" i="0" u="none" baseline="0">
                <a:solidFill>
                  <a:srgbClr val="FFFFFF"/>
                </a:solidFill>
                <a:latin typeface="Avenir"/>
                <a:ea typeface="Avenir"/>
                <a:cs typeface="Avenir"/>
                <a:sym typeface="Avenir"/>
              </a:rPr>
              <a:t>Faites appel à un partenaire solutions HubSpot pour améliorer les performances de votre équipe de service client.</a:t>
            </a:r>
            <a:endParaRPr sz="1200" dirty="0">
              <a:solidFill>
                <a:srgbClr val="FFFFFF"/>
              </a:solidFill>
              <a:latin typeface="Avenir"/>
              <a:ea typeface="Avenir"/>
              <a:cs typeface="Avenir"/>
              <a:sym typeface="Avenir"/>
            </a:endParaRPr>
          </a:p>
          <a:p>
            <a:pPr marL="0" lvl="0" indent="0" algn="ctr" rtl="0">
              <a:lnSpc>
                <a:spcPct val="115000"/>
              </a:lnSpc>
              <a:spcBef>
                <a:spcPts val="0"/>
              </a:spcBef>
              <a:spcAft>
                <a:spcPts val="0"/>
              </a:spcAft>
              <a:buNone/>
            </a:pPr>
            <a:endParaRPr sz="1200" dirty="0">
              <a:solidFill>
                <a:srgbClr val="FFFFFF"/>
              </a:solidFill>
              <a:latin typeface="Avenir"/>
              <a:ea typeface="Avenir"/>
              <a:cs typeface="Avenir"/>
              <a:sym typeface="Aveni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149"/>
          <p:cNvSpPr txBox="1"/>
          <p:nvPr/>
        </p:nvSpPr>
        <p:spPr>
          <a:xfrm>
            <a:off x="4456545" y="535863"/>
            <a:ext cx="4345710" cy="52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2500" b="1" i="0" u="none" baseline="0" dirty="0">
                <a:solidFill>
                  <a:srgbClr val="33475B"/>
                </a:solidFill>
                <a:latin typeface="Avenir"/>
                <a:ea typeface="Avenir"/>
                <a:cs typeface="Avenir"/>
                <a:sym typeface="Avenir"/>
              </a:rPr>
              <a:t>Maintenant = Cycle </a:t>
            </a:r>
            <a:r>
              <a:rPr lang="fr" sz="2500" b="1" i="0" u="none" baseline="0" dirty="0" err="1">
                <a:solidFill>
                  <a:srgbClr val="33475B"/>
                </a:solidFill>
                <a:latin typeface="Avenir"/>
                <a:ea typeface="Avenir"/>
                <a:cs typeface="Avenir"/>
                <a:sym typeface="Avenir"/>
              </a:rPr>
              <a:t>inbound</a:t>
            </a:r>
            <a:endParaRPr sz="2500" b="1" dirty="0">
              <a:solidFill>
                <a:srgbClr val="33475B"/>
              </a:solidFill>
              <a:latin typeface="Avenir"/>
              <a:ea typeface="Avenir"/>
              <a:cs typeface="Avenir"/>
              <a:sym typeface="Avenir"/>
            </a:endParaRPr>
          </a:p>
        </p:txBody>
      </p:sp>
      <p:sp>
        <p:nvSpPr>
          <p:cNvPr id="669" name="Google Shape;669;p149"/>
          <p:cNvSpPr txBox="1"/>
          <p:nvPr/>
        </p:nvSpPr>
        <p:spPr>
          <a:xfrm>
            <a:off x="827550" y="535863"/>
            <a:ext cx="3374100" cy="52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2500" b="1" i="0" u="none" baseline="0" dirty="0">
                <a:solidFill>
                  <a:srgbClr val="33475B"/>
                </a:solidFill>
                <a:latin typeface="Avenir"/>
                <a:ea typeface="Avenir"/>
                <a:cs typeface="Avenir"/>
                <a:sym typeface="Avenir"/>
              </a:rPr>
              <a:t>Avant = Entonnoir</a:t>
            </a:r>
            <a:endParaRPr sz="2500" b="1" dirty="0">
              <a:solidFill>
                <a:srgbClr val="33475B"/>
              </a:solidFill>
              <a:latin typeface="Avenir"/>
              <a:ea typeface="Avenir"/>
              <a:cs typeface="Avenir"/>
              <a:sym typeface="Avenir"/>
            </a:endParaRPr>
          </a:p>
        </p:txBody>
      </p:sp>
      <p:sp>
        <p:nvSpPr>
          <p:cNvPr id="670" name="Google Shape;670;p149"/>
          <p:cNvSpPr txBox="1"/>
          <p:nvPr/>
        </p:nvSpPr>
        <p:spPr>
          <a:xfrm>
            <a:off x="1479012" y="4187038"/>
            <a:ext cx="2071288" cy="420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fr" sz="1600" b="1" i="0" u="none" baseline="0" dirty="0">
                <a:solidFill>
                  <a:srgbClr val="33475B"/>
                </a:solidFill>
                <a:latin typeface="Avenir"/>
                <a:ea typeface="Avenir"/>
                <a:cs typeface="Avenir"/>
                <a:sym typeface="Avenir"/>
              </a:rPr>
              <a:t>Les clients envisagés après coup</a:t>
            </a:r>
            <a:endParaRPr sz="1600" b="1" dirty="0">
              <a:solidFill>
                <a:srgbClr val="33475B"/>
              </a:solidFill>
              <a:latin typeface="Avenir"/>
              <a:ea typeface="Avenir"/>
              <a:cs typeface="Avenir"/>
              <a:sym typeface="Avenir"/>
            </a:endParaRPr>
          </a:p>
        </p:txBody>
      </p:sp>
      <p:sp>
        <p:nvSpPr>
          <p:cNvPr id="671" name="Google Shape;671;p149"/>
          <p:cNvSpPr txBox="1"/>
          <p:nvPr/>
        </p:nvSpPr>
        <p:spPr>
          <a:xfrm>
            <a:off x="5560403" y="4187038"/>
            <a:ext cx="2138106" cy="420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fr" sz="1600" b="1" i="0" u="none" baseline="0" dirty="0">
                <a:solidFill>
                  <a:srgbClr val="33475B"/>
                </a:solidFill>
                <a:latin typeface="Avenir"/>
                <a:ea typeface="Avenir"/>
                <a:cs typeface="Avenir"/>
                <a:sym typeface="Avenir"/>
              </a:rPr>
              <a:t>Les clients au centre de la stratégie</a:t>
            </a:r>
            <a:endParaRPr sz="1600" b="1" dirty="0">
              <a:solidFill>
                <a:srgbClr val="33475B"/>
              </a:solidFill>
              <a:latin typeface="Avenir"/>
              <a:ea typeface="Avenir"/>
              <a:cs typeface="Avenir"/>
              <a:sym typeface="Avenir"/>
            </a:endParaRPr>
          </a:p>
        </p:txBody>
      </p:sp>
      <p:pic>
        <p:nvPicPr>
          <p:cNvPr id="672" name="Google Shape;672;p149"/>
          <p:cNvPicPr preferRelativeResize="0"/>
          <p:nvPr/>
        </p:nvPicPr>
        <p:blipFill rotWithShape="1">
          <a:blip r:embed="rId3"/>
          <a:srcRect t="21340" r="53633"/>
          <a:stretch/>
        </p:blipFill>
        <p:spPr>
          <a:xfrm>
            <a:off x="773546" y="1177035"/>
            <a:ext cx="3130045" cy="2979897"/>
          </a:xfrm>
          <a:prstGeom prst="rect">
            <a:avLst/>
          </a:prstGeom>
          <a:noFill/>
          <a:ln>
            <a:noFill/>
          </a:ln>
        </p:spPr>
      </p:pic>
      <p:pic>
        <p:nvPicPr>
          <p:cNvPr id="673" name="Google Shape;673;p149"/>
          <p:cNvPicPr preferRelativeResize="0"/>
          <p:nvPr/>
        </p:nvPicPr>
        <p:blipFill rotWithShape="1">
          <a:blip r:embed="rId4">
            <a:alphaModFix/>
          </a:blip>
          <a:srcRect l="54035" t="37773" r="2217" b="3951"/>
          <a:stretch/>
        </p:blipFill>
        <p:spPr>
          <a:xfrm>
            <a:off x="5268874" y="1343387"/>
            <a:ext cx="2721150" cy="2693473"/>
          </a:xfrm>
          <a:prstGeom prst="rect">
            <a:avLst/>
          </a:prstGeom>
          <a:noFill/>
          <a:ln>
            <a:noFill/>
          </a:ln>
        </p:spPr>
      </p:pic>
      <p:pic>
        <p:nvPicPr>
          <p:cNvPr id="8" name="Google Shape;672;p149">
            <a:extLst>
              <a:ext uri="{FF2B5EF4-FFF2-40B4-BE49-F238E27FC236}">
                <a16:creationId xmlns:a16="http://schemas.microsoft.com/office/drawing/2014/main" id="{05B63A50-0118-B647-B144-BE30583B3C47}"/>
              </a:ext>
            </a:extLst>
          </p:cNvPr>
          <p:cNvPicPr preferRelativeResize="0"/>
          <p:nvPr/>
        </p:nvPicPr>
        <p:blipFill rotWithShape="1">
          <a:blip r:embed="rId3"/>
          <a:srcRect l="48418" t="23063"/>
          <a:stretch/>
        </p:blipFill>
        <p:spPr>
          <a:xfrm>
            <a:off x="4888345" y="1122217"/>
            <a:ext cx="3482109" cy="291464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pic>
        <p:nvPicPr>
          <p:cNvPr id="932" name="Google Shape;932;p176"/>
          <p:cNvPicPr preferRelativeResize="0"/>
          <p:nvPr/>
        </p:nvPicPr>
        <p:blipFill>
          <a:blip r:embed="rId3">
            <a:alphaModFix/>
          </a:blip>
          <a:stretch>
            <a:fillRect/>
          </a:stretch>
        </p:blipFill>
        <p:spPr>
          <a:xfrm rot="-8540497">
            <a:off x="473056" y="3000480"/>
            <a:ext cx="2565760" cy="2152819"/>
          </a:xfrm>
          <a:prstGeom prst="rect">
            <a:avLst/>
          </a:prstGeom>
          <a:noFill/>
          <a:ln>
            <a:noFill/>
          </a:ln>
        </p:spPr>
      </p:pic>
      <p:pic>
        <p:nvPicPr>
          <p:cNvPr id="933" name="Google Shape;933;p176"/>
          <p:cNvPicPr preferRelativeResize="0"/>
          <p:nvPr/>
        </p:nvPicPr>
        <p:blipFill>
          <a:blip r:embed="rId4">
            <a:alphaModFix/>
          </a:blip>
          <a:stretch>
            <a:fillRect/>
          </a:stretch>
        </p:blipFill>
        <p:spPr>
          <a:xfrm rot="-1830679">
            <a:off x="2792696" y="446447"/>
            <a:ext cx="2049060" cy="2049060"/>
          </a:xfrm>
          <a:prstGeom prst="rect">
            <a:avLst/>
          </a:prstGeom>
          <a:noFill/>
          <a:ln>
            <a:noFill/>
          </a:ln>
        </p:spPr>
      </p:pic>
      <p:sp>
        <p:nvSpPr>
          <p:cNvPr id="934" name="Google Shape;934;p176"/>
          <p:cNvSpPr txBox="1"/>
          <p:nvPr/>
        </p:nvSpPr>
        <p:spPr>
          <a:xfrm>
            <a:off x="5350000" y="1137555"/>
            <a:ext cx="3676944" cy="52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2800" b="1" i="0" u="none" baseline="0" dirty="0">
                <a:solidFill>
                  <a:srgbClr val="33475B"/>
                </a:solidFill>
                <a:latin typeface="Avenir"/>
                <a:ea typeface="Avenir"/>
                <a:cs typeface="Avenir"/>
                <a:sym typeface="Avenir"/>
              </a:rPr>
              <a:t>Un support par téléphone en continu </a:t>
            </a:r>
            <a:endParaRPr sz="2800" b="1" dirty="0">
              <a:solidFill>
                <a:srgbClr val="33475B"/>
              </a:solidFill>
              <a:latin typeface="Avenir"/>
              <a:ea typeface="Avenir"/>
              <a:cs typeface="Avenir"/>
              <a:sym typeface="Avenir"/>
            </a:endParaRPr>
          </a:p>
        </p:txBody>
      </p:sp>
      <p:sp>
        <p:nvSpPr>
          <p:cNvPr id="935" name="Google Shape;935;p176"/>
          <p:cNvSpPr txBox="1"/>
          <p:nvPr/>
        </p:nvSpPr>
        <p:spPr>
          <a:xfrm>
            <a:off x="5350000" y="2484125"/>
            <a:ext cx="3176700" cy="1590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1200" b="0" i="0" u="none" baseline="0" dirty="0">
                <a:solidFill>
                  <a:srgbClr val="33475B"/>
                </a:solidFill>
                <a:latin typeface="Avenir"/>
                <a:ea typeface="Avenir"/>
                <a:cs typeface="Avenir"/>
                <a:sym typeface="Avenir"/>
              </a:rPr>
              <a:t>L'équipe d'experts de </a:t>
            </a:r>
            <a:r>
              <a:rPr lang="fr" sz="1200" b="0" i="0" u="none" baseline="0" dirty="0" err="1">
                <a:solidFill>
                  <a:srgbClr val="33475B"/>
                </a:solidFill>
                <a:latin typeface="Avenir"/>
                <a:ea typeface="Avenir"/>
                <a:cs typeface="Avenir"/>
                <a:sym typeface="Avenir"/>
              </a:rPr>
              <a:t>HubSpot</a:t>
            </a:r>
            <a:r>
              <a:rPr lang="fr" sz="1200" b="0" i="0" u="none" baseline="0" dirty="0">
                <a:solidFill>
                  <a:srgbClr val="33475B"/>
                </a:solidFill>
                <a:latin typeface="Avenir"/>
                <a:ea typeface="Avenir"/>
                <a:cs typeface="Avenir"/>
                <a:sym typeface="Avenir"/>
              </a:rPr>
              <a:t> se tient à votre disposition pour répondre à vos questions sur les outils </a:t>
            </a:r>
            <a:r>
              <a:rPr lang="fr" sz="1200" b="0" i="0" u="none" baseline="0" dirty="0" err="1">
                <a:solidFill>
                  <a:srgbClr val="33475B"/>
                </a:solidFill>
                <a:latin typeface="Avenir"/>
                <a:ea typeface="Avenir"/>
                <a:cs typeface="Avenir"/>
                <a:sym typeface="Avenir"/>
              </a:rPr>
              <a:t>HubSpot</a:t>
            </a:r>
            <a:r>
              <a:rPr lang="fr" sz="1200" b="0" i="0" u="none" baseline="0" dirty="0">
                <a:solidFill>
                  <a:srgbClr val="33475B"/>
                </a:solidFill>
                <a:latin typeface="Avenir"/>
                <a:ea typeface="Avenir"/>
                <a:cs typeface="Avenir"/>
                <a:sym typeface="Avenir"/>
              </a:rPr>
              <a:t>, afin de vous aider à booster votre processus de service client. </a:t>
            </a:r>
            <a:endParaRPr sz="1200" dirty="0">
              <a:solidFill>
                <a:srgbClr val="33475B"/>
              </a:solidFill>
              <a:latin typeface="Avenir"/>
              <a:ea typeface="Avenir"/>
              <a:cs typeface="Avenir"/>
              <a:sym typeface="Avenir"/>
            </a:endParaRPr>
          </a:p>
        </p:txBody>
      </p:sp>
      <p:cxnSp>
        <p:nvCxnSpPr>
          <p:cNvPr id="936" name="Google Shape;936;p176"/>
          <p:cNvCxnSpPr/>
          <p:nvPr/>
        </p:nvCxnSpPr>
        <p:spPr>
          <a:xfrm>
            <a:off x="5422602" y="2284471"/>
            <a:ext cx="668700" cy="0"/>
          </a:xfrm>
          <a:prstGeom prst="straightConnector1">
            <a:avLst/>
          </a:prstGeom>
          <a:noFill/>
          <a:ln w="28575" cap="flat" cmpd="sng">
            <a:solidFill>
              <a:srgbClr val="FF7A59"/>
            </a:solidFill>
            <a:prstDash val="solid"/>
            <a:round/>
            <a:headEnd type="none" w="med" len="med"/>
            <a:tailEnd type="none" w="med" len="med"/>
          </a:ln>
        </p:spPr>
      </p:cxnSp>
      <p:pic>
        <p:nvPicPr>
          <p:cNvPr id="937" name="Google Shape;937;p176"/>
          <p:cNvPicPr preferRelativeResize="0"/>
          <p:nvPr/>
        </p:nvPicPr>
        <p:blipFill>
          <a:blip r:embed="rId5">
            <a:alphaModFix/>
          </a:blip>
          <a:stretch>
            <a:fillRect/>
          </a:stretch>
        </p:blipFill>
        <p:spPr>
          <a:xfrm>
            <a:off x="8441728" y="4422125"/>
            <a:ext cx="585216" cy="614477"/>
          </a:xfrm>
          <a:prstGeom prst="rect">
            <a:avLst/>
          </a:prstGeom>
          <a:noFill/>
          <a:ln>
            <a:noFill/>
          </a:ln>
        </p:spPr>
      </p:pic>
      <p:pic>
        <p:nvPicPr>
          <p:cNvPr id="938" name="Google Shape;938;p176"/>
          <p:cNvPicPr preferRelativeResize="0"/>
          <p:nvPr/>
        </p:nvPicPr>
        <p:blipFill rotWithShape="1">
          <a:blip r:embed="rId6">
            <a:alphaModFix/>
          </a:blip>
          <a:srcRect l="10785"/>
          <a:stretch/>
        </p:blipFill>
        <p:spPr>
          <a:xfrm>
            <a:off x="467025" y="1004525"/>
            <a:ext cx="4501149" cy="3341626"/>
          </a:xfrm>
          <a:prstGeom prst="rect">
            <a:avLst/>
          </a:prstGeom>
          <a:noFill/>
          <a:ln>
            <a:noFill/>
          </a:ln>
        </p:spPr>
      </p:pic>
      <p:pic>
        <p:nvPicPr>
          <p:cNvPr id="939" name="Google Shape;939;p176"/>
          <p:cNvPicPr preferRelativeResize="0"/>
          <p:nvPr/>
        </p:nvPicPr>
        <p:blipFill>
          <a:blip r:embed="rId7">
            <a:alphaModFix/>
          </a:blip>
          <a:stretch>
            <a:fillRect/>
          </a:stretch>
        </p:blipFill>
        <p:spPr>
          <a:xfrm rot="2275539">
            <a:off x="122353" y="3547093"/>
            <a:ext cx="1137343" cy="102871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D3E50"/>
        </a:solidFill>
        <a:effectLst/>
      </p:bgPr>
    </p:bg>
    <p:spTree>
      <p:nvGrpSpPr>
        <p:cNvPr id="1" name="Shape 943"/>
        <p:cNvGrpSpPr/>
        <p:nvPr/>
      </p:nvGrpSpPr>
      <p:grpSpPr>
        <a:xfrm>
          <a:off x="0" y="0"/>
          <a:ext cx="0" cy="0"/>
          <a:chOff x="0" y="0"/>
          <a:chExt cx="0" cy="0"/>
        </a:xfrm>
      </p:grpSpPr>
      <p:sp>
        <p:nvSpPr>
          <p:cNvPr id="944" name="Google Shape;944;p177"/>
          <p:cNvSpPr txBox="1"/>
          <p:nvPr/>
        </p:nvSpPr>
        <p:spPr>
          <a:xfrm>
            <a:off x="604754" y="876775"/>
            <a:ext cx="3967246" cy="90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2800" b="1" i="0" u="none" baseline="0" dirty="0">
                <a:solidFill>
                  <a:srgbClr val="FFFFFF"/>
                </a:solidFill>
                <a:latin typeface="Proxima Nova"/>
                <a:ea typeface="Proxima Nova"/>
                <a:cs typeface="Proxima Nova"/>
                <a:sym typeface="Proxima Nova"/>
              </a:rPr>
              <a:t>Un vaste écosystème de partenaires</a:t>
            </a:r>
            <a:endParaRPr sz="2800" b="1" dirty="0">
              <a:solidFill>
                <a:srgbClr val="FFFFFF"/>
              </a:solidFill>
              <a:latin typeface="Proxima Nova"/>
              <a:ea typeface="Proxima Nova"/>
              <a:cs typeface="Proxima Nova"/>
              <a:sym typeface="Proxima Nova"/>
            </a:endParaRPr>
          </a:p>
        </p:txBody>
      </p:sp>
      <p:sp>
        <p:nvSpPr>
          <p:cNvPr id="945" name="Google Shape;945;p177"/>
          <p:cNvSpPr txBox="1"/>
          <p:nvPr/>
        </p:nvSpPr>
        <p:spPr>
          <a:xfrm>
            <a:off x="540095" y="2034300"/>
            <a:ext cx="4096560" cy="2503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fr" sz="1800" i="0" u="none" baseline="0" dirty="0">
                <a:solidFill>
                  <a:srgbClr val="FFFFFF"/>
                </a:solidFill>
                <a:latin typeface="Avenir"/>
                <a:ea typeface="Avenir"/>
                <a:cs typeface="Avenir"/>
                <a:sym typeface="Avenir"/>
              </a:rPr>
              <a:t>Trouvez le partenaire idéal. Des milliers de prestataires de services se tiennent à votre disposition pour vous aider à mettre en place votre support technique. </a:t>
            </a:r>
            <a:endParaRPr sz="1800" dirty="0">
              <a:solidFill>
                <a:srgbClr val="FFFFFF"/>
              </a:solidFill>
              <a:latin typeface="Avenir"/>
              <a:ea typeface="Avenir"/>
              <a:cs typeface="Avenir"/>
              <a:sym typeface="Avenir"/>
            </a:endParaRPr>
          </a:p>
          <a:p>
            <a:pPr marL="0" lvl="0" indent="0" algn="ctr" rtl="0">
              <a:lnSpc>
                <a:spcPct val="115000"/>
              </a:lnSpc>
              <a:spcBef>
                <a:spcPts val="0"/>
              </a:spcBef>
              <a:spcAft>
                <a:spcPts val="0"/>
              </a:spcAft>
              <a:buNone/>
            </a:pPr>
            <a:endParaRPr sz="1800" b="1" dirty="0">
              <a:solidFill>
                <a:srgbClr val="FFFFFF"/>
              </a:solidFill>
              <a:latin typeface="Avenir"/>
              <a:ea typeface="Avenir"/>
              <a:cs typeface="Avenir"/>
              <a:sym typeface="Avenir"/>
            </a:endParaRPr>
          </a:p>
        </p:txBody>
      </p:sp>
      <p:pic>
        <p:nvPicPr>
          <p:cNvPr id="946" name="Google Shape;946;p177"/>
          <p:cNvPicPr preferRelativeResize="0"/>
          <p:nvPr/>
        </p:nvPicPr>
        <p:blipFill rotWithShape="1">
          <a:blip r:embed="rId3">
            <a:alphaModFix/>
          </a:blip>
          <a:srcRect t="19734" r="11762" b="-249"/>
          <a:stretch/>
        </p:blipFill>
        <p:spPr>
          <a:xfrm rot="5400000">
            <a:off x="4480046" y="484353"/>
            <a:ext cx="5148306" cy="4179600"/>
          </a:xfrm>
          <a:prstGeom prst="flowChartDocumen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178"/>
          <p:cNvSpPr txBox="1">
            <a:spLocks noGrp="1"/>
          </p:cNvSpPr>
          <p:nvPr>
            <p:ph type="title"/>
          </p:nvPr>
        </p:nvSpPr>
        <p:spPr>
          <a:xfrm>
            <a:off x="2065044" y="213361"/>
            <a:ext cx="5013900" cy="52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b="1" i="0" u="none" baseline="0"/>
              <a:t>Annexes</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graphicFrame>
        <p:nvGraphicFramePr>
          <p:cNvPr id="956" name="Google Shape;956;p179"/>
          <p:cNvGraphicFramePr/>
          <p:nvPr>
            <p:extLst>
              <p:ext uri="{D42A27DB-BD31-4B8C-83A1-F6EECF244321}">
                <p14:modId xmlns:p14="http://schemas.microsoft.com/office/powerpoint/2010/main" val="1504590467"/>
              </p:ext>
            </p:extLst>
          </p:nvPr>
        </p:nvGraphicFramePr>
        <p:xfrm>
          <a:off x="135525" y="1361831"/>
          <a:ext cx="8872950" cy="3725362"/>
        </p:xfrm>
        <a:graphic>
          <a:graphicData uri="http://schemas.openxmlformats.org/drawingml/2006/table">
            <a:tbl>
              <a:tblPr>
                <a:noFill/>
                <a:tableStyleId>{1703B09D-3A5F-4182-948F-88FB549F3CB5}</a:tableStyleId>
              </a:tblPr>
              <a:tblGrid>
                <a:gridCol w="2358625">
                  <a:extLst>
                    <a:ext uri="{9D8B030D-6E8A-4147-A177-3AD203B41FA5}">
                      <a16:colId xmlns:a16="http://schemas.microsoft.com/office/drawing/2014/main" val="20000"/>
                    </a:ext>
                  </a:extLst>
                </a:gridCol>
                <a:gridCol w="3132475">
                  <a:extLst>
                    <a:ext uri="{9D8B030D-6E8A-4147-A177-3AD203B41FA5}">
                      <a16:colId xmlns:a16="http://schemas.microsoft.com/office/drawing/2014/main" val="20001"/>
                    </a:ext>
                  </a:extLst>
                </a:gridCol>
                <a:gridCol w="3381850">
                  <a:extLst>
                    <a:ext uri="{9D8B030D-6E8A-4147-A177-3AD203B41FA5}">
                      <a16:colId xmlns:a16="http://schemas.microsoft.com/office/drawing/2014/main" val="20002"/>
                    </a:ext>
                  </a:extLst>
                </a:gridCol>
              </a:tblGrid>
              <a:tr h="347206">
                <a:tc>
                  <a:txBody>
                    <a:bodyPr/>
                    <a:lstStyle/>
                    <a:p>
                      <a:pPr marL="0" lvl="0" indent="0" algn="l" rtl="0">
                        <a:spcBef>
                          <a:spcPts val="0"/>
                        </a:spcBef>
                        <a:spcAft>
                          <a:spcPts val="0"/>
                        </a:spcAft>
                        <a:buNone/>
                      </a:pPr>
                      <a:r>
                        <a:rPr lang="fr" sz="1100" b="1" i="0" u="none" baseline="0">
                          <a:solidFill>
                            <a:srgbClr val="33475B"/>
                          </a:solidFill>
                          <a:latin typeface="Proxima Nova"/>
                          <a:ea typeface="Proxima Nova"/>
                          <a:cs typeface="Proxima Nova"/>
                          <a:sym typeface="Proxima Nova"/>
                        </a:rPr>
                        <a:t>Problème</a:t>
                      </a:r>
                      <a:endParaRPr sz="1100" b="1">
                        <a:solidFill>
                          <a:srgbClr val="33475B"/>
                        </a:solidFill>
                        <a:latin typeface="Proxima Nova"/>
                        <a:ea typeface="Proxima Nova"/>
                        <a:cs typeface="Proxima Nova"/>
                        <a:sym typeface="Proxima Nova"/>
                      </a:endParaRPr>
                    </a:p>
                  </a:txBody>
                  <a:tcPr marL="91425" marR="91425" marT="91425" marB="91425">
                    <a:lnL w="9525" cap="flat" cmpd="sng">
                      <a:solidFill>
                        <a:srgbClr val="CBD6E2"/>
                      </a:solidFill>
                      <a:prstDash val="solid"/>
                      <a:round/>
                      <a:headEnd type="none" w="sm" len="sm"/>
                      <a:tailEnd type="none" w="sm" len="sm"/>
                    </a:lnL>
                    <a:lnR w="9525" cap="flat" cmpd="sng">
                      <a:solidFill>
                        <a:srgbClr val="CBD6E2"/>
                      </a:solidFill>
                      <a:prstDash val="solid"/>
                      <a:round/>
                      <a:headEnd type="none" w="sm" len="sm"/>
                      <a:tailEnd type="none" w="sm" len="sm"/>
                    </a:lnR>
                    <a:lnT w="9525" cap="flat" cmpd="sng">
                      <a:solidFill>
                        <a:srgbClr val="CBD6E2"/>
                      </a:solidFill>
                      <a:prstDash val="solid"/>
                      <a:round/>
                      <a:headEnd type="none" w="sm" len="sm"/>
                      <a:tailEnd type="none" w="sm" len="sm"/>
                    </a:lnT>
                    <a:lnB w="9525" cap="flat" cmpd="sng">
                      <a:solidFill>
                        <a:srgbClr val="CBD6E2"/>
                      </a:solidFill>
                      <a:prstDash val="solid"/>
                      <a:round/>
                      <a:headEnd type="none" w="sm" len="sm"/>
                      <a:tailEnd type="none" w="sm" len="sm"/>
                    </a:lnB>
                    <a:solidFill>
                      <a:srgbClr val="E5F5F9"/>
                    </a:solidFill>
                  </a:tcPr>
                </a:tc>
                <a:tc>
                  <a:txBody>
                    <a:bodyPr/>
                    <a:lstStyle/>
                    <a:p>
                      <a:pPr marL="0" lvl="0" indent="0" algn="l" rtl="0">
                        <a:spcBef>
                          <a:spcPts val="0"/>
                        </a:spcBef>
                        <a:spcAft>
                          <a:spcPts val="0"/>
                        </a:spcAft>
                        <a:buNone/>
                      </a:pPr>
                      <a:r>
                        <a:rPr lang="fr" sz="1100" b="1" i="0" u="none" baseline="0" dirty="0">
                          <a:solidFill>
                            <a:srgbClr val="33475B"/>
                          </a:solidFill>
                          <a:latin typeface="Proxima Nova"/>
                          <a:ea typeface="Proxima Nova"/>
                          <a:cs typeface="Proxima Nova"/>
                          <a:sym typeface="Proxima Nova"/>
                        </a:rPr>
                        <a:t>Proposition de valeur</a:t>
                      </a:r>
                      <a:endParaRPr sz="1100" b="1" dirty="0">
                        <a:solidFill>
                          <a:srgbClr val="33475B"/>
                        </a:solidFill>
                        <a:latin typeface="Proxima Nova"/>
                        <a:ea typeface="Proxima Nova"/>
                        <a:cs typeface="Proxima Nova"/>
                        <a:sym typeface="Proxima Nova"/>
                      </a:endParaRPr>
                    </a:p>
                  </a:txBody>
                  <a:tcPr marL="91425" marR="91425" marT="91425" marB="91425">
                    <a:lnL w="9525" cap="flat" cmpd="sng">
                      <a:solidFill>
                        <a:srgbClr val="CBD6E2"/>
                      </a:solidFill>
                      <a:prstDash val="solid"/>
                      <a:round/>
                      <a:headEnd type="none" w="sm" len="sm"/>
                      <a:tailEnd type="none" w="sm" len="sm"/>
                    </a:lnL>
                    <a:lnR w="9525" cap="flat" cmpd="sng">
                      <a:solidFill>
                        <a:srgbClr val="CBD6E2"/>
                      </a:solidFill>
                      <a:prstDash val="solid"/>
                      <a:round/>
                      <a:headEnd type="none" w="sm" len="sm"/>
                      <a:tailEnd type="none" w="sm" len="sm"/>
                    </a:lnR>
                    <a:lnT w="9525" cap="flat" cmpd="sng">
                      <a:solidFill>
                        <a:srgbClr val="CBD6E2"/>
                      </a:solidFill>
                      <a:prstDash val="solid"/>
                      <a:round/>
                      <a:headEnd type="none" w="sm" len="sm"/>
                      <a:tailEnd type="none" w="sm" len="sm"/>
                    </a:lnT>
                    <a:lnB w="9525" cap="flat" cmpd="sng">
                      <a:solidFill>
                        <a:srgbClr val="CBD6E2"/>
                      </a:solidFill>
                      <a:prstDash val="solid"/>
                      <a:round/>
                      <a:headEnd type="none" w="sm" len="sm"/>
                      <a:tailEnd type="none" w="sm" len="sm"/>
                    </a:lnB>
                    <a:solidFill>
                      <a:srgbClr val="F5F8FA"/>
                    </a:solidFill>
                  </a:tcPr>
                </a:tc>
                <a:tc>
                  <a:txBody>
                    <a:bodyPr/>
                    <a:lstStyle/>
                    <a:p>
                      <a:pPr marL="0" lvl="0" indent="0" algn="l" rtl="0">
                        <a:spcBef>
                          <a:spcPts val="0"/>
                        </a:spcBef>
                        <a:spcAft>
                          <a:spcPts val="0"/>
                        </a:spcAft>
                        <a:buNone/>
                      </a:pPr>
                      <a:r>
                        <a:rPr lang="fr" sz="1100" b="1" i="0" u="none" baseline="0" dirty="0">
                          <a:solidFill>
                            <a:srgbClr val="33475B"/>
                          </a:solidFill>
                          <a:latin typeface="Proxima Nova"/>
                          <a:ea typeface="Proxima Nova"/>
                          <a:cs typeface="Proxima Nova"/>
                          <a:sym typeface="Proxima Nova"/>
                        </a:rPr>
                        <a:t>Fonctionnalité</a:t>
                      </a:r>
                      <a:r>
                        <a:rPr lang="fr-FR" sz="1100" b="1" i="0" u="none" baseline="0" dirty="0">
                          <a:solidFill>
                            <a:srgbClr val="33475B"/>
                          </a:solidFill>
                          <a:latin typeface="Proxima Nova"/>
                          <a:ea typeface="Proxima Nova"/>
                          <a:cs typeface="Proxima Nova"/>
                          <a:sym typeface="Proxima Nova"/>
                        </a:rPr>
                        <a:t>s</a:t>
                      </a:r>
                      <a:r>
                        <a:rPr lang="fr" sz="1100" b="1" i="0" u="none" baseline="0" dirty="0">
                          <a:solidFill>
                            <a:srgbClr val="33475B"/>
                          </a:solidFill>
                          <a:latin typeface="Proxima Nova"/>
                          <a:ea typeface="Proxima Nova"/>
                          <a:cs typeface="Proxima Nova"/>
                          <a:sym typeface="Proxima Nova"/>
                        </a:rPr>
                        <a:t> à mettre en avant</a:t>
                      </a:r>
                      <a:endParaRPr sz="1100" b="1" dirty="0">
                        <a:solidFill>
                          <a:srgbClr val="33475B"/>
                        </a:solidFill>
                        <a:latin typeface="Proxima Nova"/>
                        <a:ea typeface="Proxima Nova"/>
                        <a:cs typeface="Proxima Nova"/>
                        <a:sym typeface="Proxima Nova"/>
                      </a:endParaRPr>
                    </a:p>
                  </a:txBody>
                  <a:tcPr marL="91425" marR="91425" marT="91425" marB="91425">
                    <a:lnL w="9525" cap="flat" cmpd="sng">
                      <a:solidFill>
                        <a:srgbClr val="CBD6E2"/>
                      </a:solidFill>
                      <a:prstDash val="solid"/>
                      <a:round/>
                      <a:headEnd type="none" w="sm" len="sm"/>
                      <a:tailEnd type="none" w="sm" len="sm"/>
                    </a:lnL>
                    <a:lnR w="9525" cap="flat" cmpd="sng">
                      <a:solidFill>
                        <a:srgbClr val="CBD6E2"/>
                      </a:solidFill>
                      <a:prstDash val="solid"/>
                      <a:round/>
                      <a:headEnd type="none" w="sm" len="sm"/>
                      <a:tailEnd type="none" w="sm" len="sm"/>
                    </a:lnR>
                    <a:lnT w="9525" cap="flat" cmpd="sng">
                      <a:solidFill>
                        <a:srgbClr val="CBD6E2"/>
                      </a:solidFill>
                      <a:prstDash val="solid"/>
                      <a:round/>
                      <a:headEnd type="none" w="sm" len="sm"/>
                      <a:tailEnd type="none" w="sm" len="sm"/>
                    </a:lnT>
                    <a:lnB w="9525" cap="flat" cmpd="sng">
                      <a:solidFill>
                        <a:srgbClr val="CBD6E2"/>
                      </a:solidFill>
                      <a:prstDash val="solid"/>
                      <a:round/>
                      <a:headEnd type="none" w="sm" len="sm"/>
                      <a:tailEnd type="none" w="sm" len="sm"/>
                    </a:lnB>
                    <a:solidFill>
                      <a:srgbClr val="E6F9F6"/>
                    </a:solidFill>
                  </a:tcPr>
                </a:tc>
                <a:extLst>
                  <a:ext uri="{0D108BD9-81ED-4DB2-BD59-A6C34878D82A}">
                    <a16:rowId xmlns:a16="http://schemas.microsoft.com/office/drawing/2014/main" val="10000"/>
                  </a:ext>
                </a:extLst>
              </a:tr>
              <a:tr h="1280027">
                <a:tc>
                  <a:txBody>
                    <a:bodyPr/>
                    <a:lstStyle/>
                    <a:p>
                      <a:pPr marL="0" lvl="0" indent="0" algn="l" rtl="0">
                        <a:spcBef>
                          <a:spcPts val="0"/>
                        </a:spcBef>
                        <a:spcAft>
                          <a:spcPts val="0"/>
                        </a:spcAft>
                        <a:buNone/>
                      </a:pPr>
                      <a:r>
                        <a:rPr lang="fr" sz="800" b="0" i="0" u="none" baseline="0" dirty="0">
                          <a:solidFill>
                            <a:srgbClr val="33475B"/>
                          </a:solidFill>
                          <a:latin typeface="Proxima Nova"/>
                          <a:ea typeface="Proxima Nova"/>
                          <a:cs typeface="Proxima Nova"/>
                          <a:sym typeface="Proxima Nova"/>
                        </a:rPr>
                        <a:t>Les entreprises veulent </a:t>
                      </a:r>
                      <a:r>
                        <a:rPr lang="fr" sz="800" b="1" i="0" u="none" baseline="0" dirty="0">
                          <a:solidFill>
                            <a:srgbClr val="33475B"/>
                          </a:solidFill>
                          <a:latin typeface="Proxima Nova"/>
                          <a:ea typeface="Proxima Nova"/>
                          <a:cs typeface="Proxima Nova"/>
                          <a:sym typeface="Proxima Nova"/>
                        </a:rPr>
                        <a:t>vendre plus à leurs clients</a:t>
                      </a:r>
                      <a:r>
                        <a:rPr lang="fr" sz="800" b="0" i="0" u="none" baseline="0" dirty="0">
                          <a:solidFill>
                            <a:srgbClr val="33475B"/>
                          </a:solidFill>
                          <a:latin typeface="Proxima Nova"/>
                          <a:ea typeface="Proxima Nova"/>
                          <a:cs typeface="Proxima Nova"/>
                          <a:sym typeface="Proxima Nova"/>
                        </a:rPr>
                        <a:t> (augmenter la valeur vie client) mais il leur manque une stratégie claire pour définir leur audience cible.</a:t>
                      </a:r>
                      <a:endParaRPr sz="800" dirty="0">
                        <a:solidFill>
                          <a:srgbClr val="33475B"/>
                        </a:solidFill>
                        <a:latin typeface="Proxima Nova"/>
                        <a:ea typeface="Proxima Nova"/>
                        <a:cs typeface="Proxima Nova"/>
                        <a:sym typeface="Proxima Nova"/>
                      </a:endParaRPr>
                    </a:p>
                    <a:p>
                      <a:pPr marL="0" lvl="0" indent="0" algn="l" rtl="0">
                        <a:spcBef>
                          <a:spcPts val="0"/>
                        </a:spcBef>
                        <a:spcAft>
                          <a:spcPts val="0"/>
                        </a:spcAft>
                        <a:buNone/>
                      </a:pPr>
                      <a:endParaRPr sz="800" dirty="0">
                        <a:solidFill>
                          <a:srgbClr val="33475B"/>
                        </a:solidFill>
                        <a:latin typeface="Proxima Nova"/>
                        <a:ea typeface="Proxima Nova"/>
                        <a:cs typeface="Proxima Nova"/>
                        <a:sym typeface="Proxima Nova"/>
                      </a:endParaRPr>
                    </a:p>
                    <a:p>
                      <a:pPr marL="0" lvl="0" indent="0" algn="l" rtl="0">
                        <a:spcBef>
                          <a:spcPts val="0"/>
                        </a:spcBef>
                        <a:spcAft>
                          <a:spcPts val="0"/>
                        </a:spcAft>
                        <a:buNone/>
                      </a:pPr>
                      <a:endParaRPr sz="800" dirty="0">
                        <a:solidFill>
                          <a:srgbClr val="33475B"/>
                        </a:solidFill>
                        <a:latin typeface="Proxima Nova"/>
                        <a:ea typeface="Proxima Nova"/>
                        <a:cs typeface="Proxima Nova"/>
                        <a:sym typeface="Proxima Nova"/>
                      </a:endParaRPr>
                    </a:p>
                    <a:p>
                      <a:pPr marL="0" lvl="0" indent="0" algn="l" rtl="0">
                        <a:spcBef>
                          <a:spcPts val="0"/>
                        </a:spcBef>
                        <a:spcAft>
                          <a:spcPts val="0"/>
                        </a:spcAft>
                        <a:buNone/>
                      </a:pPr>
                      <a:r>
                        <a:rPr lang="fr" sz="800" b="0" i="0" u="none" baseline="0" dirty="0">
                          <a:solidFill>
                            <a:srgbClr val="33475B"/>
                          </a:solidFill>
                          <a:latin typeface="Proxima Nova"/>
                          <a:ea typeface="Proxima Nova"/>
                          <a:cs typeface="Proxima Nova"/>
                          <a:sym typeface="Proxima Nova"/>
                        </a:rPr>
                        <a:t>Équipes : marketing / vente</a:t>
                      </a:r>
                      <a:endParaRPr sz="800" dirty="0">
                        <a:solidFill>
                          <a:srgbClr val="33475B"/>
                        </a:solidFill>
                        <a:latin typeface="Proxima Nova"/>
                        <a:ea typeface="Proxima Nova"/>
                        <a:cs typeface="Proxima Nova"/>
                        <a:sym typeface="Proxima Nova"/>
                      </a:endParaRPr>
                    </a:p>
                  </a:txBody>
                  <a:tcPr marL="91425" marR="91425" marT="91425" marB="91425">
                    <a:lnL w="9525" cap="flat" cmpd="sng">
                      <a:solidFill>
                        <a:srgbClr val="CBD6E2"/>
                      </a:solidFill>
                      <a:prstDash val="solid"/>
                      <a:round/>
                      <a:headEnd type="none" w="sm" len="sm"/>
                      <a:tailEnd type="none" w="sm" len="sm"/>
                    </a:lnL>
                    <a:lnR w="9525" cap="flat" cmpd="sng">
                      <a:solidFill>
                        <a:srgbClr val="CBD6E2"/>
                      </a:solidFill>
                      <a:prstDash val="solid"/>
                      <a:round/>
                      <a:headEnd type="none" w="sm" len="sm"/>
                      <a:tailEnd type="none" w="sm" len="sm"/>
                    </a:lnR>
                    <a:lnT w="9525" cap="flat" cmpd="sng">
                      <a:solidFill>
                        <a:srgbClr val="CBD6E2"/>
                      </a:solidFill>
                      <a:prstDash val="solid"/>
                      <a:round/>
                      <a:headEnd type="none" w="sm" len="sm"/>
                      <a:tailEnd type="none" w="sm" len="sm"/>
                    </a:lnT>
                    <a:lnB w="9525" cap="flat" cmpd="sng">
                      <a:solidFill>
                        <a:srgbClr val="CBD6E2"/>
                      </a:solidFill>
                      <a:prstDash val="solid"/>
                      <a:round/>
                      <a:headEnd type="none" w="sm" len="sm"/>
                      <a:tailEnd type="none" w="sm" len="sm"/>
                    </a:lnB>
                  </a:tcPr>
                </a:tc>
                <a:tc>
                  <a:txBody>
                    <a:bodyPr/>
                    <a:lstStyle/>
                    <a:p>
                      <a:pPr marL="0" lvl="0" indent="0" algn="l" rtl="0">
                        <a:spcBef>
                          <a:spcPts val="0"/>
                        </a:spcBef>
                        <a:spcAft>
                          <a:spcPts val="0"/>
                        </a:spcAft>
                        <a:buNone/>
                      </a:pPr>
                      <a:r>
                        <a:rPr lang="fr" sz="800" b="1" i="0" u="none" baseline="0">
                          <a:solidFill>
                            <a:srgbClr val="33475B"/>
                          </a:solidFill>
                          <a:latin typeface="Proxima Nova"/>
                          <a:ea typeface="Proxima Nova"/>
                          <a:cs typeface="Proxima Nova"/>
                          <a:sym typeface="Proxima Nova"/>
                        </a:rPr>
                        <a:t>Convertir les clients fidélisés en source de croissance</a:t>
                      </a:r>
                      <a:endParaRPr sz="800" b="1">
                        <a:solidFill>
                          <a:srgbClr val="33475B"/>
                        </a:solidFill>
                        <a:latin typeface="Proxima Nova"/>
                        <a:ea typeface="Proxima Nova"/>
                        <a:cs typeface="Proxima Nova"/>
                        <a:sym typeface="Proxima Nova"/>
                      </a:endParaRPr>
                    </a:p>
                    <a:p>
                      <a:pPr marL="274320" lvl="0" indent="-187960" algn="l" rtl="0">
                        <a:spcBef>
                          <a:spcPts val="500"/>
                        </a:spcBef>
                        <a:spcAft>
                          <a:spcPts val="0"/>
                        </a:spcAft>
                        <a:buClr>
                          <a:srgbClr val="33475B"/>
                        </a:buClr>
                        <a:buSzPts val="800"/>
                        <a:buFont typeface="Proxima Nova"/>
                        <a:buChar char="●"/>
                      </a:pPr>
                      <a:r>
                        <a:rPr lang="fr" sz="800" b="0" i="0" u="none" baseline="0">
                          <a:solidFill>
                            <a:srgbClr val="33475B"/>
                          </a:solidFill>
                          <a:latin typeface="Proxima Nova"/>
                          <a:ea typeface="Proxima Nova"/>
                          <a:cs typeface="Proxima Nova"/>
                          <a:sym typeface="Proxima Nova"/>
                        </a:rPr>
                        <a:t>Identifier les clients satisfaits pour effectuer une prospection ciblée et augmenter le nombre de ventes directes, de recommandations et d'études de cas</a:t>
                      </a:r>
                      <a:endParaRPr sz="800">
                        <a:solidFill>
                          <a:srgbClr val="33475B"/>
                        </a:solidFill>
                        <a:latin typeface="Proxima Nova"/>
                        <a:ea typeface="Proxima Nova"/>
                        <a:cs typeface="Proxima Nova"/>
                        <a:sym typeface="Proxima Nova"/>
                      </a:endParaRPr>
                    </a:p>
                    <a:p>
                      <a:pPr marL="274320" lvl="0" indent="-187960" algn="l" rtl="0">
                        <a:spcBef>
                          <a:spcPts val="500"/>
                        </a:spcBef>
                        <a:spcAft>
                          <a:spcPts val="0"/>
                        </a:spcAft>
                        <a:buClr>
                          <a:srgbClr val="33475B"/>
                        </a:buClr>
                        <a:buSzPts val="800"/>
                        <a:buFont typeface="Proxima Nova"/>
                        <a:buChar char="●"/>
                      </a:pPr>
                      <a:r>
                        <a:rPr lang="fr" sz="800" b="0" i="0" u="none" baseline="0">
                          <a:solidFill>
                            <a:srgbClr val="33475B"/>
                          </a:solidFill>
                          <a:latin typeface="Proxima Nova"/>
                          <a:ea typeface="Proxima Nova"/>
                          <a:cs typeface="Proxima Nova"/>
                          <a:sym typeface="Proxima Nova"/>
                        </a:rPr>
                        <a:t>Identifier les clients insatisfaits pour effectuer une prospection ciblée et améliorer le taux de fidélisation</a:t>
                      </a:r>
                      <a:endParaRPr sz="800">
                        <a:solidFill>
                          <a:srgbClr val="33475B"/>
                        </a:solidFill>
                        <a:latin typeface="Proxima Nova"/>
                        <a:ea typeface="Proxima Nova"/>
                        <a:cs typeface="Proxima Nova"/>
                        <a:sym typeface="Proxima Nova"/>
                      </a:endParaRPr>
                    </a:p>
                    <a:p>
                      <a:pPr marL="0" lvl="0" indent="0" algn="l" rtl="0">
                        <a:spcBef>
                          <a:spcPts val="500"/>
                        </a:spcBef>
                        <a:spcAft>
                          <a:spcPts val="500"/>
                        </a:spcAft>
                        <a:buNone/>
                      </a:pPr>
                      <a:endParaRPr sz="800">
                        <a:solidFill>
                          <a:srgbClr val="33475B"/>
                        </a:solidFill>
                        <a:latin typeface="Proxima Nova"/>
                        <a:ea typeface="Proxima Nova"/>
                        <a:cs typeface="Proxima Nova"/>
                        <a:sym typeface="Proxima Nova"/>
                      </a:endParaRPr>
                    </a:p>
                  </a:txBody>
                  <a:tcPr marL="91425" marR="91425" marT="91425" marB="91425">
                    <a:lnL w="9525" cap="flat" cmpd="sng">
                      <a:solidFill>
                        <a:srgbClr val="CBD6E2"/>
                      </a:solidFill>
                      <a:prstDash val="solid"/>
                      <a:round/>
                      <a:headEnd type="none" w="sm" len="sm"/>
                      <a:tailEnd type="none" w="sm" len="sm"/>
                    </a:lnL>
                    <a:lnR w="9525" cap="flat" cmpd="sng">
                      <a:solidFill>
                        <a:srgbClr val="CBD6E2"/>
                      </a:solidFill>
                      <a:prstDash val="solid"/>
                      <a:round/>
                      <a:headEnd type="none" w="sm" len="sm"/>
                      <a:tailEnd type="none" w="sm" len="sm"/>
                    </a:lnR>
                    <a:lnT w="9525" cap="flat" cmpd="sng">
                      <a:solidFill>
                        <a:srgbClr val="CBD6E2"/>
                      </a:solidFill>
                      <a:prstDash val="solid"/>
                      <a:round/>
                      <a:headEnd type="none" w="sm" len="sm"/>
                      <a:tailEnd type="none" w="sm" len="sm"/>
                    </a:lnT>
                    <a:lnB w="9525" cap="flat" cmpd="sng">
                      <a:solidFill>
                        <a:srgbClr val="CBD6E2"/>
                      </a:solidFill>
                      <a:prstDash val="solid"/>
                      <a:round/>
                      <a:headEnd type="none" w="sm" len="sm"/>
                      <a:tailEnd type="none" w="sm" len="sm"/>
                    </a:lnB>
                  </a:tcPr>
                </a:tc>
                <a:tc>
                  <a:txBody>
                    <a:bodyPr/>
                    <a:lstStyle/>
                    <a:p>
                      <a:pPr marL="274320" lvl="0" indent="-187960" algn="l" rtl="0">
                        <a:lnSpc>
                          <a:spcPct val="115000"/>
                        </a:lnSpc>
                        <a:spcBef>
                          <a:spcPts val="0"/>
                        </a:spcBef>
                        <a:spcAft>
                          <a:spcPts val="0"/>
                        </a:spcAft>
                        <a:buClr>
                          <a:srgbClr val="33475B"/>
                        </a:buClr>
                        <a:buSzPts val="800"/>
                        <a:buFont typeface="Proxima Nova"/>
                        <a:buChar char="●"/>
                      </a:pPr>
                      <a:r>
                        <a:rPr lang="fr" sz="800" b="0" i="0" u="none" baseline="0" dirty="0">
                          <a:solidFill>
                            <a:srgbClr val="33475B"/>
                          </a:solidFill>
                          <a:latin typeface="Proxima Nova"/>
                          <a:ea typeface="Proxima Nova"/>
                          <a:cs typeface="Proxima Nova"/>
                          <a:sym typeface="Proxima Nova"/>
                        </a:rPr>
                        <a:t>Enquêtes de feedback</a:t>
                      </a:r>
                      <a:endParaRPr sz="800" dirty="0">
                        <a:solidFill>
                          <a:srgbClr val="33475B"/>
                        </a:solidFill>
                        <a:latin typeface="Proxima Nova"/>
                        <a:ea typeface="Proxima Nova"/>
                        <a:cs typeface="Proxima Nova"/>
                        <a:sym typeface="Proxima Nova"/>
                      </a:endParaRPr>
                    </a:p>
                    <a:p>
                      <a:pPr marL="274320" lvl="0" indent="-187960" algn="l" rtl="0">
                        <a:lnSpc>
                          <a:spcPct val="115000"/>
                        </a:lnSpc>
                        <a:spcBef>
                          <a:spcPts val="0"/>
                        </a:spcBef>
                        <a:spcAft>
                          <a:spcPts val="0"/>
                        </a:spcAft>
                        <a:buClr>
                          <a:srgbClr val="33475B"/>
                        </a:buClr>
                        <a:buSzPts val="800"/>
                        <a:buFont typeface="Proxima Nova"/>
                        <a:buChar char="●"/>
                      </a:pPr>
                      <a:r>
                        <a:rPr lang="fr" sz="800" b="0" i="0" u="none" baseline="0" dirty="0">
                          <a:solidFill>
                            <a:srgbClr val="33475B"/>
                          </a:solidFill>
                          <a:latin typeface="Proxima Nova"/>
                          <a:ea typeface="Proxima Nova"/>
                          <a:cs typeface="Proxima Nova"/>
                          <a:sym typeface="Proxima Nova"/>
                        </a:rPr>
                        <a:t>Automatisation dans les enquêtes</a:t>
                      </a:r>
                      <a:endParaRPr sz="800" dirty="0">
                        <a:solidFill>
                          <a:srgbClr val="33475B"/>
                        </a:solidFill>
                        <a:latin typeface="Proxima Nova"/>
                        <a:ea typeface="Proxima Nova"/>
                        <a:cs typeface="Proxima Nova"/>
                        <a:sym typeface="Proxima Nova"/>
                      </a:endParaRPr>
                    </a:p>
                    <a:p>
                      <a:pPr marL="274320" lvl="0" indent="-187960" algn="l" rtl="0">
                        <a:lnSpc>
                          <a:spcPct val="115000"/>
                        </a:lnSpc>
                        <a:spcBef>
                          <a:spcPts val="0"/>
                        </a:spcBef>
                        <a:spcAft>
                          <a:spcPts val="0"/>
                        </a:spcAft>
                        <a:buClr>
                          <a:srgbClr val="33475B"/>
                        </a:buClr>
                        <a:buSzPts val="800"/>
                        <a:buFont typeface="Proxima Nova"/>
                        <a:buChar char="●"/>
                      </a:pPr>
                      <a:r>
                        <a:rPr lang="fr" sz="800" b="0" i="0" u="none" baseline="0" dirty="0">
                          <a:solidFill>
                            <a:srgbClr val="33475B"/>
                          </a:solidFill>
                          <a:latin typeface="Proxima Nova"/>
                          <a:ea typeface="Proxima Nova"/>
                          <a:cs typeface="Proxima Nova"/>
                          <a:sym typeface="Proxima Nova"/>
                        </a:rPr>
                        <a:t>Fiche d'informations des contacts avec la réponse à l'enquête</a:t>
                      </a:r>
                      <a:endParaRPr sz="800" dirty="0">
                        <a:solidFill>
                          <a:srgbClr val="33475B"/>
                        </a:solidFill>
                        <a:latin typeface="Proxima Nova"/>
                        <a:ea typeface="Proxima Nova"/>
                        <a:cs typeface="Proxima Nova"/>
                        <a:sym typeface="Proxima Nova"/>
                      </a:endParaRPr>
                    </a:p>
                    <a:p>
                      <a:pPr marL="274320" lvl="0" indent="-187960" algn="l" rtl="0">
                        <a:lnSpc>
                          <a:spcPct val="115000"/>
                        </a:lnSpc>
                        <a:spcBef>
                          <a:spcPts val="0"/>
                        </a:spcBef>
                        <a:spcAft>
                          <a:spcPts val="0"/>
                        </a:spcAft>
                        <a:buClr>
                          <a:srgbClr val="33475B"/>
                        </a:buClr>
                        <a:buSzPts val="800"/>
                        <a:buFont typeface="Proxima Nova"/>
                        <a:buChar char="●"/>
                      </a:pPr>
                      <a:r>
                        <a:rPr lang="fr" sz="800" b="0" i="0" u="none" baseline="0" dirty="0">
                          <a:solidFill>
                            <a:srgbClr val="33475B"/>
                          </a:solidFill>
                          <a:latin typeface="Proxima Nova"/>
                          <a:ea typeface="Proxima Nova"/>
                          <a:cs typeface="Proxima Nova"/>
                          <a:sym typeface="Proxima Nova"/>
                        </a:rPr>
                        <a:t>Liste de désinscription pour les activités marketing en fonction des réponses témoignant de l'insatisfaction des utilisateurs rapportée lors d'une enquête</a:t>
                      </a:r>
                      <a:endParaRPr sz="800" dirty="0">
                        <a:solidFill>
                          <a:srgbClr val="33475B"/>
                        </a:solidFill>
                        <a:latin typeface="Proxima Nova"/>
                        <a:ea typeface="Proxima Nova"/>
                        <a:cs typeface="Proxima Nova"/>
                        <a:sym typeface="Proxima Nova"/>
                      </a:endParaRPr>
                    </a:p>
                    <a:p>
                      <a:pPr marL="274320" lvl="0" indent="-187960" algn="l" rtl="0">
                        <a:lnSpc>
                          <a:spcPct val="115000"/>
                        </a:lnSpc>
                        <a:spcBef>
                          <a:spcPts val="0"/>
                        </a:spcBef>
                        <a:spcAft>
                          <a:spcPts val="0"/>
                        </a:spcAft>
                        <a:buClr>
                          <a:srgbClr val="33475B"/>
                        </a:buClr>
                        <a:buSzPts val="800"/>
                        <a:buFont typeface="Proxima Nova"/>
                        <a:buChar char="●"/>
                      </a:pPr>
                      <a:r>
                        <a:rPr lang="fr" sz="800" b="0" i="0" u="none" baseline="0" dirty="0">
                          <a:solidFill>
                            <a:srgbClr val="33475B"/>
                          </a:solidFill>
                          <a:latin typeface="Proxima Nova"/>
                          <a:ea typeface="Proxima Nova"/>
                          <a:cs typeface="Proxima Nova"/>
                          <a:sym typeface="Proxima Nova"/>
                        </a:rPr>
                        <a:t>Automatisation du marketing (contacts / e-mail / listes / workflows)</a:t>
                      </a:r>
                      <a:endParaRPr sz="800" dirty="0">
                        <a:solidFill>
                          <a:srgbClr val="33475B"/>
                        </a:solidFill>
                        <a:latin typeface="Proxima Nova"/>
                        <a:ea typeface="Proxima Nova"/>
                        <a:cs typeface="Proxima Nova"/>
                        <a:sym typeface="Proxima Nova"/>
                      </a:endParaRPr>
                    </a:p>
                  </a:txBody>
                  <a:tcPr marL="91425" marR="91425" marT="91425" marB="91425">
                    <a:lnL w="9525" cap="flat" cmpd="sng">
                      <a:solidFill>
                        <a:srgbClr val="CBD6E2"/>
                      </a:solidFill>
                      <a:prstDash val="solid"/>
                      <a:round/>
                      <a:headEnd type="none" w="sm" len="sm"/>
                      <a:tailEnd type="none" w="sm" len="sm"/>
                    </a:lnL>
                    <a:lnR w="9525" cap="flat" cmpd="sng">
                      <a:solidFill>
                        <a:srgbClr val="CBD6E2"/>
                      </a:solidFill>
                      <a:prstDash val="solid"/>
                      <a:round/>
                      <a:headEnd type="none" w="sm" len="sm"/>
                      <a:tailEnd type="none" w="sm" len="sm"/>
                    </a:lnR>
                    <a:lnT w="9525" cap="flat" cmpd="sng">
                      <a:solidFill>
                        <a:srgbClr val="CBD6E2"/>
                      </a:solidFill>
                      <a:prstDash val="solid"/>
                      <a:round/>
                      <a:headEnd type="none" w="sm" len="sm"/>
                      <a:tailEnd type="none" w="sm" len="sm"/>
                    </a:lnT>
                    <a:lnB w="9525" cap="flat" cmpd="sng">
                      <a:solidFill>
                        <a:srgbClr val="CBD6E2"/>
                      </a:solidFill>
                      <a:prstDash val="solid"/>
                      <a:round/>
                      <a:headEnd type="none" w="sm" len="sm"/>
                      <a:tailEnd type="none" w="sm" len="sm"/>
                    </a:lnB>
                  </a:tcPr>
                </a:tc>
                <a:extLst>
                  <a:ext uri="{0D108BD9-81ED-4DB2-BD59-A6C34878D82A}">
                    <a16:rowId xmlns:a16="http://schemas.microsoft.com/office/drawing/2014/main" val="10001"/>
                  </a:ext>
                </a:extLst>
              </a:tr>
              <a:tr h="1031614">
                <a:tc>
                  <a:txBody>
                    <a:bodyPr/>
                    <a:lstStyle/>
                    <a:p>
                      <a:pPr marL="0" lvl="0" indent="0" algn="l" rtl="0">
                        <a:spcBef>
                          <a:spcPts val="0"/>
                        </a:spcBef>
                        <a:spcAft>
                          <a:spcPts val="0"/>
                        </a:spcAft>
                        <a:buNone/>
                      </a:pPr>
                      <a:r>
                        <a:rPr lang="fr" sz="800" b="0" i="0" u="none" baseline="0">
                          <a:solidFill>
                            <a:srgbClr val="33475B"/>
                          </a:solidFill>
                          <a:latin typeface="Proxima Nova"/>
                          <a:ea typeface="Proxima Nova"/>
                          <a:cs typeface="Proxima Nova"/>
                          <a:sym typeface="Proxima Nova"/>
                        </a:rPr>
                        <a:t>Les entreprises disposent de </a:t>
                      </a:r>
                      <a:r>
                        <a:rPr lang="fr" sz="800" b="1" i="0" u="none" baseline="0">
                          <a:solidFill>
                            <a:srgbClr val="33475B"/>
                          </a:solidFill>
                          <a:latin typeface="Proxima Nova"/>
                          <a:ea typeface="Proxima Nova"/>
                          <a:cs typeface="Proxima Nova"/>
                          <a:sym typeface="Proxima Nova"/>
                        </a:rPr>
                        <a:t>ressources limitées </a:t>
                      </a:r>
                      <a:r>
                        <a:rPr lang="fr" sz="800" b="0" i="0" u="none" baseline="0">
                          <a:solidFill>
                            <a:srgbClr val="33475B"/>
                          </a:solidFill>
                          <a:latin typeface="Proxima Nova"/>
                          <a:ea typeface="Proxima Nova"/>
                          <a:cs typeface="Proxima Nova"/>
                          <a:sym typeface="Proxima Nova"/>
                        </a:rPr>
                        <a:t>pour répondre aux questions posées au service client et à celles qui sont souvent répétitives.</a:t>
                      </a:r>
                      <a:endParaRPr sz="800">
                        <a:solidFill>
                          <a:srgbClr val="33475B"/>
                        </a:solidFill>
                        <a:latin typeface="Proxima Nova"/>
                        <a:ea typeface="Proxima Nova"/>
                        <a:cs typeface="Proxima Nova"/>
                        <a:sym typeface="Proxima Nova"/>
                      </a:endParaRPr>
                    </a:p>
                    <a:p>
                      <a:pPr marL="0" lvl="0" indent="0" algn="l" rtl="0">
                        <a:spcBef>
                          <a:spcPts val="0"/>
                        </a:spcBef>
                        <a:spcAft>
                          <a:spcPts val="0"/>
                        </a:spcAft>
                        <a:buNone/>
                      </a:pPr>
                      <a:endParaRPr sz="800">
                        <a:solidFill>
                          <a:srgbClr val="33475B"/>
                        </a:solidFill>
                        <a:latin typeface="Proxima Nova"/>
                        <a:ea typeface="Proxima Nova"/>
                        <a:cs typeface="Proxima Nova"/>
                        <a:sym typeface="Proxima Nova"/>
                      </a:endParaRPr>
                    </a:p>
                    <a:p>
                      <a:pPr marL="0" lvl="0" indent="0" algn="l" rtl="0">
                        <a:spcBef>
                          <a:spcPts val="0"/>
                        </a:spcBef>
                        <a:spcAft>
                          <a:spcPts val="0"/>
                        </a:spcAft>
                        <a:buNone/>
                      </a:pPr>
                      <a:endParaRPr sz="800">
                        <a:solidFill>
                          <a:srgbClr val="33475B"/>
                        </a:solidFill>
                        <a:latin typeface="Proxima Nova"/>
                        <a:ea typeface="Proxima Nova"/>
                        <a:cs typeface="Proxima Nova"/>
                        <a:sym typeface="Proxima Nova"/>
                      </a:endParaRPr>
                    </a:p>
                    <a:p>
                      <a:pPr marL="0" lvl="0" indent="0" algn="l" rtl="0">
                        <a:spcBef>
                          <a:spcPts val="0"/>
                        </a:spcBef>
                        <a:spcAft>
                          <a:spcPts val="0"/>
                        </a:spcAft>
                        <a:buNone/>
                      </a:pPr>
                      <a:r>
                        <a:rPr lang="fr" sz="800" b="0" i="0" u="none" baseline="0">
                          <a:solidFill>
                            <a:srgbClr val="33475B"/>
                          </a:solidFill>
                          <a:latin typeface="Proxima Nova"/>
                          <a:ea typeface="Proxima Nova"/>
                          <a:cs typeface="Proxima Nova"/>
                          <a:sym typeface="Proxima Nova"/>
                        </a:rPr>
                        <a:t>Équipes : marketing / vente / service client</a:t>
                      </a:r>
                      <a:endParaRPr sz="800">
                        <a:solidFill>
                          <a:srgbClr val="33475B"/>
                        </a:solidFill>
                        <a:latin typeface="Proxima Nova"/>
                        <a:ea typeface="Proxima Nova"/>
                        <a:cs typeface="Proxima Nova"/>
                        <a:sym typeface="Proxima Nova"/>
                      </a:endParaRPr>
                    </a:p>
                  </a:txBody>
                  <a:tcPr marL="91425" marR="91425" marT="91425" marB="91425">
                    <a:lnL w="9525" cap="flat" cmpd="sng">
                      <a:solidFill>
                        <a:srgbClr val="CBD6E2"/>
                      </a:solidFill>
                      <a:prstDash val="solid"/>
                      <a:round/>
                      <a:headEnd type="none" w="sm" len="sm"/>
                      <a:tailEnd type="none" w="sm" len="sm"/>
                    </a:lnL>
                    <a:lnR w="9525" cap="flat" cmpd="sng">
                      <a:solidFill>
                        <a:srgbClr val="CBD6E2"/>
                      </a:solidFill>
                      <a:prstDash val="solid"/>
                      <a:round/>
                      <a:headEnd type="none" w="sm" len="sm"/>
                      <a:tailEnd type="none" w="sm" len="sm"/>
                    </a:lnR>
                    <a:lnT w="9525" cap="flat" cmpd="sng">
                      <a:solidFill>
                        <a:srgbClr val="CBD6E2"/>
                      </a:solidFill>
                      <a:prstDash val="solid"/>
                      <a:round/>
                      <a:headEnd type="none" w="sm" len="sm"/>
                      <a:tailEnd type="none" w="sm" len="sm"/>
                    </a:lnT>
                    <a:lnB w="9525" cap="flat" cmpd="sng">
                      <a:solidFill>
                        <a:srgbClr val="CBD6E2"/>
                      </a:solidFill>
                      <a:prstDash val="solid"/>
                      <a:round/>
                      <a:headEnd type="none" w="sm" len="sm"/>
                      <a:tailEnd type="none" w="sm" len="sm"/>
                    </a:lnB>
                  </a:tcPr>
                </a:tc>
                <a:tc>
                  <a:txBody>
                    <a:bodyPr/>
                    <a:lstStyle/>
                    <a:p>
                      <a:pPr marL="0" lvl="0" indent="0" algn="l" rtl="0">
                        <a:spcBef>
                          <a:spcPts val="0"/>
                        </a:spcBef>
                        <a:spcAft>
                          <a:spcPts val="0"/>
                        </a:spcAft>
                        <a:buNone/>
                      </a:pPr>
                      <a:r>
                        <a:rPr lang="fr" sz="800" b="1" i="0" u="none" baseline="0">
                          <a:solidFill>
                            <a:srgbClr val="33475B"/>
                          </a:solidFill>
                          <a:latin typeface="Proxima Nova"/>
                          <a:ea typeface="Proxima Nova"/>
                          <a:cs typeface="Proxima Nova"/>
                          <a:sym typeface="Proxima Nova"/>
                        </a:rPr>
                        <a:t>Favoriser l'autonomie des clients</a:t>
                      </a:r>
                      <a:endParaRPr sz="800" b="1">
                        <a:solidFill>
                          <a:srgbClr val="33475B"/>
                        </a:solidFill>
                        <a:latin typeface="Proxima Nova"/>
                        <a:ea typeface="Proxima Nova"/>
                        <a:cs typeface="Proxima Nova"/>
                        <a:sym typeface="Proxima Nova"/>
                      </a:endParaRPr>
                    </a:p>
                    <a:p>
                      <a:pPr marL="274320" lvl="0" indent="-187960" algn="l" rtl="0">
                        <a:spcBef>
                          <a:spcPts val="500"/>
                        </a:spcBef>
                        <a:spcAft>
                          <a:spcPts val="0"/>
                        </a:spcAft>
                        <a:buClr>
                          <a:srgbClr val="33475B"/>
                        </a:buClr>
                        <a:buSzPts val="800"/>
                        <a:buFont typeface="Proxima Nova"/>
                        <a:buChar char="●"/>
                      </a:pPr>
                      <a:r>
                        <a:rPr lang="fr" sz="800" b="0" i="0" u="none" baseline="0">
                          <a:solidFill>
                            <a:srgbClr val="33475B"/>
                          </a:solidFill>
                          <a:latin typeface="Proxima Nova"/>
                          <a:ea typeface="Proxima Nova"/>
                          <a:cs typeface="Proxima Nova"/>
                          <a:sym typeface="Proxima Nova"/>
                        </a:rPr>
                        <a:t>Publier les réponses aux questions les plus fréquentes sur votre site web afin que les équipes commerciales et de service client puissent y accéder et les partager facilement</a:t>
                      </a:r>
                      <a:endParaRPr sz="800">
                        <a:solidFill>
                          <a:srgbClr val="33475B"/>
                        </a:solidFill>
                        <a:latin typeface="Proxima Nova"/>
                        <a:ea typeface="Proxima Nova"/>
                        <a:cs typeface="Proxima Nova"/>
                        <a:sym typeface="Proxima Nova"/>
                      </a:endParaRPr>
                    </a:p>
                    <a:p>
                      <a:pPr marL="274320" lvl="0" indent="-187960" algn="l" rtl="0">
                        <a:spcBef>
                          <a:spcPts val="500"/>
                        </a:spcBef>
                        <a:spcAft>
                          <a:spcPts val="500"/>
                        </a:spcAft>
                        <a:buClr>
                          <a:srgbClr val="33475B"/>
                        </a:buClr>
                        <a:buSzPts val="800"/>
                        <a:buFont typeface="Proxima Nova"/>
                        <a:buChar char="●"/>
                      </a:pPr>
                      <a:r>
                        <a:rPr lang="fr" sz="800" b="0" i="0" u="none" baseline="0">
                          <a:solidFill>
                            <a:srgbClr val="33475B"/>
                          </a:solidFill>
                          <a:latin typeface="Proxima Nova"/>
                          <a:ea typeface="Proxima Nova"/>
                          <a:cs typeface="Proxima Nova"/>
                          <a:sym typeface="Proxima Nova"/>
                        </a:rPr>
                        <a:t>Augmenter la présence sur le web et l'optimisation SEO pour trouver de nouveaux clients</a:t>
                      </a:r>
                      <a:endParaRPr sz="800">
                        <a:solidFill>
                          <a:srgbClr val="33475B"/>
                        </a:solidFill>
                        <a:latin typeface="Proxima Nova"/>
                        <a:ea typeface="Proxima Nova"/>
                        <a:cs typeface="Proxima Nova"/>
                        <a:sym typeface="Proxima Nova"/>
                      </a:endParaRPr>
                    </a:p>
                  </a:txBody>
                  <a:tcPr marL="91425" marR="91425" marT="91425" marB="91425">
                    <a:lnL w="9525" cap="flat" cmpd="sng">
                      <a:solidFill>
                        <a:srgbClr val="CBD6E2"/>
                      </a:solidFill>
                      <a:prstDash val="solid"/>
                      <a:round/>
                      <a:headEnd type="none" w="sm" len="sm"/>
                      <a:tailEnd type="none" w="sm" len="sm"/>
                    </a:lnL>
                    <a:lnR w="9525" cap="flat" cmpd="sng">
                      <a:solidFill>
                        <a:srgbClr val="CBD6E2"/>
                      </a:solidFill>
                      <a:prstDash val="solid"/>
                      <a:round/>
                      <a:headEnd type="none" w="sm" len="sm"/>
                      <a:tailEnd type="none" w="sm" len="sm"/>
                    </a:lnR>
                    <a:lnT w="9525" cap="flat" cmpd="sng">
                      <a:solidFill>
                        <a:srgbClr val="CBD6E2"/>
                      </a:solidFill>
                      <a:prstDash val="solid"/>
                      <a:round/>
                      <a:headEnd type="none" w="sm" len="sm"/>
                      <a:tailEnd type="none" w="sm" len="sm"/>
                    </a:lnT>
                    <a:lnB w="9525" cap="flat" cmpd="sng">
                      <a:solidFill>
                        <a:srgbClr val="CBD6E2"/>
                      </a:solidFill>
                      <a:prstDash val="solid"/>
                      <a:round/>
                      <a:headEnd type="none" w="sm" len="sm"/>
                      <a:tailEnd type="none" w="sm" len="sm"/>
                    </a:lnB>
                  </a:tcPr>
                </a:tc>
                <a:tc>
                  <a:txBody>
                    <a:bodyPr/>
                    <a:lstStyle/>
                    <a:p>
                      <a:pPr marL="342900" lvl="0" indent="-279400" algn="l" rtl="0">
                        <a:lnSpc>
                          <a:spcPct val="115000"/>
                        </a:lnSpc>
                        <a:spcBef>
                          <a:spcPts val="0"/>
                        </a:spcBef>
                        <a:spcAft>
                          <a:spcPts val="0"/>
                        </a:spcAft>
                        <a:buClr>
                          <a:srgbClr val="33475B"/>
                        </a:buClr>
                        <a:buSzPts val="800"/>
                        <a:buFont typeface="Proxima Nova"/>
                        <a:buChar char="●"/>
                      </a:pPr>
                      <a:r>
                        <a:rPr lang="fr" sz="800" b="0" i="0" u="none" baseline="0">
                          <a:solidFill>
                            <a:srgbClr val="33475B"/>
                          </a:solidFill>
                          <a:latin typeface="Proxima Nova"/>
                          <a:ea typeface="Proxima Nova"/>
                          <a:cs typeface="Proxima Nova"/>
                          <a:sym typeface="Proxima Nova"/>
                        </a:rPr>
                        <a:t>Base de connaissances</a:t>
                      </a:r>
                      <a:endParaRPr sz="800">
                        <a:solidFill>
                          <a:srgbClr val="33475B"/>
                        </a:solidFill>
                        <a:latin typeface="Proxima Nova"/>
                        <a:ea typeface="Proxima Nova"/>
                        <a:cs typeface="Proxima Nova"/>
                        <a:sym typeface="Proxima Nova"/>
                      </a:endParaRPr>
                    </a:p>
                    <a:p>
                      <a:pPr marL="342900" lvl="0" indent="-279400" algn="l" rtl="0">
                        <a:lnSpc>
                          <a:spcPct val="115000"/>
                        </a:lnSpc>
                        <a:spcBef>
                          <a:spcPts val="0"/>
                        </a:spcBef>
                        <a:spcAft>
                          <a:spcPts val="0"/>
                        </a:spcAft>
                        <a:buClr>
                          <a:srgbClr val="33475B"/>
                        </a:buClr>
                        <a:buSzPts val="800"/>
                        <a:buFont typeface="Proxima Nova"/>
                        <a:buChar char="●"/>
                      </a:pPr>
                      <a:r>
                        <a:rPr lang="fr" sz="800" b="0" i="0" u="none" baseline="0">
                          <a:solidFill>
                            <a:srgbClr val="33475B"/>
                          </a:solidFill>
                          <a:latin typeface="Proxima Nova"/>
                          <a:ea typeface="Proxima Nova"/>
                          <a:cs typeface="Proxima Nova"/>
                          <a:sym typeface="Proxima Nova"/>
                        </a:rPr>
                        <a:t>Éditeur de base de connaissances</a:t>
                      </a:r>
                      <a:endParaRPr sz="800">
                        <a:solidFill>
                          <a:srgbClr val="33475B"/>
                        </a:solidFill>
                        <a:latin typeface="Proxima Nova"/>
                        <a:ea typeface="Proxima Nova"/>
                        <a:cs typeface="Proxima Nova"/>
                        <a:sym typeface="Proxima Nova"/>
                      </a:endParaRPr>
                    </a:p>
                    <a:p>
                      <a:pPr marL="342900" lvl="0" indent="-279400" algn="l" rtl="0">
                        <a:lnSpc>
                          <a:spcPct val="115000"/>
                        </a:lnSpc>
                        <a:spcBef>
                          <a:spcPts val="0"/>
                        </a:spcBef>
                        <a:spcAft>
                          <a:spcPts val="0"/>
                        </a:spcAft>
                        <a:buClr>
                          <a:srgbClr val="33475B"/>
                        </a:buClr>
                        <a:buSzPts val="800"/>
                        <a:buFont typeface="Proxima Nova"/>
                        <a:buChar char="●"/>
                      </a:pPr>
                      <a:r>
                        <a:rPr lang="fr" sz="800" b="0" i="0" u="none" baseline="0">
                          <a:solidFill>
                            <a:srgbClr val="33475B"/>
                          </a:solidFill>
                          <a:latin typeface="Proxima Nova"/>
                          <a:ea typeface="Proxima Nova"/>
                          <a:cs typeface="Proxima Nova"/>
                          <a:sym typeface="Proxima Nova"/>
                        </a:rPr>
                        <a:t>Rapports sur la base de connaissances</a:t>
                      </a:r>
                      <a:endParaRPr sz="800">
                        <a:solidFill>
                          <a:srgbClr val="33475B"/>
                        </a:solidFill>
                        <a:latin typeface="Proxima Nova"/>
                        <a:ea typeface="Proxima Nova"/>
                        <a:cs typeface="Proxima Nova"/>
                        <a:sym typeface="Proxima Nova"/>
                      </a:endParaRPr>
                    </a:p>
                    <a:p>
                      <a:pPr marL="342900" lvl="0" indent="-279400" algn="l" rtl="0">
                        <a:lnSpc>
                          <a:spcPct val="115000"/>
                        </a:lnSpc>
                        <a:spcBef>
                          <a:spcPts val="0"/>
                        </a:spcBef>
                        <a:spcAft>
                          <a:spcPts val="0"/>
                        </a:spcAft>
                        <a:buClr>
                          <a:srgbClr val="33475B"/>
                        </a:buClr>
                        <a:buSzPts val="800"/>
                        <a:buFont typeface="Proxima Nova"/>
                        <a:buChar char="●"/>
                      </a:pPr>
                      <a:r>
                        <a:rPr lang="fr" sz="800" b="0" i="0" u="none" baseline="0">
                          <a:solidFill>
                            <a:srgbClr val="33475B"/>
                          </a:solidFill>
                          <a:latin typeface="Proxima Nova"/>
                          <a:ea typeface="Proxima Nova"/>
                          <a:cs typeface="Proxima Nova"/>
                          <a:sym typeface="Proxima Nova"/>
                        </a:rPr>
                        <a:t>Partage de la base de connaissances dans la boîte de réception et le CRM</a:t>
                      </a:r>
                      <a:endParaRPr sz="800">
                        <a:solidFill>
                          <a:srgbClr val="33475B"/>
                        </a:solidFill>
                        <a:latin typeface="Proxima Nova"/>
                        <a:ea typeface="Proxima Nova"/>
                        <a:cs typeface="Proxima Nova"/>
                        <a:sym typeface="Proxima Nova"/>
                      </a:endParaRPr>
                    </a:p>
                    <a:p>
                      <a:pPr marL="342900" lvl="0" indent="-279400" algn="l" rtl="0">
                        <a:lnSpc>
                          <a:spcPct val="115000"/>
                        </a:lnSpc>
                        <a:spcBef>
                          <a:spcPts val="0"/>
                        </a:spcBef>
                        <a:spcAft>
                          <a:spcPts val="0"/>
                        </a:spcAft>
                        <a:buClr>
                          <a:srgbClr val="33475B"/>
                        </a:buClr>
                        <a:buSzPts val="800"/>
                        <a:buFont typeface="Proxima Nova"/>
                        <a:buChar char="●"/>
                      </a:pPr>
                      <a:r>
                        <a:rPr lang="fr" sz="800" b="0" i="0" u="none" baseline="0">
                          <a:solidFill>
                            <a:srgbClr val="33475B"/>
                          </a:solidFill>
                          <a:latin typeface="Proxima Nova"/>
                          <a:ea typeface="Proxima Nova"/>
                          <a:cs typeface="Proxima Nova"/>
                          <a:sym typeface="Proxima Nova"/>
                        </a:rPr>
                        <a:t>Chatflows / Suggestions dans la base de connaissances</a:t>
                      </a:r>
                      <a:endParaRPr sz="800">
                        <a:solidFill>
                          <a:srgbClr val="33475B"/>
                        </a:solidFill>
                        <a:latin typeface="Proxima Nova"/>
                        <a:ea typeface="Proxima Nova"/>
                        <a:cs typeface="Proxima Nova"/>
                        <a:sym typeface="Proxima Nova"/>
                      </a:endParaRPr>
                    </a:p>
                  </a:txBody>
                  <a:tcPr marL="91425" marR="91425" marT="91425" marB="91425">
                    <a:lnL w="9525" cap="flat" cmpd="sng">
                      <a:solidFill>
                        <a:srgbClr val="CBD6E2"/>
                      </a:solidFill>
                      <a:prstDash val="solid"/>
                      <a:round/>
                      <a:headEnd type="none" w="sm" len="sm"/>
                      <a:tailEnd type="none" w="sm" len="sm"/>
                    </a:lnL>
                    <a:lnR w="9525" cap="flat" cmpd="sng">
                      <a:solidFill>
                        <a:srgbClr val="CBD6E2"/>
                      </a:solidFill>
                      <a:prstDash val="solid"/>
                      <a:round/>
                      <a:headEnd type="none" w="sm" len="sm"/>
                      <a:tailEnd type="none" w="sm" len="sm"/>
                    </a:lnR>
                    <a:lnT w="9525" cap="flat" cmpd="sng">
                      <a:solidFill>
                        <a:srgbClr val="CBD6E2"/>
                      </a:solidFill>
                      <a:prstDash val="solid"/>
                      <a:round/>
                      <a:headEnd type="none" w="sm" len="sm"/>
                      <a:tailEnd type="none" w="sm" len="sm"/>
                    </a:lnT>
                    <a:lnB w="9525" cap="flat" cmpd="sng">
                      <a:solidFill>
                        <a:srgbClr val="CBD6E2"/>
                      </a:solidFill>
                      <a:prstDash val="solid"/>
                      <a:round/>
                      <a:headEnd type="none" w="sm" len="sm"/>
                      <a:tailEnd type="none" w="sm" len="sm"/>
                    </a:lnB>
                  </a:tcPr>
                </a:tc>
                <a:extLst>
                  <a:ext uri="{0D108BD9-81ED-4DB2-BD59-A6C34878D82A}">
                    <a16:rowId xmlns:a16="http://schemas.microsoft.com/office/drawing/2014/main" val="10002"/>
                  </a:ext>
                </a:extLst>
              </a:tr>
              <a:tr h="1031614">
                <a:tc>
                  <a:txBody>
                    <a:bodyPr/>
                    <a:lstStyle/>
                    <a:p>
                      <a:pPr marL="0" lvl="0" indent="0" algn="l" rtl="0">
                        <a:spcBef>
                          <a:spcPts val="0"/>
                        </a:spcBef>
                        <a:spcAft>
                          <a:spcPts val="0"/>
                        </a:spcAft>
                        <a:buClr>
                          <a:schemeClr val="dk1"/>
                        </a:buClr>
                        <a:buSzPts val="1100"/>
                        <a:buFont typeface="Arial"/>
                        <a:buNone/>
                      </a:pPr>
                      <a:r>
                        <a:rPr lang="fr" sz="800" b="0" i="0" u="none" baseline="0" dirty="0">
                          <a:solidFill>
                            <a:srgbClr val="33475B"/>
                          </a:solidFill>
                          <a:latin typeface="Proxima Nova"/>
                          <a:ea typeface="Proxima Nova"/>
                          <a:cs typeface="Proxima Nova"/>
                          <a:sym typeface="Proxima Nova"/>
                        </a:rPr>
                        <a:t>Les équipes en contact avec les clients dans des systèmes différents </a:t>
                      </a:r>
                      <a:r>
                        <a:rPr lang="fr" sz="800" b="1" i="0" u="none" baseline="0" dirty="0">
                          <a:solidFill>
                            <a:srgbClr val="33475B"/>
                          </a:solidFill>
                          <a:latin typeface="Proxima Nova"/>
                          <a:ea typeface="Proxima Nova"/>
                          <a:cs typeface="Proxima Nova"/>
                          <a:sym typeface="Proxima Nova"/>
                        </a:rPr>
                        <a:t>manquent d'informations contextuelles </a:t>
                      </a:r>
                      <a:r>
                        <a:rPr lang="fr" sz="800" b="0" i="0" u="none" baseline="0" dirty="0">
                          <a:solidFill>
                            <a:srgbClr val="33475B"/>
                          </a:solidFill>
                          <a:latin typeface="Proxima Nova"/>
                          <a:ea typeface="Proxima Nova"/>
                          <a:cs typeface="Proxima Nova"/>
                          <a:sym typeface="Proxima Nova"/>
                        </a:rPr>
                        <a:t>qui les rendraient plus efficaces.</a:t>
                      </a:r>
                      <a:endParaRPr sz="800" dirty="0">
                        <a:solidFill>
                          <a:srgbClr val="33475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800" dirty="0">
                        <a:solidFill>
                          <a:srgbClr val="33475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800" dirty="0">
                        <a:solidFill>
                          <a:srgbClr val="33475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fr" sz="800" b="0" i="0" u="none" baseline="0" dirty="0">
                          <a:solidFill>
                            <a:srgbClr val="33475B"/>
                          </a:solidFill>
                          <a:latin typeface="Proxima Nova"/>
                          <a:ea typeface="Proxima Nova"/>
                          <a:cs typeface="Proxima Nova"/>
                          <a:sym typeface="Proxima Nova"/>
                        </a:rPr>
                        <a:t>Équipes : marketing / vente / service client</a:t>
                      </a:r>
                      <a:endParaRPr sz="800" dirty="0">
                        <a:solidFill>
                          <a:srgbClr val="33475B"/>
                        </a:solidFill>
                        <a:latin typeface="Proxima Nova"/>
                        <a:ea typeface="Proxima Nova"/>
                        <a:cs typeface="Proxima Nova"/>
                        <a:sym typeface="Proxima Nova"/>
                      </a:endParaRPr>
                    </a:p>
                  </a:txBody>
                  <a:tcPr marL="91425" marR="91425" marT="91425" marB="91425">
                    <a:lnL w="9525" cap="flat" cmpd="sng">
                      <a:solidFill>
                        <a:srgbClr val="CBD6E2"/>
                      </a:solidFill>
                      <a:prstDash val="solid"/>
                      <a:round/>
                      <a:headEnd type="none" w="sm" len="sm"/>
                      <a:tailEnd type="none" w="sm" len="sm"/>
                    </a:lnL>
                    <a:lnR w="9525" cap="flat" cmpd="sng">
                      <a:solidFill>
                        <a:srgbClr val="CBD6E2"/>
                      </a:solidFill>
                      <a:prstDash val="solid"/>
                      <a:round/>
                      <a:headEnd type="none" w="sm" len="sm"/>
                      <a:tailEnd type="none" w="sm" len="sm"/>
                    </a:lnR>
                    <a:lnT w="9525" cap="flat" cmpd="sng">
                      <a:solidFill>
                        <a:srgbClr val="CBD6E2"/>
                      </a:solidFill>
                      <a:prstDash val="solid"/>
                      <a:round/>
                      <a:headEnd type="none" w="sm" len="sm"/>
                      <a:tailEnd type="none" w="sm" len="sm"/>
                    </a:lnT>
                    <a:lnB w="9525" cap="flat" cmpd="sng">
                      <a:solidFill>
                        <a:srgbClr val="CBD6E2"/>
                      </a:solidFill>
                      <a:prstDash val="solid"/>
                      <a:round/>
                      <a:headEnd type="none" w="sm" len="sm"/>
                      <a:tailEnd type="none" w="sm" len="sm"/>
                    </a:lnB>
                  </a:tcPr>
                </a:tc>
                <a:tc>
                  <a:txBody>
                    <a:bodyPr/>
                    <a:lstStyle/>
                    <a:p>
                      <a:pPr marL="0" lvl="0" indent="0" algn="l" rtl="0">
                        <a:spcBef>
                          <a:spcPts val="0"/>
                        </a:spcBef>
                        <a:spcAft>
                          <a:spcPts val="0"/>
                        </a:spcAft>
                        <a:buNone/>
                      </a:pPr>
                      <a:r>
                        <a:rPr lang="fr" sz="800" b="1" i="0" u="none" baseline="0" dirty="0">
                          <a:solidFill>
                            <a:srgbClr val="33475B"/>
                          </a:solidFill>
                          <a:latin typeface="Proxima Nova"/>
                          <a:ea typeface="Proxima Nova"/>
                          <a:cs typeface="Proxima Nova"/>
                          <a:sym typeface="Proxima Nova"/>
                        </a:rPr>
                        <a:t>Fournir une expérience client sans frictions</a:t>
                      </a:r>
                      <a:endParaRPr sz="800" b="1" dirty="0">
                        <a:solidFill>
                          <a:srgbClr val="33475B"/>
                        </a:solidFill>
                        <a:latin typeface="Proxima Nova"/>
                        <a:ea typeface="Proxima Nova"/>
                        <a:cs typeface="Proxima Nova"/>
                        <a:sym typeface="Proxima Nova"/>
                      </a:endParaRPr>
                    </a:p>
                    <a:p>
                      <a:pPr marL="274320" lvl="0" indent="-187960" algn="l" rtl="0">
                        <a:spcBef>
                          <a:spcPts val="500"/>
                        </a:spcBef>
                        <a:spcAft>
                          <a:spcPts val="0"/>
                        </a:spcAft>
                        <a:buClr>
                          <a:srgbClr val="33475B"/>
                        </a:buClr>
                        <a:buSzPts val="800"/>
                        <a:buFont typeface="Proxima Nova"/>
                        <a:buChar char="●"/>
                      </a:pPr>
                      <a:r>
                        <a:rPr lang="fr" sz="800" b="0" i="0" u="none" baseline="0" dirty="0">
                          <a:solidFill>
                            <a:srgbClr val="33475B"/>
                          </a:solidFill>
                          <a:latin typeface="Proxima Nova"/>
                          <a:ea typeface="Proxima Nova"/>
                          <a:cs typeface="Proxima Nova"/>
                          <a:sym typeface="Proxima Nova"/>
                        </a:rPr>
                        <a:t>Visualiser toutes les interactions avec les clients de façon centralisée afin d'optimiser l'efficacité et l'expérience client</a:t>
                      </a:r>
                      <a:endParaRPr sz="800" dirty="0">
                        <a:solidFill>
                          <a:srgbClr val="33475B"/>
                        </a:solidFill>
                        <a:latin typeface="Proxima Nova"/>
                        <a:ea typeface="Proxima Nova"/>
                        <a:cs typeface="Proxima Nova"/>
                        <a:sym typeface="Proxima Nova"/>
                      </a:endParaRPr>
                    </a:p>
                    <a:p>
                      <a:pPr marL="274320" lvl="0" indent="-187960" algn="l" rtl="0">
                        <a:spcBef>
                          <a:spcPts val="500"/>
                        </a:spcBef>
                        <a:spcAft>
                          <a:spcPts val="500"/>
                        </a:spcAft>
                        <a:buClr>
                          <a:srgbClr val="33475B"/>
                        </a:buClr>
                        <a:buSzPts val="800"/>
                        <a:buFont typeface="Proxima Nova"/>
                        <a:buChar char="●"/>
                      </a:pPr>
                      <a:r>
                        <a:rPr lang="fr" sz="800" b="0" i="0" u="none" baseline="0" dirty="0">
                          <a:solidFill>
                            <a:srgbClr val="33475B"/>
                          </a:solidFill>
                          <a:latin typeface="Proxima Nova"/>
                          <a:ea typeface="Proxima Nova"/>
                          <a:cs typeface="Proxima Nova"/>
                          <a:sym typeface="Proxima Nova"/>
                        </a:rPr>
                        <a:t>Toutes les équipes ont accès aux mêmes données pour favoriser la communication interne et externe </a:t>
                      </a:r>
                      <a:r>
                        <a:rPr lang="fr-FR" sz="800" b="0" i="0" u="none" baseline="0" dirty="0">
                          <a:solidFill>
                            <a:srgbClr val="33475B"/>
                          </a:solidFill>
                          <a:latin typeface="Proxima Nova"/>
                          <a:ea typeface="Proxima Nova"/>
                          <a:cs typeface="Proxima Nova"/>
                          <a:sym typeface="Proxima Nova"/>
                        </a:rPr>
                        <a:t>ainsi que</a:t>
                      </a:r>
                      <a:r>
                        <a:rPr lang="fr" sz="800" b="0" i="0" u="none" baseline="0" dirty="0">
                          <a:solidFill>
                            <a:srgbClr val="33475B"/>
                          </a:solidFill>
                          <a:latin typeface="Proxima Nova"/>
                          <a:ea typeface="Proxima Nova"/>
                          <a:cs typeface="Proxima Nova"/>
                          <a:sym typeface="Proxima Nova"/>
                        </a:rPr>
                        <a:t> les analyses</a:t>
                      </a:r>
                      <a:endParaRPr sz="800" dirty="0">
                        <a:solidFill>
                          <a:srgbClr val="33475B"/>
                        </a:solidFill>
                        <a:latin typeface="Proxima Nova"/>
                        <a:ea typeface="Proxima Nova"/>
                        <a:cs typeface="Proxima Nova"/>
                        <a:sym typeface="Proxima Nova"/>
                      </a:endParaRPr>
                    </a:p>
                  </a:txBody>
                  <a:tcPr marL="91425" marR="91425" marT="91425" marB="91425">
                    <a:lnL w="9525" cap="flat" cmpd="sng">
                      <a:solidFill>
                        <a:srgbClr val="CBD6E2"/>
                      </a:solidFill>
                      <a:prstDash val="solid"/>
                      <a:round/>
                      <a:headEnd type="none" w="sm" len="sm"/>
                      <a:tailEnd type="none" w="sm" len="sm"/>
                    </a:lnL>
                    <a:lnR w="9525" cap="flat" cmpd="sng">
                      <a:solidFill>
                        <a:srgbClr val="CBD6E2"/>
                      </a:solidFill>
                      <a:prstDash val="solid"/>
                      <a:round/>
                      <a:headEnd type="none" w="sm" len="sm"/>
                      <a:tailEnd type="none" w="sm" len="sm"/>
                    </a:lnR>
                    <a:lnT w="9525" cap="flat" cmpd="sng">
                      <a:solidFill>
                        <a:srgbClr val="CBD6E2"/>
                      </a:solidFill>
                      <a:prstDash val="solid"/>
                      <a:round/>
                      <a:headEnd type="none" w="sm" len="sm"/>
                      <a:tailEnd type="none" w="sm" len="sm"/>
                    </a:lnT>
                    <a:lnB w="9525" cap="flat" cmpd="sng">
                      <a:solidFill>
                        <a:srgbClr val="CBD6E2"/>
                      </a:solidFill>
                      <a:prstDash val="solid"/>
                      <a:round/>
                      <a:headEnd type="none" w="sm" len="sm"/>
                      <a:tailEnd type="none" w="sm" len="sm"/>
                    </a:lnB>
                  </a:tcPr>
                </a:tc>
                <a:tc>
                  <a:txBody>
                    <a:bodyPr/>
                    <a:lstStyle/>
                    <a:p>
                      <a:pPr marL="342900" lvl="0" indent="-279400" algn="l" rtl="0">
                        <a:spcBef>
                          <a:spcPts val="0"/>
                        </a:spcBef>
                        <a:spcAft>
                          <a:spcPts val="0"/>
                        </a:spcAft>
                        <a:buClr>
                          <a:srgbClr val="33475B"/>
                        </a:buClr>
                        <a:buSzPts val="800"/>
                        <a:buFont typeface="Proxima Nova"/>
                        <a:buChar char="●"/>
                      </a:pPr>
                      <a:r>
                        <a:rPr lang="fr" sz="800" b="0" i="0" u="none" baseline="0" dirty="0">
                          <a:solidFill>
                            <a:srgbClr val="33475B"/>
                          </a:solidFill>
                          <a:latin typeface="Proxima Nova"/>
                          <a:ea typeface="Proxima Nova"/>
                          <a:cs typeface="Proxima Nova"/>
                          <a:sym typeface="Proxima Nova"/>
                        </a:rPr>
                        <a:t>Contacts / Entreprises / Transactions / Tickets</a:t>
                      </a:r>
                      <a:endParaRPr sz="800" dirty="0">
                        <a:solidFill>
                          <a:srgbClr val="33475B"/>
                        </a:solidFill>
                        <a:latin typeface="Proxima Nova"/>
                        <a:ea typeface="Proxima Nova"/>
                        <a:cs typeface="Proxima Nova"/>
                        <a:sym typeface="Proxima Nova"/>
                      </a:endParaRPr>
                    </a:p>
                    <a:p>
                      <a:pPr marL="342900" lvl="0" indent="-279400" algn="l" rtl="0">
                        <a:spcBef>
                          <a:spcPts val="0"/>
                        </a:spcBef>
                        <a:spcAft>
                          <a:spcPts val="0"/>
                        </a:spcAft>
                        <a:buClr>
                          <a:srgbClr val="33475B"/>
                        </a:buClr>
                        <a:buSzPts val="800"/>
                        <a:buFont typeface="Proxima Nova"/>
                        <a:buChar char="●"/>
                      </a:pPr>
                      <a:r>
                        <a:rPr lang="fr" sz="800" b="0" i="0" u="none" baseline="0" dirty="0">
                          <a:solidFill>
                            <a:srgbClr val="33475B"/>
                          </a:solidFill>
                          <a:latin typeface="Proxima Nova"/>
                          <a:ea typeface="Proxima Nova"/>
                          <a:cs typeface="Proxima Nova"/>
                          <a:sym typeface="Proxima Nova"/>
                        </a:rPr>
                        <a:t>Chronologie des fiches d'informations</a:t>
                      </a:r>
                      <a:endParaRPr sz="800" dirty="0">
                        <a:solidFill>
                          <a:srgbClr val="33475B"/>
                        </a:solidFill>
                        <a:latin typeface="Proxima Nova"/>
                        <a:ea typeface="Proxima Nova"/>
                        <a:cs typeface="Proxima Nova"/>
                        <a:sym typeface="Proxima Nova"/>
                      </a:endParaRPr>
                    </a:p>
                    <a:p>
                      <a:pPr marL="342900" lvl="0" indent="-279400" algn="l" rtl="0">
                        <a:spcBef>
                          <a:spcPts val="0"/>
                        </a:spcBef>
                        <a:spcAft>
                          <a:spcPts val="0"/>
                        </a:spcAft>
                        <a:buClr>
                          <a:srgbClr val="33475B"/>
                        </a:buClr>
                        <a:buSzPts val="800"/>
                        <a:buFont typeface="Proxima Nova"/>
                        <a:buChar char="●"/>
                      </a:pPr>
                      <a:r>
                        <a:rPr lang="fr" sz="800" b="0" i="0" u="none" baseline="0" dirty="0">
                          <a:solidFill>
                            <a:srgbClr val="33475B"/>
                          </a:solidFill>
                          <a:latin typeface="Proxima Nova"/>
                          <a:ea typeface="Proxima Nova"/>
                          <a:cs typeface="Proxima Nova"/>
                          <a:sym typeface="Proxima Nova"/>
                        </a:rPr>
                        <a:t>Notes / @mentions</a:t>
                      </a:r>
                      <a:endParaRPr sz="800" dirty="0">
                        <a:solidFill>
                          <a:srgbClr val="33475B"/>
                        </a:solidFill>
                        <a:latin typeface="Proxima Nova"/>
                        <a:ea typeface="Proxima Nova"/>
                        <a:cs typeface="Proxima Nova"/>
                        <a:sym typeface="Proxima Nova"/>
                      </a:endParaRPr>
                    </a:p>
                    <a:p>
                      <a:pPr marL="342900" lvl="0" indent="-279400" algn="l" rtl="0">
                        <a:spcBef>
                          <a:spcPts val="0"/>
                        </a:spcBef>
                        <a:spcAft>
                          <a:spcPts val="0"/>
                        </a:spcAft>
                        <a:buClr>
                          <a:srgbClr val="33475B"/>
                        </a:buClr>
                        <a:buSzPts val="800"/>
                        <a:buFont typeface="Proxima Nova"/>
                        <a:buChar char="●"/>
                      </a:pPr>
                      <a:r>
                        <a:rPr lang="fr" sz="800" b="0" i="0" u="none" baseline="0" dirty="0">
                          <a:solidFill>
                            <a:srgbClr val="33475B"/>
                          </a:solidFill>
                          <a:latin typeface="Proxima Nova"/>
                          <a:ea typeface="Proxima Nova"/>
                          <a:cs typeface="Proxima Nova"/>
                          <a:sym typeface="Proxima Nova"/>
                        </a:rPr>
                        <a:t>Boîte de réception des conversations</a:t>
                      </a:r>
                      <a:endParaRPr sz="800" dirty="0">
                        <a:solidFill>
                          <a:srgbClr val="33475B"/>
                        </a:solidFill>
                        <a:latin typeface="Proxima Nova"/>
                        <a:ea typeface="Proxima Nova"/>
                        <a:cs typeface="Proxima Nova"/>
                        <a:sym typeface="Proxima Nova"/>
                      </a:endParaRPr>
                    </a:p>
                    <a:p>
                      <a:pPr marL="342900" lvl="0" indent="-279400" algn="l" rtl="0">
                        <a:spcBef>
                          <a:spcPts val="0"/>
                        </a:spcBef>
                        <a:spcAft>
                          <a:spcPts val="0"/>
                        </a:spcAft>
                        <a:buClr>
                          <a:srgbClr val="33475B"/>
                        </a:buClr>
                        <a:buSzPts val="800"/>
                        <a:buFont typeface="Proxima Nova"/>
                        <a:buChar char="●"/>
                      </a:pPr>
                      <a:r>
                        <a:rPr lang="fr" sz="800" b="0" i="0" u="none" baseline="0" dirty="0">
                          <a:solidFill>
                            <a:srgbClr val="33475B"/>
                          </a:solidFill>
                          <a:latin typeface="Proxima Nova"/>
                          <a:ea typeface="Proxima Nova"/>
                          <a:cs typeface="Proxima Nova"/>
                          <a:sym typeface="Proxima Nova"/>
                        </a:rPr>
                        <a:t>Automatisation du pipeline</a:t>
                      </a:r>
                      <a:endParaRPr sz="800" dirty="0">
                        <a:solidFill>
                          <a:srgbClr val="33475B"/>
                        </a:solidFill>
                        <a:latin typeface="Proxima Nova"/>
                        <a:ea typeface="Proxima Nova"/>
                        <a:cs typeface="Proxima Nova"/>
                        <a:sym typeface="Proxima Nova"/>
                      </a:endParaRPr>
                    </a:p>
                    <a:p>
                      <a:pPr marL="457200" lvl="0" indent="0" algn="l" rtl="0">
                        <a:spcBef>
                          <a:spcPts val="0"/>
                        </a:spcBef>
                        <a:spcAft>
                          <a:spcPts val="0"/>
                        </a:spcAft>
                        <a:buNone/>
                      </a:pPr>
                      <a:endParaRPr sz="800" dirty="0">
                        <a:solidFill>
                          <a:srgbClr val="33475B"/>
                        </a:solidFill>
                        <a:latin typeface="Proxima Nova"/>
                        <a:ea typeface="Proxima Nova"/>
                        <a:cs typeface="Proxima Nova"/>
                        <a:sym typeface="Proxima Nova"/>
                      </a:endParaRPr>
                    </a:p>
                    <a:p>
                      <a:pPr marL="0" lvl="0" indent="0" algn="l" rtl="0">
                        <a:spcBef>
                          <a:spcPts val="0"/>
                        </a:spcBef>
                        <a:spcAft>
                          <a:spcPts val="0"/>
                        </a:spcAft>
                        <a:buNone/>
                      </a:pPr>
                      <a:endParaRPr sz="800" dirty="0">
                        <a:solidFill>
                          <a:srgbClr val="33475B"/>
                        </a:solidFill>
                        <a:latin typeface="Proxima Nova"/>
                        <a:ea typeface="Proxima Nova"/>
                        <a:cs typeface="Proxima Nova"/>
                        <a:sym typeface="Proxima Nova"/>
                      </a:endParaRPr>
                    </a:p>
                  </a:txBody>
                  <a:tcPr marL="91425" marR="91425" marT="91425" marB="91425">
                    <a:lnL w="9525" cap="flat" cmpd="sng">
                      <a:solidFill>
                        <a:srgbClr val="CBD6E2"/>
                      </a:solidFill>
                      <a:prstDash val="solid"/>
                      <a:round/>
                      <a:headEnd type="none" w="sm" len="sm"/>
                      <a:tailEnd type="none" w="sm" len="sm"/>
                    </a:lnL>
                    <a:lnR w="9525" cap="flat" cmpd="sng">
                      <a:solidFill>
                        <a:srgbClr val="CBD6E2"/>
                      </a:solidFill>
                      <a:prstDash val="solid"/>
                      <a:round/>
                      <a:headEnd type="none" w="sm" len="sm"/>
                      <a:tailEnd type="none" w="sm" len="sm"/>
                    </a:lnR>
                    <a:lnT w="9525" cap="flat" cmpd="sng">
                      <a:solidFill>
                        <a:srgbClr val="CBD6E2"/>
                      </a:solidFill>
                      <a:prstDash val="solid"/>
                      <a:round/>
                      <a:headEnd type="none" w="sm" len="sm"/>
                      <a:tailEnd type="none" w="sm" len="sm"/>
                    </a:lnT>
                    <a:lnB w="9525" cap="flat" cmpd="sng">
                      <a:solidFill>
                        <a:srgbClr val="CBD6E2"/>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957" name="Google Shape;957;p179"/>
          <p:cNvSpPr txBox="1">
            <a:spLocks noGrp="1"/>
          </p:cNvSpPr>
          <p:nvPr>
            <p:ph type="title"/>
          </p:nvPr>
        </p:nvSpPr>
        <p:spPr>
          <a:xfrm>
            <a:off x="0" y="292150"/>
            <a:ext cx="9144000" cy="455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b="1" i="0" u="none" baseline="0"/>
              <a:t>Argumentaires commerciaux</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graphicFrame>
        <p:nvGraphicFramePr>
          <p:cNvPr id="962" name="Google Shape;962;p180"/>
          <p:cNvGraphicFramePr/>
          <p:nvPr>
            <p:extLst>
              <p:ext uri="{D42A27DB-BD31-4B8C-83A1-F6EECF244321}">
                <p14:modId xmlns:p14="http://schemas.microsoft.com/office/powerpoint/2010/main" val="805907651"/>
              </p:ext>
            </p:extLst>
          </p:nvPr>
        </p:nvGraphicFramePr>
        <p:xfrm>
          <a:off x="135525" y="1398775"/>
          <a:ext cx="8844450" cy="3492380"/>
        </p:xfrm>
        <a:graphic>
          <a:graphicData uri="http://schemas.openxmlformats.org/drawingml/2006/table">
            <a:tbl>
              <a:tblPr>
                <a:noFill/>
                <a:tableStyleId>{1703B09D-3A5F-4182-948F-88FB549F3CB5}</a:tableStyleId>
              </a:tblPr>
              <a:tblGrid>
                <a:gridCol w="3799000">
                  <a:extLst>
                    <a:ext uri="{9D8B030D-6E8A-4147-A177-3AD203B41FA5}">
                      <a16:colId xmlns:a16="http://schemas.microsoft.com/office/drawing/2014/main" val="20000"/>
                    </a:ext>
                  </a:extLst>
                </a:gridCol>
                <a:gridCol w="5045450">
                  <a:extLst>
                    <a:ext uri="{9D8B030D-6E8A-4147-A177-3AD203B41FA5}">
                      <a16:colId xmlns:a16="http://schemas.microsoft.com/office/drawing/2014/main" val="20001"/>
                    </a:ext>
                  </a:extLst>
                </a:gridCol>
              </a:tblGrid>
              <a:tr h="258075">
                <a:tc>
                  <a:txBody>
                    <a:bodyPr/>
                    <a:lstStyle/>
                    <a:p>
                      <a:pPr marL="0" lvl="0" indent="0" algn="l" rtl="0">
                        <a:spcBef>
                          <a:spcPts val="0"/>
                        </a:spcBef>
                        <a:spcAft>
                          <a:spcPts val="0"/>
                        </a:spcAft>
                        <a:buNone/>
                      </a:pPr>
                      <a:r>
                        <a:rPr lang="fr" sz="1100" b="1" i="0" u="none" baseline="0">
                          <a:solidFill>
                            <a:srgbClr val="33475B"/>
                          </a:solidFill>
                          <a:latin typeface="Proxima Nova"/>
                          <a:ea typeface="Proxima Nova"/>
                          <a:cs typeface="Proxima Nova"/>
                          <a:sym typeface="Proxima Nova"/>
                        </a:rPr>
                        <a:t>Problème</a:t>
                      </a:r>
                      <a:endParaRPr sz="1100" b="1">
                        <a:solidFill>
                          <a:srgbClr val="33475B"/>
                        </a:solidFill>
                        <a:latin typeface="Proxima Nova"/>
                        <a:ea typeface="Proxima Nova"/>
                        <a:cs typeface="Proxima Nova"/>
                        <a:sym typeface="Proxima Nova"/>
                      </a:endParaRPr>
                    </a:p>
                  </a:txBody>
                  <a:tcPr marL="91425" marR="91425" marT="91425" marB="91425">
                    <a:lnL w="9525" cap="flat" cmpd="sng">
                      <a:solidFill>
                        <a:srgbClr val="CBD6E2"/>
                      </a:solidFill>
                      <a:prstDash val="solid"/>
                      <a:round/>
                      <a:headEnd type="none" w="sm" len="sm"/>
                      <a:tailEnd type="none" w="sm" len="sm"/>
                    </a:lnL>
                    <a:lnR w="9525" cap="flat" cmpd="sng">
                      <a:solidFill>
                        <a:srgbClr val="CBD6E2"/>
                      </a:solidFill>
                      <a:prstDash val="solid"/>
                      <a:round/>
                      <a:headEnd type="none" w="sm" len="sm"/>
                      <a:tailEnd type="none" w="sm" len="sm"/>
                    </a:lnR>
                    <a:lnT w="9525" cap="flat" cmpd="sng">
                      <a:solidFill>
                        <a:srgbClr val="CBD6E2"/>
                      </a:solidFill>
                      <a:prstDash val="solid"/>
                      <a:round/>
                      <a:headEnd type="none" w="sm" len="sm"/>
                      <a:tailEnd type="none" w="sm" len="sm"/>
                    </a:lnT>
                    <a:lnB w="9525" cap="flat" cmpd="sng">
                      <a:solidFill>
                        <a:srgbClr val="CBD6E2"/>
                      </a:solidFill>
                      <a:prstDash val="solid"/>
                      <a:round/>
                      <a:headEnd type="none" w="sm" len="sm"/>
                      <a:tailEnd type="none" w="sm" len="sm"/>
                    </a:lnB>
                    <a:solidFill>
                      <a:srgbClr val="E5F5F9"/>
                    </a:solidFill>
                  </a:tcPr>
                </a:tc>
                <a:tc>
                  <a:txBody>
                    <a:bodyPr/>
                    <a:lstStyle/>
                    <a:p>
                      <a:pPr marL="0" lvl="0" indent="0" algn="l" rtl="0">
                        <a:spcBef>
                          <a:spcPts val="0"/>
                        </a:spcBef>
                        <a:spcAft>
                          <a:spcPts val="0"/>
                        </a:spcAft>
                        <a:buNone/>
                      </a:pPr>
                      <a:r>
                        <a:rPr lang="fr" sz="1100" b="1" i="0" u="none" baseline="0">
                          <a:solidFill>
                            <a:srgbClr val="33475B"/>
                          </a:solidFill>
                          <a:latin typeface="Proxima Nova"/>
                          <a:ea typeface="Proxima Nova"/>
                          <a:cs typeface="Proxima Nova"/>
                          <a:sym typeface="Proxima Nova"/>
                        </a:rPr>
                        <a:t>Questions</a:t>
                      </a:r>
                      <a:endParaRPr sz="1100" b="1">
                        <a:solidFill>
                          <a:srgbClr val="33475B"/>
                        </a:solidFill>
                        <a:latin typeface="Proxima Nova"/>
                        <a:ea typeface="Proxima Nova"/>
                        <a:cs typeface="Proxima Nova"/>
                        <a:sym typeface="Proxima Nova"/>
                      </a:endParaRPr>
                    </a:p>
                  </a:txBody>
                  <a:tcPr marL="91425" marR="91425" marT="91425" marB="91425">
                    <a:lnL w="9525" cap="flat" cmpd="sng">
                      <a:solidFill>
                        <a:srgbClr val="CBD6E2"/>
                      </a:solidFill>
                      <a:prstDash val="solid"/>
                      <a:round/>
                      <a:headEnd type="none" w="sm" len="sm"/>
                      <a:tailEnd type="none" w="sm" len="sm"/>
                    </a:lnL>
                    <a:lnR w="9525" cap="flat" cmpd="sng">
                      <a:solidFill>
                        <a:srgbClr val="CBD6E2"/>
                      </a:solidFill>
                      <a:prstDash val="solid"/>
                      <a:round/>
                      <a:headEnd type="none" w="sm" len="sm"/>
                      <a:tailEnd type="none" w="sm" len="sm"/>
                    </a:lnR>
                    <a:lnT w="9525" cap="flat" cmpd="sng">
                      <a:solidFill>
                        <a:srgbClr val="CBD6E2"/>
                      </a:solidFill>
                      <a:prstDash val="solid"/>
                      <a:round/>
                      <a:headEnd type="none" w="sm" len="sm"/>
                      <a:tailEnd type="none" w="sm" len="sm"/>
                    </a:lnT>
                    <a:lnB w="9525" cap="flat" cmpd="sng">
                      <a:solidFill>
                        <a:srgbClr val="CBD6E2"/>
                      </a:solidFill>
                      <a:prstDash val="solid"/>
                      <a:round/>
                      <a:headEnd type="none" w="sm" len="sm"/>
                      <a:tailEnd type="none" w="sm" len="sm"/>
                    </a:lnB>
                    <a:solidFill>
                      <a:srgbClr val="F5F8FA"/>
                    </a:solidFill>
                  </a:tcPr>
                </a:tc>
                <a:extLst>
                  <a:ext uri="{0D108BD9-81ED-4DB2-BD59-A6C34878D82A}">
                    <a16:rowId xmlns:a16="http://schemas.microsoft.com/office/drawing/2014/main" val="10000"/>
                  </a:ext>
                </a:extLst>
              </a:tr>
              <a:tr h="840925">
                <a:tc>
                  <a:txBody>
                    <a:bodyPr/>
                    <a:lstStyle/>
                    <a:p>
                      <a:pPr marL="0" lvl="0" indent="0" algn="l" rtl="0">
                        <a:spcBef>
                          <a:spcPts val="0"/>
                        </a:spcBef>
                        <a:spcAft>
                          <a:spcPts val="0"/>
                        </a:spcAft>
                        <a:buNone/>
                      </a:pPr>
                      <a:r>
                        <a:rPr lang="fr" sz="800" b="0" i="0" u="none" baseline="0">
                          <a:solidFill>
                            <a:srgbClr val="33475B"/>
                          </a:solidFill>
                          <a:latin typeface="Proxima Nova"/>
                          <a:ea typeface="Proxima Nova"/>
                          <a:cs typeface="Proxima Nova"/>
                          <a:sym typeface="Proxima Nova"/>
                        </a:rPr>
                        <a:t>Les entreprises veulent </a:t>
                      </a:r>
                      <a:r>
                        <a:rPr lang="fr" sz="800" b="1" i="0" u="none" baseline="0">
                          <a:solidFill>
                            <a:srgbClr val="33475B"/>
                          </a:solidFill>
                          <a:latin typeface="Proxima Nova"/>
                          <a:ea typeface="Proxima Nova"/>
                          <a:cs typeface="Proxima Nova"/>
                          <a:sym typeface="Proxima Nova"/>
                        </a:rPr>
                        <a:t>vendre plus à leurs clients</a:t>
                      </a:r>
                      <a:r>
                        <a:rPr lang="fr" sz="800" b="0" i="0" u="none" baseline="0">
                          <a:solidFill>
                            <a:srgbClr val="33475B"/>
                          </a:solidFill>
                          <a:latin typeface="Proxima Nova"/>
                          <a:ea typeface="Proxima Nova"/>
                          <a:cs typeface="Proxima Nova"/>
                          <a:sym typeface="Proxima Nova"/>
                        </a:rPr>
                        <a:t> (augmenter la valeur vie client) mais il leur manque une stratégie claire pour définir leur audience cible.</a:t>
                      </a:r>
                      <a:endParaRPr sz="800">
                        <a:solidFill>
                          <a:srgbClr val="33475B"/>
                        </a:solidFill>
                        <a:latin typeface="Proxima Nova"/>
                        <a:ea typeface="Proxima Nova"/>
                        <a:cs typeface="Proxima Nova"/>
                        <a:sym typeface="Proxima Nova"/>
                      </a:endParaRPr>
                    </a:p>
                    <a:p>
                      <a:pPr marL="0" lvl="0" indent="0" algn="l" rtl="0">
                        <a:spcBef>
                          <a:spcPts val="0"/>
                        </a:spcBef>
                        <a:spcAft>
                          <a:spcPts val="0"/>
                        </a:spcAft>
                        <a:buNone/>
                      </a:pPr>
                      <a:endParaRPr sz="800">
                        <a:solidFill>
                          <a:srgbClr val="33475B"/>
                        </a:solidFill>
                        <a:latin typeface="Proxima Nova"/>
                        <a:ea typeface="Proxima Nova"/>
                        <a:cs typeface="Proxima Nova"/>
                        <a:sym typeface="Proxima Nova"/>
                      </a:endParaRPr>
                    </a:p>
                    <a:p>
                      <a:pPr marL="0" lvl="0" indent="0" algn="l" rtl="0">
                        <a:spcBef>
                          <a:spcPts val="0"/>
                        </a:spcBef>
                        <a:spcAft>
                          <a:spcPts val="0"/>
                        </a:spcAft>
                        <a:buNone/>
                      </a:pPr>
                      <a:endParaRPr sz="800">
                        <a:solidFill>
                          <a:srgbClr val="33475B"/>
                        </a:solidFill>
                        <a:latin typeface="Proxima Nova"/>
                        <a:ea typeface="Proxima Nova"/>
                        <a:cs typeface="Proxima Nova"/>
                        <a:sym typeface="Proxima Nova"/>
                      </a:endParaRPr>
                    </a:p>
                    <a:p>
                      <a:pPr marL="0" lvl="0" indent="0" algn="l" rtl="0">
                        <a:spcBef>
                          <a:spcPts val="0"/>
                        </a:spcBef>
                        <a:spcAft>
                          <a:spcPts val="0"/>
                        </a:spcAft>
                        <a:buNone/>
                      </a:pPr>
                      <a:r>
                        <a:rPr lang="fr" sz="800" b="0" i="0" u="none" baseline="0">
                          <a:solidFill>
                            <a:srgbClr val="33475B"/>
                          </a:solidFill>
                          <a:latin typeface="Proxima Nova"/>
                          <a:ea typeface="Proxima Nova"/>
                          <a:cs typeface="Proxima Nova"/>
                          <a:sym typeface="Proxima Nova"/>
                        </a:rPr>
                        <a:t>Équipes : marketing / vente</a:t>
                      </a:r>
                      <a:endParaRPr sz="800">
                        <a:solidFill>
                          <a:srgbClr val="33475B"/>
                        </a:solidFill>
                        <a:latin typeface="Proxima Nova"/>
                        <a:ea typeface="Proxima Nova"/>
                        <a:cs typeface="Proxima Nova"/>
                        <a:sym typeface="Proxima Nova"/>
                      </a:endParaRPr>
                    </a:p>
                  </a:txBody>
                  <a:tcPr marL="91425" marR="91425" marT="91425" marB="91425">
                    <a:lnL w="9525" cap="flat" cmpd="sng">
                      <a:solidFill>
                        <a:srgbClr val="CBD6E2"/>
                      </a:solidFill>
                      <a:prstDash val="solid"/>
                      <a:round/>
                      <a:headEnd type="none" w="sm" len="sm"/>
                      <a:tailEnd type="none" w="sm" len="sm"/>
                    </a:lnL>
                    <a:lnR w="9525" cap="flat" cmpd="sng">
                      <a:solidFill>
                        <a:srgbClr val="CBD6E2"/>
                      </a:solidFill>
                      <a:prstDash val="solid"/>
                      <a:round/>
                      <a:headEnd type="none" w="sm" len="sm"/>
                      <a:tailEnd type="none" w="sm" len="sm"/>
                    </a:lnR>
                    <a:lnT w="9525" cap="flat" cmpd="sng">
                      <a:solidFill>
                        <a:srgbClr val="CBD6E2"/>
                      </a:solidFill>
                      <a:prstDash val="solid"/>
                      <a:round/>
                      <a:headEnd type="none" w="sm" len="sm"/>
                      <a:tailEnd type="none" w="sm" len="sm"/>
                    </a:lnT>
                    <a:lnB w="9525" cap="flat" cmpd="sng">
                      <a:solidFill>
                        <a:srgbClr val="CBD6E2"/>
                      </a:solidFill>
                      <a:prstDash val="solid"/>
                      <a:round/>
                      <a:headEnd type="none" w="sm" len="sm"/>
                      <a:tailEnd type="none" w="sm" len="sm"/>
                    </a:lnB>
                  </a:tcPr>
                </a:tc>
                <a:tc>
                  <a:txBody>
                    <a:bodyPr/>
                    <a:lstStyle/>
                    <a:p>
                      <a:pPr marL="457200" lvl="0" indent="-279400" algn="l" rtl="0">
                        <a:spcBef>
                          <a:spcPts val="0"/>
                        </a:spcBef>
                        <a:spcAft>
                          <a:spcPts val="0"/>
                        </a:spcAft>
                        <a:buClr>
                          <a:srgbClr val="33475B"/>
                        </a:buClr>
                        <a:buSzPts val="800"/>
                        <a:buFont typeface="Proxima Nova"/>
                        <a:buChar char="●"/>
                      </a:pPr>
                      <a:r>
                        <a:rPr lang="fr" sz="700" b="0" i="0" u="none" baseline="0" dirty="0">
                          <a:solidFill>
                            <a:srgbClr val="33475B"/>
                          </a:solidFill>
                          <a:latin typeface="Proxima Nova"/>
                          <a:ea typeface="Proxima Nova"/>
                          <a:cs typeface="Proxima Nova"/>
                          <a:sym typeface="Proxima Nova"/>
                        </a:rPr>
                        <a:t>Comment identifiez-vous vos meilleurs clients et ceux qui sont insatisfaits ?</a:t>
                      </a:r>
                      <a:endParaRPr sz="700" dirty="0">
                        <a:solidFill>
                          <a:srgbClr val="33475B"/>
                        </a:solidFill>
                        <a:latin typeface="Proxima Nova"/>
                        <a:ea typeface="Proxima Nova"/>
                        <a:cs typeface="Proxima Nova"/>
                        <a:sym typeface="Proxima Nova"/>
                      </a:endParaRPr>
                    </a:p>
                    <a:p>
                      <a:pPr marL="457200" lvl="0" indent="-279400" algn="l" rtl="0">
                        <a:spcBef>
                          <a:spcPts val="0"/>
                        </a:spcBef>
                        <a:spcAft>
                          <a:spcPts val="0"/>
                        </a:spcAft>
                        <a:buClr>
                          <a:srgbClr val="33475B"/>
                        </a:buClr>
                        <a:buSzPts val="800"/>
                        <a:buFont typeface="Proxima Nova"/>
                        <a:buChar char="●"/>
                      </a:pPr>
                      <a:r>
                        <a:rPr lang="fr" sz="700" b="0" i="0" u="none" baseline="0" dirty="0">
                          <a:solidFill>
                            <a:srgbClr val="33475B"/>
                          </a:solidFill>
                          <a:latin typeface="Proxima Nova"/>
                          <a:ea typeface="Proxima Nova"/>
                          <a:cs typeface="Proxima Nova"/>
                          <a:sym typeface="Proxima Nova"/>
                        </a:rPr>
                        <a:t>Pouvez-vous me montrer une liste de vos meilleurs clients ?</a:t>
                      </a:r>
                      <a:endParaRPr sz="700" dirty="0">
                        <a:solidFill>
                          <a:srgbClr val="33475B"/>
                        </a:solidFill>
                        <a:latin typeface="Proxima Nova"/>
                        <a:ea typeface="Proxima Nova"/>
                        <a:cs typeface="Proxima Nova"/>
                        <a:sym typeface="Proxima Nova"/>
                      </a:endParaRPr>
                    </a:p>
                    <a:p>
                      <a:pPr marL="457200" lvl="0" indent="-279400" algn="l" rtl="0">
                        <a:spcBef>
                          <a:spcPts val="0"/>
                        </a:spcBef>
                        <a:spcAft>
                          <a:spcPts val="0"/>
                        </a:spcAft>
                        <a:buClr>
                          <a:srgbClr val="33475B"/>
                        </a:buClr>
                        <a:buSzPts val="800"/>
                        <a:buFont typeface="Proxima Nova"/>
                        <a:buChar char="●"/>
                      </a:pPr>
                      <a:r>
                        <a:rPr lang="fr" sz="700" b="0" i="0" u="none" baseline="0" dirty="0">
                          <a:solidFill>
                            <a:srgbClr val="33475B"/>
                          </a:solidFill>
                          <a:latin typeface="Proxima Nova"/>
                          <a:ea typeface="Proxima Nova"/>
                          <a:cs typeface="Proxima Nova"/>
                          <a:sym typeface="Proxima Nova"/>
                        </a:rPr>
                        <a:t>Quels types de preuves d'engagement sur les réseaux sociaux vos clients demandent-ils ? (études de cas/témoignages) D'où proviennent-elles ?</a:t>
                      </a:r>
                      <a:endParaRPr sz="700" dirty="0">
                        <a:solidFill>
                          <a:srgbClr val="33475B"/>
                        </a:solidFill>
                        <a:latin typeface="Proxima Nova"/>
                        <a:ea typeface="Proxima Nova"/>
                        <a:cs typeface="Proxima Nova"/>
                        <a:sym typeface="Proxima Nova"/>
                      </a:endParaRPr>
                    </a:p>
                    <a:p>
                      <a:pPr marL="457200" lvl="0" indent="-279400" algn="l" rtl="0">
                        <a:spcBef>
                          <a:spcPts val="0"/>
                        </a:spcBef>
                        <a:spcAft>
                          <a:spcPts val="0"/>
                        </a:spcAft>
                        <a:buClr>
                          <a:srgbClr val="33475B"/>
                        </a:buClr>
                        <a:buSzPts val="800"/>
                        <a:buFont typeface="Proxima Nova"/>
                        <a:buChar char="●"/>
                      </a:pPr>
                      <a:r>
                        <a:rPr lang="fr" sz="700" b="0" i="0" u="none" baseline="0" dirty="0">
                          <a:solidFill>
                            <a:srgbClr val="33475B"/>
                          </a:solidFill>
                          <a:latin typeface="Proxima Nova"/>
                          <a:ea typeface="Proxima Nova"/>
                          <a:cs typeface="Proxima Nova"/>
                          <a:sym typeface="Proxima Nova"/>
                        </a:rPr>
                        <a:t>Comment </a:t>
                      </a:r>
                      <a:r>
                        <a:rPr lang="fr" sz="700" b="0" i="0" u="none" baseline="0" dirty="0" err="1">
                          <a:solidFill>
                            <a:srgbClr val="33475B"/>
                          </a:solidFill>
                          <a:latin typeface="Proxima Nova"/>
                          <a:ea typeface="Proxima Nova"/>
                          <a:cs typeface="Proxima Nova"/>
                          <a:sym typeface="Proxima Nova"/>
                        </a:rPr>
                        <a:t>prenez-vous</a:t>
                      </a:r>
                      <a:r>
                        <a:rPr lang="fr" sz="700" b="0" i="0" u="none" baseline="0" dirty="0">
                          <a:solidFill>
                            <a:srgbClr val="33475B"/>
                          </a:solidFill>
                          <a:latin typeface="Proxima Nova"/>
                          <a:ea typeface="Proxima Nova"/>
                          <a:cs typeface="Proxima Nova"/>
                          <a:sym typeface="Proxima Nova"/>
                        </a:rPr>
                        <a:t> les devants face à une perte potentielle de clients ? Comment les risques de perte de clients sont-ils identifiés à l'avance ?</a:t>
                      </a:r>
                      <a:endParaRPr sz="700" dirty="0">
                        <a:solidFill>
                          <a:srgbClr val="33475B"/>
                        </a:solidFill>
                        <a:latin typeface="Proxima Nova"/>
                        <a:ea typeface="Proxima Nova"/>
                        <a:cs typeface="Proxima Nova"/>
                        <a:sym typeface="Proxima Nova"/>
                      </a:endParaRPr>
                    </a:p>
                    <a:p>
                      <a:pPr marL="0" lvl="0" indent="0" algn="l" rtl="0">
                        <a:spcBef>
                          <a:spcPts val="500"/>
                        </a:spcBef>
                        <a:spcAft>
                          <a:spcPts val="500"/>
                        </a:spcAft>
                        <a:buNone/>
                      </a:pPr>
                      <a:endParaRPr sz="700" dirty="0">
                        <a:solidFill>
                          <a:srgbClr val="33475B"/>
                        </a:solidFill>
                        <a:latin typeface="Proxima Nova"/>
                        <a:ea typeface="Proxima Nova"/>
                        <a:cs typeface="Proxima Nova"/>
                        <a:sym typeface="Proxima Nova"/>
                      </a:endParaRPr>
                    </a:p>
                  </a:txBody>
                  <a:tcPr marL="91425" marR="91425" marT="91425" marB="91425">
                    <a:lnL w="9525" cap="flat" cmpd="sng">
                      <a:solidFill>
                        <a:srgbClr val="CBD6E2"/>
                      </a:solidFill>
                      <a:prstDash val="solid"/>
                      <a:round/>
                      <a:headEnd type="none" w="sm" len="sm"/>
                      <a:tailEnd type="none" w="sm" len="sm"/>
                    </a:lnL>
                    <a:lnR w="9525" cap="flat" cmpd="sng">
                      <a:solidFill>
                        <a:srgbClr val="CBD6E2"/>
                      </a:solidFill>
                      <a:prstDash val="solid"/>
                      <a:round/>
                      <a:headEnd type="none" w="sm" len="sm"/>
                      <a:tailEnd type="none" w="sm" len="sm"/>
                    </a:lnR>
                    <a:lnT w="9525" cap="flat" cmpd="sng">
                      <a:solidFill>
                        <a:srgbClr val="CBD6E2"/>
                      </a:solidFill>
                      <a:prstDash val="solid"/>
                      <a:round/>
                      <a:headEnd type="none" w="sm" len="sm"/>
                      <a:tailEnd type="none" w="sm" len="sm"/>
                    </a:lnT>
                    <a:lnB w="9525" cap="flat" cmpd="sng">
                      <a:solidFill>
                        <a:srgbClr val="CBD6E2"/>
                      </a:solidFill>
                      <a:prstDash val="solid"/>
                      <a:round/>
                      <a:headEnd type="none" w="sm" len="sm"/>
                      <a:tailEnd type="none" w="sm" len="sm"/>
                    </a:lnB>
                  </a:tcPr>
                </a:tc>
                <a:extLst>
                  <a:ext uri="{0D108BD9-81ED-4DB2-BD59-A6C34878D82A}">
                    <a16:rowId xmlns:a16="http://schemas.microsoft.com/office/drawing/2014/main" val="10001"/>
                  </a:ext>
                </a:extLst>
              </a:tr>
              <a:tr h="709075">
                <a:tc>
                  <a:txBody>
                    <a:bodyPr/>
                    <a:lstStyle/>
                    <a:p>
                      <a:pPr marL="0" lvl="0" indent="0" algn="l" rtl="0">
                        <a:spcBef>
                          <a:spcPts val="0"/>
                        </a:spcBef>
                        <a:spcAft>
                          <a:spcPts val="0"/>
                        </a:spcAft>
                        <a:buNone/>
                      </a:pPr>
                      <a:r>
                        <a:rPr lang="fr" sz="800" b="0" i="0" u="none" baseline="0">
                          <a:solidFill>
                            <a:srgbClr val="33475B"/>
                          </a:solidFill>
                          <a:latin typeface="Proxima Nova"/>
                          <a:ea typeface="Proxima Nova"/>
                          <a:cs typeface="Proxima Nova"/>
                          <a:sym typeface="Proxima Nova"/>
                        </a:rPr>
                        <a:t>Les entreprises disposent de </a:t>
                      </a:r>
                      <a:r>
                        <a:rPr lang="fr" sz="800" b="1" i="0" u="none" baseline="0">
                          <a:solidFill>
                            <a:srgbClr val="33475B"/>
                          </a:solidFill>
                          <a:latin typeface="Proxima Nova"/>
                          <a:ea typeface="Proxima Nova"/>
                          <a:cs typeface="Proxima Nova"/>
                          <a:sym typeface="Proxima Nova"/>
                        </a:rPr>
                        <a:t>ressources limitées </a:t>
                      </a:r>
                      <a:r>
                        <a:rPr lang="fr" sz="800" b="0" i="0" u="none" baseline="0">
                          <a:solidFill>
                            <a:srgbClr val="33475B"/>
                          </a:solidFill>
                          <a:latin typeface="Proxima Nova"/>
                          <a:ea typeface="Proxima Nova"/>
                          <a:cs typeface="Proxima Nova"/>
                          <a:sym typeface="Proxima Nova"/>
                        </a:rPr>
                        <a:t>pour répondre aux questions posées au service client et à celles qui sont souvent répétitives.</a:t>
                      </a:r>
                      <a:endParaRPr sz="800">
                        <a:solidFill>
                          <a:srgbClr val="33475B"/>
                        </a:solidFill>
                        <a:latin typeface="Proxima Nova"/>
                        <a:ea typeface="Proxima Nova"/>
                        <a:cs typeface="Proxima Nova"/>
                        <a:sym typeface="Proxima Nova"/>
                      </a:endParaRPr>
                    </a:p>
                    <a:p>
                      <a:pPr marL="0" lvl="0" indent="0" algn="l" rtl="0">
                        <a:spcBef>
                          <a:spcPts val="0"/>
                        </a:spcBef>
                        <a:spcAft>
                          <a:spcPts val="0"/>
                        </a:spcAft>
                        <a:buNone/>
                      </a:pPr>
                      <a:endParaRPr sz="800">
                        <a:solidFill>
                          <a:srgbClr val="33475B"/>
                        </a:solidFill>
                        <a:latin typeface="Proxima Nova"/>
                        <a:ea typeface="Proxima Nova"/>
                        <a:cs typeface="Proxima Nova"/>
                        <a:sym typeface="Proxima Nova"/>
                      </a:endParaRPr>
                    </a:p>
                    <a:p>
                      <a:pPr marL="0" lvl="0" indent="0" algn="l" rtl="0">
                        <a:spcBef>
                          <a:spcPts val="0"/>
                        </a:spcBef>
                        <a:spcAft>
                          <a:spcPts val="0"/>
                        </a:spcAft>
                        <a:buNone/>
                      </a:pPr>
                      <a:endParaRPr sz="800">
                        <a:solidFill>
                          <a:srgbClr val="33475B"/>
                        </a:solidFill>
                        <a:latin typeface="Proxima Nova"/>
                        <a:ea typeface="Proxima Nova"/>
                        <a:cs typeface="Proxima Nova"/>
                        <a:sym typeface="Proxima Nova"/>
                      </a:endParaRPr>
                    </a:p>
                    <a:p>
                      <a:pPr marL="0" lvl="0" indent="0" algn="l" rtl="0">
                        <a:spcBef>
                          <a:spcPts val="0"/>
                        </a:spcBef>
                        <a:spcAft>
                          <a:spcPts val="0"/>
                        </a:spcAft>
                        <a:buNone/>
                      </a:pPr>
                      <a:r>
                        <a:rPr lang="fr" sz="800" b="0" i="0" u="none" baseline="0">
                          <a:solidFill>
                            <a:srgbClr val="33475B"/>
                          </a:solidFill>
                          <a:latin typeface="Proxima Nova"/>
                          <a:ea typeface="Proxima Nova"/>
                          <a:cs typeface="Proxima Nova"/>
                          <a:sym typeface="Proxima Nova"/>
                        </a:rPr>
                        <a:t>Équipes : marketing / vente / service client</a:t>
                      </a:r>
                      <a:endParaRPr sz="800">
                        <a:solidFill>
                          <a:srgbClr val="33475B"/>
                        </a:solidFill>
                        <a:latin typeface="Proxima Nova"/>
                        <a:ea typeface="Proxima Nova"/>
                        <a:cs typeface="Proxima Nova"/>
                        <a:sym typeface="Proxima Nova"/>
                      </a:endParaRPr>
                    </a:p>
                  </a:txBody>
                  <a:tcPr marL="91425" marR="91425" marT="91425" marB="91425">
                    <a:lnL w="9525" cap="flat" cmpd="sng">
                      <a:solidFill>
                        <a:srgbClr val="CBD6E2"/>
                      </a:solidFill>
                      <a:prstDash val="solid"/>
                      <a:round/>
                      <a:headEnd type="none" w="sm" len="sm"/>
                      <a:tailEnd type="none" w="sm" len="sm"/>
                    </a:lnL>
                    <a:lnR w="9525" cap="flat" cmpd="sng">
                      <a:solidFill>
                        <a:srgbClr val="CBD6E2"/>
                      </a:solidFill>
                      <a:prstDash val="solid"/>
                      <a:round/>
                      <a:headEnd type="none" w="sm" len="sm"/>
                      <a:tailEnd type="none" w="sm" len="sm"/>
                    </a:lnR>
                    <a:lnT w="9525" cap="flat" cmpd="sng">
                      <a:solidFill>
                        <a:srgbClr val="CBD6E2"/>
                      </a:solidFill>
                      <a:prstDash val="solid"/>
                      <a:round/>
                      <a:headEnd type="none" w="sm" len="sm"/>
                      <a:tailEnd type="none" w="sm" len="sm"/>
                    </a:lnT>
                    <a:lnB w="9525" cap="flat" cmpd="sng">
                      <a:solidFill>
                        <a:srgbClr val="CBD6E2"/>
                      </a:solidFill>
                      <a:prstDash val="solid"/>
                      <a:round/>
                      <a:headEnd type="none" w="sm" len="sm"/>
                      <a:tailEnd type="none" w="sm" len="sm"/>
                    </a:lnB>
                  </a:tcPr>
                </a:tc>
                <a:tc>
                  <a:txBody>
                    <a:bodyPr/>
                    <a:lstStyle/>
                    <a:p>
                      <a:pPr marL="457200" lvl="0" indent="-279400" algn="l" rtl="0">
                        <a:spcBef>
                          <a:spcPts val="0"/>
                        </a:spcBef>
                        <a:spcAft>
                          <a:spcPts val="0"/>
                        </a:spcAft>
                        <a:buClr>
                          <a:srgbClr val="33475B"/>
                        </a:buClr>
                        <a:buSzPts val="800"/>
                        <a:buFont typeface="Proxima Nova"/>
                        <a:buChar char="●"/>
                      </a:pPr>
                      <a:r>
                        <a:rPr lang="fr" sz="700" b="0" i="0" u="none" baseline="0" dirty="0">
                          <a:solidFill>
                            <a:srgbClr val="33475B"/>
                          </a:solidFill>
                          <a:latin typeface="Proxima Nova"/>
                          <a:ea typeface="Proxima Nova"/>
                          <a:cs typeface="Proxima Nova"/>
                          <a:sym typeface="Proxima Nova"/>
                        </a:rPr>
                        <a:t>Vos clients ont-ils un moyen de trouver les réponses à leurs questions sans contacter votre équipe ?</a:t>
                      </a:r>
                      <a:endParaRPr sz="700" dirty="0">
                        <a:solidFill>
                          <a:srgbClr val="33475B"/>
                        </a:solidFill>
                        <a:latin typeface="Proxima Nova"/>
                        <a:ea typeface="Proxima Nova"/>
                        <a:cs typeface="Proxima Nova"/>
                        <a:sym typeface="Proxima Nova"/>
                      </a:endParaRPr>
                    </a:p>
                    <a:p>
                      <a:pPr marL="457200" lvl="0" indent="-279400" algn="l" rtl="0">
                        <a:spcBef>
                          <a:spcPts val="0"/>
                        </a:spcBef>
                        <a:spcAft>
                          <a:spcPts val="0"/>
                        </a:spcAft>
                        <a:buClr>
                          <a:srgbClr val="33475B"/>
                        </a:buClr>
                        <a:buSzPts val="800"/>
                        <a:buFont typeface="Proxima Nova"/>
                        <a:buChar char="●"/>
                      </a:pPr>
                      <a:r>
                        <a:rPr lang="fr" sz="700" b="0" i="0" u="none" baseline="0" dirty="0">
                          <a:solidFill>
                            <a:srgbClr val="33475B"/>
                          </a:solidFill>
                          <a:latin typeface="Proxima Nova"/>
                          <a:ea typeface="Proxima Nova"/>
                          <a:cs typeface="Proxima Nova"/>
                          <a:sym typeface="Proxima Nova"/>
                        </a:rPr>
                        <a:t>Vos clients posent-ils souvent les mêmes questions ?</a:t>
                      </a:r>
                      <a:endParaRPr sz="700" dirty="0">
                        <a:solidFill>
                          <a:srgbClr val="33475B"/>
                        </a:solidFill>
                        <a:latin typeface="Proxima Nova"/>
                        <a:ea typeface="Proxima Nova"/>
                        <a:cs typeface="Proxima Nova"/>
                        <a:sym typeface="Proxima Nova"/>
                      </a:endParaRPr>
                    </a:p>
                    <a:p>
                      <a:pPr marL="457200" lvl="0" indent="-279400" algn="l" rtl="0">
                        <a:spcBef>
                          <a:spcPts val="0"/>
                        </a:spcBef>
                        <a:spcAft>
                          <a:spcPts val="0"/>
                        </a:spcAft>
                        <a:buClr>
                          <a:srgbClr val="33475B"/>
                        </a:buClr>
                        <a:buSzPts val="800"/>
                        <a:buFont typeface="Proxima Nova"/>
                        <a:buChar char="●"/>
                      </a:pPr>
                      <a:r>
                        <a:rPr lang="fr" sz="700" b="0" i="0" u="none" baseline="0" dirty="0">
                          <a:solidFill>
                            <a:srgbClr val="33475B"/>
                          </a:solidFill>
                          <a:latin typeface="Proxima Nova"/>
                          <a:ea typeface="Proxima Nova"/>
                          <a:cs typeface="Proxima Nova"/>
                          <a:sym typeface="Proxima Nova"/>
                        </a:rPr>
                        <a:t>Quels sont les jours et horaires de travail de votre équipe ? Comment les clients obtiennent-ils des réponses à leurs questions en dehors de ces horaires ? Exemple : différents jours fériés dans votre pays et le leur</a:t>
                      </a:r>
                      <a:endParaRPr sz="700" dirty="0">
                        <a:solidFill>
                          <a:srgbClr val="33475B"/>
                        </a:solidFill>
                        <a:latin typeface="Proxima Nova"/>
                        <a:ea typeface="Proxima Nova"/>
                        <a:cs typeface="Proxima Nova"/>
                        <a:sym typeface="Proxima Nova"/>
                      </a:endParaRPr>
                    </a:p>
                  </a:txBody>
                  <a:tcPr marL="91425" marR="91425" marT="91425" marB="91425">
                    <a:lnL w="9525" cap="flat" cmpd="sng">
                      <a:solidFill>
                        <a:srgbClr val="CBD6E2"/>
                      </a:solidFill>
                      <a:prstDash val="solid"/>
                      <a:round/>
                      <a:headEnd type="none" w="sm" len="sm"/>
                      <a:tailEnd type="none" w="sm" len="sm"/>
                    </a:lnL>
                    <a:lnR w="9525" cap="flat" cmpd="sng">
                      <a:solidFill>
                        <a:srgbClr val="CBD6E2"/>
                      </a:solidFill>
                      <a:prstDash val="solid"/>
                      <a:round/>
                      <a:headEnd type="none" w="sm" len="sm"/>
                      <a:tailEnd type="none" w="sm" len="sm"/>
                    </a:lnR>
                    <a:lnT w="9525" cap="flat" cmpd="sng">
                      <a:solidFill>
                        <a:srgbClr val="CBD6E2"/>
                      </a:solidFill>
                      <a:prstDash val="solid"/>
                      <a:round/>
                      <a:headEnd type="none" w="sm" len="sm"/>
                      <a:tailEnd type="none" w="sm" len="sm"/>
                    </a:lnT>
                    <a:lnB w="9525" cap="flat" cmpd="sng">
                      <a:solidFill>
                        <a:srgbClr val="CBD6E2"/>
                      </a:solidFill>
                      <a:prstDash val="solid"/>
                      <a:round/>
                      <a:headEnd type="none" w="sm" len="sm"/>
                      <a:tailEnd type="none" w="sm" len="sm"/>
                    </a:lnB>
                  </a:tcPr>
                </a:tc>
                <a:extLst>
                  <a:ext uri="{0D108BD9-81ED-4DB2-BD59-A6C34878D82A}">
                    <a16:rowId xmlns:a16="http://schemas.microsoft.com/office/drawing/2014/main" val="10002"/>
                  </a:ext>
                </a:extLst>
              </a:tr>
              <a:tr h="840925">
                <a:tc>
                  <a:txBody>
                    <a:bodyPr/>
                    <a:lstStyle/>
                    <a:p>
                      <a:pPr marL="0" lvl="0" indent="0" algn="l" rtl="0">
                        <a:spcBef>
                          <a:spcPts val="0"/>
                        </a:spcBef>
                        <a:spcAft>
                          <a:spcPts val="0"/>
                        </a:spcAft>
                        <a:buClr>
                          <a:schemeClr val="dk1"/>
                        </a:buClr>
                        <a:buSzPts val="1100"/>
                        <a:buFont typeface="Arial"/>
                        <a:buNone/>
                      </a:pPr>
                      <a:r>
                        <a:rPr lang="fr" sz="800" b="0" i="0" u="none" baseline="0" dirty="0">
                          <a:solidFill>
                            <a:srgbClr val="33475B"/>
                          </a:solidFill>
                          <a:latin typeface="Proxima Nova"/>
                          <a:ea typeface="Proxima Nova"/>
                          <a:cs typeface="Proxima Nova"/>
                          <a:sym typeface="Proxima Nova"/>
                        </a:rPr>
                        <a:t>Les équipes en contact avec les clients dans des systèmes différents </a:t>
                      </a:r>
                      <a:r>
                        <a:rPr lang="fr" sz="800" b="1" i="0" u="none" baseline="0" dirty="0">
                          <a:solidFill>
                            <a:srgbClr val="33475B"/>
                          </a:solidFill>
                          <a:latin typeface="Proxima Nova"/>
                          <a:ea typeface="Proxima Nova"/>
                          <a:cs typeface="Proxima Nova"/>
                          <a:sym typeface="Proxima Nova"/>
                        </a:rPr>
                        <a:t>manquent d'informations contextuelles </a:t>
                      </a:r>
                      <a:r>
                        <a:rPr lang="fr" sz="800" b="0" i="0" u="none" baseline="0" dirty="0">
                          <a:solidFill>
                            <a:srgbClr val="33475B"/>
                          </a:solidFill>
                          <a:latin typeface="Proxima Nova"/>
                          <a:ea typeface="Proxima Nova"/>
                          <a:cs typeface="Proxima Nova"/>
                          <a:sym typeface="Proxima Nova"/>
                        </a:rPr>
                        <a:t>qui les rendraient plus efficaces.</a:t>
                      </a:r>
                      <a:endParaRPr sz="800" dirty="0">
                        <a:solidFill>
                          <a:srgbClr val="33475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800" dirty="0">
                        <a:solidFill>
                          <a:srgbClr val="33475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800" dirty="0">
                        <a:solidFill>
                          <a:srgbClr val="33475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fr" sz="800" b="0" i="0" u="none" baseline="0" dirty="0">
                          <a:solidFill>
                            <a:srgbClr val="33475B"/>
                          </a:solidFill>
                          <a:latin typeface="Proxima Nova"/>
                          <a:ea typeface="Proxima Nova"/>
                          <a:cs typeface="Proxima Nova"/>
                          <a:sym typeface="Proxima Nova"/>
                        </a:rPr>
                        <a:t>Équipes : marketing / vente / service client</a:t>
                      </a:r>
                      <a:endParaRPr sz="800" dirty="0">
                        <a:solidFill>
                          <a:srgbClr val="33475B"/>
                        </a:solidFill>
                        <a:latin typeface="Proxima Nova"/>
                        <a:ea typeface="Proxima Nova"/>
                        <a:cs typeface="Proxima Nova"/>
                        <a:sym typeface="Proxima Nova"/>
                      </a:endParaRPr>
                    </a:p>
                  </a:txBody>
                  <a:tcPr marL="91425" marR="91425" marT="91425" marB="91425">
                    <a:lnL w="9525" cap="flat" cmpd="sng">
                      <a:solidFill>
                        <a:srgbClr val="CBD6E2"/>
                      </a:solidFill>
                      <a:prstDash val="solid"/>
                      <a:round/>
                      <a:headEnd type="none" w="sm" len="sm"/>
                      <a:tailEnd type="none" w="sm" len="sm"/>
                    </a:lnL>
                    <a:lnR w="9525" cap="flat" cmpd="sng">
                      <a:solidFill>
                        <a:srgbClr val="CBD6E2"/>
                      </a:solidFill>
                      <a:prstDash val="solid"/>
                      <a:round/>
                      <a:headEnd type="none" w="sm" len="sm"/>
                      <a:tailEnd type="none" w="sm" len="sm"/>
                    </a:lnR>
                    <a:lnT w="9525" cap="flat" cmpd="sng">
                      <a:solidFill>
                        <a:srgbClr val="CBD6E2"/>
                      </a:solidFill>
                      <a:prstDash val="solid"/>
                      <a:round/>
                      <a:headEnd type="none" w="sm" len="sm"/>
                      <a:tailEnd type="none" w="sm" len="sm"/>
                    </a:lnT>
                    <a:lnB w="9525" cap="flat" cmpd="sng">
                      <a:solidFill>
                        <a:srgbClr val="CBD6E2"/>
                      </a:solidFill>
                      <a:prstDash val="solid"/>
                      <a:round/>
                      <a:headEnd type="none" w="sm" len="sm"/>
                      <a:tailEnd type="none" w="sm" len="sm"/>
                    </a:lnB>
                  </a:tcPr>
                </a:tc>
                <a:tc>
                  <a:txBody>
                    <a:bodyPr/>
                    <a:lstStyle/>
                    <a:p>
                      <a:pPr marL="457200" lvl="0" indent="-279400" algn="l" rtl="0">
                        <a:spcBef>
                          <a:spcPts val="0"/>
                        </a:spcBef>
                        <a:spcAft>
                          <a:spcPts val="0"/>
                        </a:spcAft>
                        <a:buClr>
                          <a:srgbClr val="33475B"/>
                        </a:buClr>
                        <a:buSzPts val="800"/>
                        <a:buFont typeface="Proxima Nova"/>
                        <a:buChar char="●"/>
                      </a:pPr>
                      <a:r>
                        <a:rPr lang="fr" sz="700" b="0" i="0" u="none" baseline="0" dirty="0">
                          <a:solidFill>
                            <a:srgbClr val="33475B"/>
                          </a:solidFill>
                          <a:latin typeface="Proxima Nova"/>
                          <a:ea typeface="Proxima Nova"/>
                          <a:cs typeface="Proxima Nova"/>
                          <a:sym typeface="Proxima Nova"/>
                        </a:rPr>
                        <a:t>Quels sont les systèmes que votre équipe de service client peut utiliser pour avoir une vue d'ensemble de vos clients et quel est leur nombre ? </a:t>
                      </a:r>
                      <a:endParaRPr sz="700" dirty="0">
                        <a:solidFill>
                          <a:srgbClr val="33475B"/>
                        </a:solidFill>
                        <a:latin typeface="Proxima Nova"/>
                        <a:ea typeface="Proxima Nova"/>
                        <a:cs typeface="Proxima Nova"/>
                        <a:sym typeface="Proxima Nova"/>
                      </a:endParaRPr>
                    </a:p>
                    <a:p>
                      <a:pPr marL="457200" lvl="0" indent="-279400" algn="l" rtl="0">
                        <a:spcBef>
                          <a:spcPts val="0"/>
                        </a:spcBef>
                        <a:spcAft>
                          <a:spcPts val="0"/>
                        </a:spcAft>
                        <a:buClr>
                          <a:srgbClr val="33475B"/>
                        </a:buClr>
                        <a:buSzPts val="800"/>
                        <a:buFont typeface="Proxima Nova"/>
                        <a:buChar char="●"/>
                      </a:pPr>
                      <a:r>
                        <a:rPr lang="fr" sz="700" b="0" i="0" u="none" baseline="0" dirty="0">
                          <a:solidFill>
                            <a:srgbClr val="33475B"/>
                          </a:solidFill>
                          <a:latin typeface="Proxima Nova"/>
                          <a:ea typeface="Proxima Nova"/>
                          <a:cs typeface="Proxima Nova"/>
                          <a:sym typeface="Proxima Nova"/>
                        </a:rPr>
                        <a:t>Votre équipe de service client est-elle en mesure de trouver facilement les informations dont elle a besoin pour aider un client ?</a:t>
                      </a:r>
                      <a:endParaRPr sz="700" dirty="0">
                        <a:solidFill>
                          <a:srgbClr val="33475B"/>
                        </a:solidFill>
                        <a:latin typeface="Proxima Nova"/>
                        <a:ea typeface="Proxima Nova"/>
                        <a:cs typeface="Proxima Nova"/>
                        <a:sym typeface="Proxima Nova"/>
                      </a:endParaRPr>
                    </a:p>
                    <a:p>
                      <a:pPr marL="457200" lvl="0" indent="-279400" algn="l" rtl="0">
                        <a:spcBef>
                          <a:spcPts val="0"/>
                        </a:spcBef>
                        <a:spcAft>
                          <a:spcPts val="0"/>
                        </a:spcAft>
                        <a:buClr>
                          <a:srgbClr val="33475B"/>
                        </a:buClr>
                        <a:buSzPts val="800"/>
                        <a:buFont typeface="Proxima Nova"/>
                        <a:buChar char="●"/>
                      </a:pPr>
                      <a:r>
                        <a:rPr lang="fr" sz="700" b="0" i="0" u="none" baseline="0" dirty="0">
                          <a:solidFill>
                            <a:srgbClr val="33475B"/>
                          </a:solidFill>
                          <a:latin typeface="Proxima Nova"/>
                          <a:ea typeface="Proxima Nova"/>
                          <a:cs typeface="Proxima Nova"/>
                          <a:sym typeface="Proxima Nova"/>
                        </a:rPr>
                        <a:t>Quels canaux vos clients utilisent-ils généralement pour communiquer avec votre équipe de service client ? Un client utilisera-t-il toujours le même canal ?</a:t>
                      </a:r>
                      <a:endParaRPr sz="700" dirty="0">
                        <a:solidFill>
                          <a:srgbClr val="33475B"/>
                        </a:solidFill>
                        <a:latin typeface="Proxima Nova"/>
                        <a:ea typeface="Proxima Nova"/>
                        <a:cs typeface="Proxima Nova"/>
                        <a:sym typeface="Proxima Nova"/>
                      </a:endParaRPr>
                    </a:p>
                    <a:p>
                      <a:pPr marL="457200" lvl="0" indent="-279400" algn="l" rtl="0">
                        <a:spcBef>
                          <a:spcPts val="0"/>
                        </a:spcBef>
                        <a:spcAft>
                          <a:spcPts val="0"/>
                        </a:spcAft>
                        <a:buClr>
                          <a:srgbClr val="33475B"/>
                        </a:buClr>
                        <a:buSzPts val="800"/>
                        <a:buFont typeface="Proxima Nova"/>
                        <a:buChar char="●"/>
                      </a:pPr>
                      <a:r>
                        <a:rPr lang="fr" sz="700" b="0" i="0" u="none" baseline="0" dirty="0">
                          <a:solidFill>
                            <a:srgbClr val="33475B"/>
                          </a:solidFill>
                          <a:latin typeface="Proxima Nova"/>
                          <a:ea typeface="Proxima Nova"/>
                          <a:cs typeface="Proxima Nova"/>
                          <a:sym typeface="Proxima Nova"/>
                        </a:rPr>
                        <a:t>Comment les autres équipes (commerciale par exemple) peuvent-elles empêcher un client insatisfait d'être encore plus insatisfait en le contactant pour un problème traité avec votre équipe de service client ?</a:t>
                      </a:r>
                      <a:endParaRPr sz="700" dirty="0">
                        <a:solidFill>
                          <a:srgbClr val="33475B"/>
                        </a:solidFill>
                        <a:latin typeface="Proxima Nova"/>
                        <a:ea typeface="Proxima Nova"/>
                        <a:cs typeface="Proxima Nova"/>
                        <a:sym typeface="Proxima Nova"/>
                      </a:endParaRPr>
                    </a:p>
                    <a:p>
                      <a:pPr marL="457200" lvl="0" indent="-279400" algn="l" rtl="0">
                        <a:spcBef>
                          <a:spcPts val="0"/>
                        </a:spcBef>
                        <a:spcAft>
                          <a:spcPts val="0"/>
                        </a:spcAft>
                        <a:buClr>
                          <a:srgbClr val="33475B"/>
                        </a:buClr>
                        <a:buSzPts val="800"/>
                        <a:buFont typeface="Proxima Nova"/>
                        <a:buChar char="●"/>
                      </a:pPr>
                      <a:r>
                        <a:rPr lang="fr" sz="700" b="0" i="0" u="none" baseline="0" dirty="0">
                          <a:solidFill>
                            <a:srgbClr val="33475B"/>
                          </a:solidFill>
                          <a:latin typeface="Proxima Nova"/>
                          <a:ea typeface="Proxima Nova"/>
                          <a:cs typeface="Proxima Nova"/>
                          <a:sym typeface="Proxima Nova"/>
                        </a:rPr>
                        <a:t>Comment aidez-vous les autres équipes de l'entreprise à résoudre les problèmes de vos clients ? Comment les possibilités de vente additionnelle/croisée/nouvelle vente sont-elles présentées à l'équipe commerciale par le service client par exemple ?</a:t>
                      </a:r>
                      <a:endParaRPr sz="700" dirty="0">
                        <a:solidFill>
                          <a:srgbClr val="33475B"/>
                        </a:solidFill>
                        <a:latin typeface="Proxima Nova"/>
                        <a:ea typeface="Proxima Nova"/>
                        <a:cs typeface="Proxima Nova"/>
                        <a:sym typeface="Proxima Nova"/>
                      </a:endParaRPr>
                    </a:p>
                  </a:txBody>
                  <a:tcPr marL="91425" marR="91425" marT="91425" marB="91425">
                    <a:lnL w="9525" cap="flat" cmpd="sng">
                      <a:solidFill>
                        <a:srgbClr val="CBD6E2"/>
                      </a:solidFill>
                      <a:prstDash val="solid"/>
                      <a:round/>
                      <a:headEnd type="none" w="sm" len="sm"/>
                      <a:tailEnd type="none" w="sm" len="sm"/>
                    </a:lnL>
                    <a:lnR w="9525" cap="flat" cmpd="sng">
                      <a:solidFill>
                        <a:srgbClr val="CBD6E2"/>
                      </a:solidFill>
                      <a:prstDash val="solid"/>
                      <a:round/>
                      <a:headEnd type="none" w="sm" len="sm"/>
                      <a:tailEnd type="none" w="sm" len="sm"/>
                    </a:lnR>
                    <a:lnT w="9525" cap="flat" cmpd="sng">
                      <a:solidFill>
                        <a:srgbClr val="CBD6E2"/>
                      </a:solidFill>
                      <a:prstDash val="solid"/>
                      <a:round/>
                      <a:headEnd type="none" w="sm" len="sm"/>
                      <a:tailEnd type="none" w="sm" len="sm"/>
                    </a:lnT>
                    <a:lnB w="9525" cap="flat" cmpd="sng">
                      <a:solidFill>
                        <a:srgbClr val="CBD6E2"/>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963" name="Google Shape;963;p180"/>
          <p:cNvSpPr txBox="1">
            <a:spLocks noGrp="1"/>
          </p:cNvSpPr>
          <p:nvPr>
            <p:ph type="title"/>
          </p:nvPr>
        </p:nvSpPr>
        <p:spPr>
          <a:xfrm>
            <a:off x="0" y="292150"/>
            <a:ext cx="9144000" cy="455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b="1" i="0" u="none" baseline="0"/>
              <a:t>Questions de découverte</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Google Shape;968;p181"/>
          <p:cNvSpPr txBox="1"/>
          <p:nvPr/>
        </p:nvSpPr>
        <p:spPr>
          <a:xfrm>
            <a:off x="622350" y="1414400"/>
            <a:ext cx="8004414" cy="3483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1300" b="1" i="0" u="none" baseline="0" dirty="0">
                <a:solidFill>
                  <a:srgbClr val="222222"/>
                </a:solidFill>
                <a:latin typeface="Avenir"/>
                <a:ea typeface="Avenir"/>
                <a:cs typeface="Avenir"/>
                <a:sym typeface="Avenir"/>
              </a:rPr>
              <a:t>Feedback des clients (marketing)</a:t>
            </a:r>
            <a:endParaRPr sz="1300" b="1" dirty="0">
              <a:solidFill>
                <a:srgbClr val="222222"/>
              </a:solidFill>
              <a:latin typeface="Avenir"/>
              <a:ea typeface="Avenir"/>
              <a:cs typeface="Avenir"/>
              <a:sym typeface="Avenir"/>
            </a:endParaRPr>
          </a:p>
          <a:p>
            <a:pPr marL="457200" lvl="0" indent="-317500" algn="l" rtl="0">
              <a:lnSpc>
                <a:spcPct val="115000"/>
              </a:lnSpc>
              <a:spcBef>
                <a:spcPts val="0"/>
              </a:spcBef>
              <a:spcAft>
                <a:spcPts val="0"/>
              </a:spcAft>
              <a:buClr>
                <a:srgbClr val="222222"/>
              </a:buClr>
              <a:buSzPts val="1400"/>
              <a:buFont typeface="Avenir"/>
              <a:buChar char="●"/>
            </a:pPr>
            <a:r>
              <a:rPr lang="fr" sz="1300" b="0" i="0" u="none" baseline="0" dirty="0">
                <a:solidFill>
                  <a:srgbClr val="222222"/>
                </a:solidFill>
                <a:latin typeface="Avenir"/>
                <a:ea typeface="Avenir"/>
                <a:cs typeface="Avenir"/>
                <a:sym typeface="Avenir"/>
              </a:rPr>
              <a:t>Obtenez-vous des leads grâce au bouche-à-oreille/aux recommandations ? Si vous souhaitiez en obtenir davantage, que feriez-vous ?</a:t>
            </a:r>
            <a:endParaRPr sz="1300" dirty="0">
              <a:solidFill>
                <a:srgbClr val="222222"/>
              </a:solidFill>
              <a:latin typeface="Avenir"/>
              <a:ea typeface="Avenir"/>
              <a:cs typeface="Avenir"/>
              <a:sym typeface="Avenir"/>
            </a:endParaRPr>
          </a:p>
          <a:p>
            <a:pPr marL="457200" lvl="0" indent="-317500" algn="l" rtl="0">
              <a:lnSpc>
                <a:spcPct val="115000"/>
              </a:lnSpc>
              <a:spcBef>
                <a:spcPts val="0"/>
              </a:spcBef>
              <a:spcAft>
                <a:spcPts val="0"/>
              </a:spcAft>
              <a:buClr>
                <a:srgbClr val="222222"/>
              </a:buClr>
              <a:buSzPts val="1400"/>
              <a:buFont typeface="Avenir"/>
              <a:buChar char="●"/>
            </a:pPr>
            <a:r>
              <a:rPr lang="fr" sz="1300" b="0" i="0" u="none" baseline="0" dirty="0">
                <a:solidFill>
                  <a:srgbClr val="222222"/>
                </a:solidFill>
                <a:latin typeface="Avenir"/>
                <a:ea typeface="Avenir"/>
                <a:cs typeface="Avenir"/>
                <a:sym typeface="Avenir"/>
              </a:rPr>
              <a:t>Consacrez-vous des efforts marketing à vos clients existants ? Comment procédez-vous ? </a:t>
            </a:r>
            <a:endParaRPr sz="1300" dirty="0">
              <a:solidFill>
                <a:srgbClr val="222222"/>
              </a:solidFill>
              <a:latin typeface="Avenir"/>
              <a:ea typeface="Avenir"/>
              <a:cs typeface="Avenir"/>
              <a:sym typeface="Avenir"/>
            </a:endParaRPr>
          </a:p>
          <a:p>
            <a:pPr marL="457200" lvl="0" indent="-317500" algn="l" rtl="0">
              <a:lnSpc>
                <a:spcPct val="115000"/>
              </a:lnSpc>
              <a:spcBef>
                <a:spcPts val="0"/>
              </a:spcBef>
              <a:spcAft>
                <a:spcPts val="0"/>
              </a:spcAft>
              <a:buClr>
                <a:srgbClr val="222222"/>
              </a:buClr>
              <a:buSzPts val="1400"/>
              <a:buFont typeface="Avenir"/>
              <a:buChar char="●"/>
            </a:pPr>
            <a:r>
              <a:rPr lang="fr" sz="1300" b="0" i="0" u="none" baseline="0" dirty="0" err="1">
                <a:solidFill>
                  <a:srgbClr val="222222"/>
                </a:solidFill>
                <a:latin typeface="Avenir"/>
                <a:ea typeface="Avenir"/>
                <a:cs typeface="Avenir"/>
                <a:sym typeface="Avenir"/>
              </a:rPr>
              <a:t>Vendez-vous</a:t>
            </a:r>
            <a:r>
              <a:rPr lang="fr" sz="1300" b="0" i="0" u="none" baseline="0" dirty="0">
                <a:solidFill>
                  <a:srgbClr val="222222"/>
                </a:solidFill>
                <a:latin typeface="Avenir"/>
                <a:ea typeface="Avenir"/>
                <a:cs typeface="Avenir"/>
                <a:sym typeface="Avenir"/>
              </a:rPr>
              <a:t> plusieurs produits/services à vos clients existants ? Comment y parvenez-vous actuellement ?</a:t>
            </a:r>
            <a:endParaRPr sz="1300" dirty="0">
              <a:solidFill>
                <a:srgbClr val="222222"/>
              </a:solidFill>
              <a:latin typeface="Avenir"/>
              <a:ea typeface="Avenir"/>
              <a:cs typeface="Avenir"/>
              <a:sym typeface="Avenir"/>
            </a:endParaRPr>
          </a:p>
          <a:p>
            <a:pPr marL="457200" lvl="0" indent="-317500" algn="l" rtl="0">
              <a:lnSpc>
                <a:spcPct val="115000"/>
              </a:lnSpc>
              <a:spcBef>
                <a:spcPts val="0"/>
              </a:spcBef>
              <a:spcAft>
                <a:spcPts val="0"/>
              </a:spcAft>
              <a:buClr>
                <a:srgbClr val="222222"/>
              </a:buClr>
              <a:buSzPts val="1400"/>
              <a:buFont typeface="Avenir"/>
              <a:buChar char="●"/>
            </a:pPr>
            <a:r>
              <a:rPr lang="fr" sz="1300" b="0" i="0" u="none" baseline="0" dirty="0">
                <a:solidFill>
                  <a:srgbClr val="222222"/>
                </a:solidFill>
                <a:latin typeface="Avenir"/>
                <a:ea typeface="Avenir"/>
                <a:cs typeface="Avenir"/>
                <a:sym typeface="Avenir"/>
              </a:rPr>
              <a:t>Vos clients laissent-ils parfois des avis en ligne ? Ces avis sont-ils toujours positifs ? </a:t>
            </a:r>
            <a:br>
              <a:rPr lang="fr" sz="1300" b="0" i="0" u="none" baseline="0" dirty="0">
                <a:solidFill>
                  <a:srgbClr val="222222"/>
                </a:solidFill>
                <a:latin typeface="Avenir"/>
                <a:ea typeface="Avenir"/>
                <a:cs typeface="Avenir"/>
                <a:sym typeface="Avenir"/>
              </a:rPr>
            </a:br>
            <a:r>
              <a:rPr lang="fr" sz="1300" b="0" i="0" u="none" baseline="0" dirty="0">
                <a:solidFill>
                  <a:srgbClr val="222222"/>
                </a:solidFill>
                <a:latin typeface="Avenir"/>
                <a:ea typeface="Avenir"/>
                <a:cs typeface="Avenir"/>
                <a:sym typeface="Avenir"/>
              </a:rPr>
              <a:t>Avez-vous un moyen de prendre les devants par rapport aux avis négatifs ? </a:t>
            </a:r>
            <a:endParaRPr sz="1300" dirty="0">
              <a:solidFill>
                <a:srgbClr val="222222"/>
              </a:solidFill>
              <a:latin typeface="Avenir"/>
              <a:ea typeface="Avenir"/>
              <a:cs typeface="Avenir"/>
              <a:sym typeface="Avenir"/>
            </a:endParaRPr>
          </a:p>
          <a:p>
            <a:pPr marL="0" lvl="0" indent="0" algn="l" rtl="0">
              <a:lnSpc>
                <a:spcPct val="115000"/>
              </a:lnSpc>
              <a:spcBef>
                <a:spcPts val="0"/>
              </a:spcBef>
              <a:spcAft>
                <a:spcPts val="0"/>
              </a:spcAft>
              <a:buNone/>
            </a:pPr>
            <a:endParaRPr sz="1300" dirty="0">
              <a:solidFill>
                <a:srgbClr val="222222"/>
              </a:solidFill>
              <a:latin typeface="Avenir"/>
              <a:ea typeface="Avenir"/>
              <a:cs typeface="Avenir"/>
              <a:sym typeface="Avenir"/>
            </a:endParaRPr>
          </a:p>
          <a:p>
            <a:pPr marL="0" lvl="0" indent="0" algn="l" rtl="0">
              <a:lnSpc>
                <a:spcPct val="115000"/>
              </a:lnSpc>
              <a:spcBef>
                <a:spcPts val="0"/>
              </a:spcBef>
              <a:spcAft>
                <a:spcPts val="0"/>
              </a:spcAft>
              <a:buNone/>
            </a:pPr>
            <a:r>
              <a:rPr lang="fr" sz="1300" b="1" i="0" u="none" baseline="0" dirty="0">
                <a:solidFill>
                  <a:srgbClr val="222222"/>
                </a:solidFill>
                <a:latin typeface="Avenir"/>
                <a:ea typeface="Avenir"/>
                <a:cs typeface="Avenir"/>
                <a:sym typeface="Avenir"/>
              </a:rPr>
              <a:t>Base de connaissances (marketing)</a:t>
            </a:r>
            <a:endParaRPr sz="1300" b="1" dirty="0">
              <a:solidFill>
                <a:srgbClr val="222222"/>
              </a:solidFill>
              <a:latin typeface="Avenir"/>
              <a:ea typeface="Avenir"/>
              <a:cs typeface="Avenir"/>
              <a:sym typeface="Avenir"/>
            </a:endParaRPr>
          </a:p>
          <a:p>
            <a:pPr marL="457200" lvl="0" indent="-317500" algn="l" rtl="0">
              <a:lnSpc>
                <a:spcPct val="115000"/>
              </a:lnSpc>
              <a:spcBef>
                <a:spcPts val="0"/>
              </a:spcBef>
              <a:spcAft>
                <a:spcPts val="0"/>
              </a:spcAft>
              <a:buClr>
                <a:srgbClr val="222222"/>
              </a:buClr>
              <a:buSzPts val="1400"/>
              <a:buFont typeface="Avenir"/>
              <a:buChar char="●"/>
            </a:pPr>
            <a:r>
              <a:rPr lang="fr" sz="1300" b="0" i="0" u="none" baseline="0" dirty="0">
                <a:solidFill>
                  <a:srgbClr val="222222"/>
                </a:solidFill>
                <a:latin typeface="Avenir"/>
                <a:ea typeface="Avenir"/>
                <a:cs typeface="Avenir"/>
                <a:sym typeface="Avenir"/>
              </a:rPr>
              <a:t>Vos prospects/clients posent-ils beaucoup de questions avant/après la vente ? </a:t>
            </a:r>
            <a:endParaRPr sz="1300" dirty="0">
              <a:solidFill>
                <a:srgbClr val="222222"/>
              </a:solidFill>
              <a:latin typeface="Avenir"/>
              <a:ea typeface="Avenir"/>
              <a:cs typeface="Avenir"/>
              <a:sym typeface="Avenir"/>
            </a:endParaRPr>
          </a:p>
          <a:p>
            <a:pPr marL="457200" lvl="0" indent="-317500" algn="l" rtl="0">
              <a:lnSpc>
                <a:spcPct val="115000"/>
              </a:lnSpc>
              <a:spcBef>
                <a:spcPts val="0"/>
              </a:spcBef>
              <a:spcAft>
                <a:spcPts val="0"/>
              </a:spcAft>
              <a:buClr>
                <a:srgbClr val="222222"/>
              </a:buClr>
              <a:buSzPts val="1400"/>
              <a:buFont typeface="Avenir"/>
              <a:buChar char="●"/>
            </a:pPr>
            <a:r>
              <a:rPr lang="fr" sz="1300" b="0" i="0" u="none" baseline="0" dirty="0">
                <a:solidFill>
                  <a:srgbClr val="222222"/>
                </a:solidFill>
                <a:latin typeface="Avenir"/>
                <a:ea typeface="Avenir"/>
                <a:cs typeface="Avenir"/>
                <a:sym typeface="Avenir"/>
              </a:rPr>
              <a:t>Votre équipe commerciale/de service client vous demande-t-elle de créer des supports pour elle ? Si c'est le cas, comment les organisez-vous et comment l'équipe peut-elle y accéder ?</a:t>
            </a:r>
            <a:endParaRPr sz="1300" dirty="0">
              <a:solidFill>
                <a:srgbClr val="222222"/>
              </a:solidFill>
              <a:latin typeface="Avenir"/>
              <a:ea typeface="Avenir"/>
              <a:cs typeface="Avenir"/>
              <a:sym typeface="Avenir"/>
            </a:endParaRPr>
          </a:p>
          <a:p>
            <a:pPr marL="457200" lvl="0" indent="-317500" algn="l" rtl="0">
              <a:lnSpc>
                <a:spcPct val="115000"/>
              </a:lnSpc>
              <a:spcBef>
                <a:spcPts val="0"/>
              </a:spcBef>
              <a:spcAft>
                <a:spcPts val="0"/>
              </a:spcAft>
              <a:buClr>
                <a:srgbClr val="222222"/>
              </a:buClr>
              <a:buSzPts val="1400"/>
              <a:buFont typeface="Avenir"/>
              <a:buChar char="●"/>
            </a:pPr>
            <a:r>
              <a:rPr lang="fr" sz="1300" b="0" i="0" u="none" baseline="0" dirty="0">
                <a:solidFill>
                  <a:srgbClr val="222222"/>
                </a:solidFill>
                <a:latin typeface="Avenir"/>
                <a:ea typeface="Avenir"/>
                <a:cs typeface="Avenir"/>
                <a:sym typeface="Avenir"/>
              </a:rPr>
              <a:t>Avez-vous une page de FAQ ? Est-elle optimisée pour générer du trafic organique ?</a:t>
            </a:r>
            <a:endParaRPr sz="1300" dirty="0">
              <a:solidFill>
                <a:srgbClr val="222222"/>
              </a:solidFill>
              <a:latin typeface="Avenir"/>
              <a:ea typeface="Avenir"/>
              <a:cs typeface="Avenir"/>
              <a:sym typeface="Avenir"/>
            </a:endParaRPr>
          </a:p>
        </p:txBody>
      </p:sp>
      <p:sp>
        <p:nvSpPr>
          <p:cNvPr id="969" name="Google Shape;969;p181"/>
          <p:cNvSpPr txBox="1">
            <a:spLocks noGrp="1"/>
          </p:cNvSpPr>
          <p:nvPr>
            <p:ph type="title"/>
          </p:nvPr>
        </p:nvSpPr>
        <p:spPr>
          <a:xfrm>
            <a:off x="0" y="292150"/>
            <a:ext cx="9144000" cy="455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b="1" i="0" u="none" baseline="0"/>
              <a:t>Questions – Persona marketing</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182"/>
          <p:cNvSpPr txBox="1"/>
          <p:nvPr/>
        </p:nvSpPr>
        <p:spPr>
          <a:xfrm>
            <a:off x="622350" y="1414400"/>
            <a:ext cx="7899300" cy="3483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b="1" i="0" u="none" baseline="0" dirty="0">
                <a:solidFill>
                  <a:srgbClr val="222222"/>
                </a:solidFill>
                <a:latin typeface="Avenir"/>
                <a:ea typeface="Avenir"/>
                <a:cs typeface="Avenir"/>
                <a:sym typeface="Avenir"/>
              </a:rPr>
              <a:t>Feedback des clients (vente)</a:t>
            </a:r>
            <a:endParaRPr b="1" dirty="0">
              <a:solidFill>
                <a:srgbClr val="222222"/>
              </a:solidFill>
              <a:latin typeface="Avenir"/>
              <a:ea typeface="Avenir"/>
              <a:cs typeface="Avenir"/>
              <a:sym typeface="Avenir"/>
            </a:endParaRPr>
          </a:p>
          <a:p>
            <a:pPr marL="457200" lvl="0" indent="-317500" algn="l" rtl="0">
              <a:lnSpc>
                <a:spcPct val="115000"/>
              </a:lnSpc>
              <a:spcBef>
                <a:spcPts val="0"/>
              </a:spcBef>
              <a:spcAft>
                <a:spcPts val="0"/>
              </a:spcAft>
              <a:buClr>
                <a:srgbClr val="222222"/>
              </a:buClr>
              <a:buSzPts val="1400"/>
              <a:buFont typeface="Avenir"/>
              <a:buChar char="●"/>
            </a:pPr>
            <a:r>
              <a:rPr lang="fr" i="0" u="none" baseline="0" dirty="0">
                <a:solidFill>
                  <a:srgbClr val="222222"/>
                </a:solidFill>
                <a:latin typeface="Avenir"/>
                <a:ea typeface="Avenir"/>
                <a:cs typeface="Avenir"/>
                <a:sym typeface="Avenir"/>
              </a:rPr>
              <a:t>Effectuez-vous des ventes croisées/additionnelles auprès des clients existants ? Si c’est le cas, comment savez-vous comment les cibler ?</a:t>
            </a:r>
            <a:endParaRPr dirty="0">
              <a:solidFill>
                <a:srgbClr val="222222"/>
              </a:solidFill>
              <a:latin typeface="Avenir"/>
              <a:ea typeface="Avenir"/>
              <a:cs typeface="Avenir"/>
              <a:sym typeface="Avenir"/>
            </a:endParaRPr>
          </a:p>
          <a:p>
            <a:pPr marL="457200" lvl="0" indent="-317500" algn="l" rtl="0">
              <a:lnSpc>
                <a:spcPct val="115000"/>
              </a:lnSpc>
              <a:spcBef>
                <a:spcPts val="0"/>
              </a:spcBef>
              <a:spcAft>
                <a:spcPts val="0"/>
              </a:spcAft>
              <a:buClr>
                <a:srgbClr val="222222"/>
              </a:buClr>
              <a:buSzPts val="1400"/>
              <a:buFont typeface="Avenir"/>
              <a:buChar char="●"/>
            </a:pPr>
            <a:r>
              <a:rPr lang="fr" i="0" u="none" baseline="0" dirty="0">
                <a:solidFill>
                  <a:srgbClr val="222222"/>
                </a:solidFill>
                <a:latin typeface="Avenir"/>
                <a:ea typeface="Avenir"/>
                <a:cs typeface="Avenir"/>
                <a:sym typeface="Avenir"/>
              </a:rPr>
              <a:t>Savez-vous si vos prospects/clients apprécient votre processus de vente ?</a:t>
            </a:r>
            <a:endParaRPr dirty="0">
              <a:solidFill>
                <a:srgbClr val="222222"/>
              </a:solidFill>
              <a:latin typeface="Avenir"/>
              <a:ea typeface="Avenir"/>
              <a:cs typeface="Avenir"/>
              <a:sym typeface="Avenir"/>
            </a:endParaRPr>
          </a:p>
          <a:p>
            <a:pPr marL="457200" lvl="0" indent="-317500" algn="l" rtl="0">
              <a:lnSpc>
                <a:spcPct val="115000"/>
              </a:lnSpc>
              <a:spcBef>
                <a:spcPts val="0"/>
              </a:spcBef>
              <a:spcAft>
                <a:spcPts val="0"/>
              </a:spcAft>
              <a:buClr>
                <a:srgbClr val="222222"/>
              </a:buClr>
              <a:buSzPts val="1400"/>
              <a:buFont typeface="Avenir"/>
              <a:buChar char="●"/>
            </a:pPr>
            <a:r>
              <a:rPr lang="fr" i="0" u="none" baseline="0" dirty="0">
                <a:solidFill>
                  <a:srgbClr val="222222"/>
                </a:solidFill>
                <a:latin typeface="Avenir"/>
                <a:ea typeface="Avenir"/>
                <a:cs typeface="Avenir"/>
                <a:sym typeface="Avenir"/>
              </a:rPr>
              <a:t>Comment évaluez-vous si votre équipe commerciale représente bien votre marque ? </a:t>
            </a:r>
            <a:endParaRPr dirty="0">
              <a:solidFill>
                <a:srgbClr val="222222"/>
              </a:solidFill>
              <a:latin typeface="Avenir"/>
              <a:ea typeface="Avenir"/>
              <a:cs typeface="Avenir"/>
              <a:sym typeface="Avenir"/>
            </a:endParaRPr>
          </a:p>
          <a:p>
            <a:pPr marL="0" lvl="0" indent="0" algn="l" rtl="0">
              <a:lnSpc>
                <a:spcPct val="115000"/>
              </a:lnSpc>
              <a:spcBef>
                <a:spcPts val="0"/>
              </a:spcBef>
              <a:spcAft>
                <a:spcPts val="0"/>
              </a:spcAft>
              <a:buNone/>
            </a:pPr>
            <a:endParaRPr dirty="0">
              <a:solidFill>
                <a:srgbClr val="222222"/>
              </a:solidFill>
              <a:latin typeface="Avenir"/>
              <a:ea typeface="Avenir"/>
              <a:cs typeface="Avenir"/>
              <a:sym typeface="Avenir"/>
            </a:endParaRPr>
          </a:p>
          <a:p>
            <a:pPr marL="0" lvl="0" indent="0" algn="l" rtl="0">
              <a:lnSpc>
                <a:spcPct val="115000"/>
              </a:lnSpc>
              <a:spcBef>
                <a:spcPts val="0"/>
              </a:spcBef>
              <a:spcAft>
                <a:spcPts val="0"/>
              </a:spcAft>
              <a:buNone/>
            </a:pPr>
            <a:r>
              <a:rPr lang="fr" b="1" i="0" u="none" baseline="0" dirty="0">
                <a:solidFill>
                  <a:srgbClr val="222222"/>
                </a:solidFill>
                <a:latin typeface="Avenir"/>
                <a:ea typeface="Avenir"/>
                <a:cs typeface="Avenir"/>
                <a:sym typeface="Avenir"/>
              </a:rPr>
              <a:t>Base de connaissances (vente)</a:t>
            </a:r>
            <a:endParaRPr b="1" dirty="0">
              <a:solidFill>
                <a:srgbClr val="222222"/>
              </a:solidFill>
              <a:latin typeface="Avenir"/>
              <a:ea typeface="Avenir"/>
              <a:cs typeface="Avenir"/>
              <a:sym typeface="Avenir"/>
            </a:endParaRPr>
          </a:p>
          <a:p>
            <a:pPr marL="457200" lvl="0" indent="-317500" algn="l" rtl="0">
              <a:lnSpc>
                <a:spcPct val="115000"/>
              </a:lnSpc>
              <a:spcBef>
                <a:spcPts val="0"/>
              </a:spcBef>
              <a:spcAft>
                <a:spcPts val="0"/>
              </a:spcAft>
              <a:buClr>
                <a:srgbClr val="222222"/>
              </a:buClr>
              <a:buSzPts val="1400"/>
              <a:buFont typeface="Avenir"/>
              <a:buChar char="●"/>
            </a:pPr>
            <a:r>
              <a:rPr lang="fr" i="0" u="none" baseline="0" dirty="0">
                <a:solidFill>
                  <a:srgbClr val="222222"/>
                </a:solidFill>
                <a:latin typeface="Avenir"/>
                <a:ea typeface="Avenir"/>
                <a:cs typeface="Avenir"/>
                <a:sym typeface="Avenir"/>
              </a:rPr>
              <a:t>Vos prospects/clients posent-ils beaucoup de questions avant/après la vente ? Si c’est le cas, votre équipe établit-elle des réponses standards et les met-elle en ligne pour anticiper ces questions ?</a:t>
            </a:r>
            <a:endParaRPr dirty="0">
              <a:solidFill>
                <a:srgbClr val="222222"/>
              </a:solidFill>
              <a:latin typeface="Avenir"/>
              <a:ea typeface="Avenir"/>
              <a:cs typeface="Avenir"/>
              <a:sym typeface="Avenir"/>
            </a:endParaRPr>
          </a:p>
          <a:p>
            <a:pPr marL="457200" lvl="0" indent="-317500" algn="l" rtl="0">
              <a:lnSpc>
                <a:spcPct val="115000"/>
              </a:lnSpc>
              <a:spcBef>
                <a:spcPts val="0"/>
              </a:spcBef>
              <a:spcAft>
                <a:spcPts val="0"/>
              </a:spcAft>
              <a:buClr>
                <a:srgbClr val="222222"/>
              </a:buClr>
              <a:buSzPts val="1400"/>
              <a:buFont typeface="Avenir"/>
              <a:buChar char="●"/>
            </a:pPr>
            <a:r>
              <a:rPr lang="fr" i="0" u="none" baseline="0" dirty="0">
                <a:solidFill>
                  <a:srgbClr val="222222"/>
                </a:solidFill>
                <a:latin typeface="Avenir"/>
                <a:ea typeface="Avenir"/>
                <a:cs typeface="Avenir"/>
                <a:sym typeface="Avenir"/>
              </a:rPr>
              <a:t>Votre équipe commerciale passe-t-elle beaucoup de temps à répondre aux mêmes questions ?</a:t>
            </a:r>
            <a:endParaRPr dirty="0">
              <a:solidFill>
                <a:srgbClr val="222222"/>
              </a:solidFill>
              <a:latin typeface="Avenir"/>
              <a:ea typeface="Avenir"/>
              <a:cs typeface="Avenir"/>
              <a:sym typeface="Avenir"/>
            </a:endParaRPr>
          </a:p>
        </p:txBody>
      </p:sp>
      <p:sp>
        <p:nvSpPr>
          <p:cNvPr id="975" name="Google Shape;975;p182"/>
          <p:cNvSpPr txBox="1">
            <a:spLocks noGrp="1"/>
          </p:cNvSpPr>
          <p:nvPr>
            <p:ph type="title"/>
          </p:nvPr>
        </p:nvSpPr>
        <p:spPr>
          <a:xfrm>
            <a:off x="0" y="292150"/>
            <a:ext cx="9144000" cy="455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b="1" i="0" u="none" baseline="0"/>
              <a:t>Questions – Persona commercial</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8FA"/>
        </a:solidFill>
        <a:effectLst/>
      </p:bgPr>
    </p:bg>
    <p:spTree>
      <p:nvGrpSpPr>
        <p:cNvPr id="1" name="Shape 677"/>
        <p:cNvGrpSpPr/>
        <p:nvPr/>
      </p:nvGrpSpPr>
      <p:grpSpPr>
        <a:xfrm>
          <a:off x="0" y="0"/>
          <a:ext cx="0" cy="0"/>
          <a:chOff x="0" y="0"/>
          <a:chExt cx="0" cy="0"/>
        </a:xfrm>
      </p:grpSpPr>
      <p:sp>
        <p:nvSpPr>
          <p:cNvPr id="678" name="Google Shape;678;p150"/>
          <p:cNvSpPr txBox="1"/>
          <p:nvPr/>
        </p:nvSpPr>
        <p:spPr>
          <a:xfrm>
            <a:off x="424325" y="1019850"/>
            <a:ext cx="4370100" cy="41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2400" b="0" i="0" u="none" baseline="0" dirty="0">
                <a:solidFill>
                  <a:srgbClr val="5979D4"/>
                </a:solidFill>
                <a:latin typeface="Avenir"/>
                <a:ea typeface="Avenir"/>
                <a:cs typeface="Avenir"/>
                <a:sym typeface="Avenir"/>
              </a:rPr>
              <a:t>Le </a:t>
            </a:r>
            <a:r>
              <a:rPr lang="fr" sz="2400" b="0" i="0" u="none" baseline="0" dirty="0">
                <a:solidFill>
                  <a:srgbClr val="5979D4"/>
                </a:solidFill>
                <a:latin typeface="Avenir"/>
                <a:ea typeface="Avenir"/>
                <a:cs typeface="Avenir"/>
                <a:sym typeface="Avenir"/>
              </a:rPr>
              <a:t>Hub Services </a:t>
            </a:r>
            <a:endParaRPr sz="2400" dirty="0">
              <a:solidFill>
                <a:srgbClr val="5979D4"/>
              </a:solidFill>
              <a:latin typeface="Avenir"/>
              <a:ea typeface="Avenir"/>
              <a:cs typeface="Avenir"/>
              <a:sym typeface="Avenir"/>
            </a:endParaRPr>
          </a:p>
        </p:txBody>
      </p:sp>
      <p:sp>
        <p:nvSpPr>
          <p:cNvPr id="679" name="Google Shape;679;p150"/>
          <p:cNvSpPr txBox="1"/>
          <p:nvPr/>
        </p:nvSpPr>
        <p:spPr>
          <a:xfrm>
            <a:off x="439725" y="1568150"/>
            <a:ext cx="3975000" cy="1308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b="0" i="0" u="none" baseline="0" dirty="0">
                <a:solidFill>
                  <a:srgbClr val="595959"/>
                </a:solidFill>
                <a:latin typeface="Avenir"/>
                <a:ea typeface="Avenir"/>
                <a:cs typeface="Avenir"/>
                <a:sym typeface="Avenir"/>
              </a:rPr>
              <a:t>Un logiciel de service client qui vous permet : </a:t>
            </a:r>
            <a:endParaRPr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dirty="0">
              <a:solidFill>
                <a:srgbClr val="595959"/>
              </a:solidFill>
              <a:latin typeface="Avenir"/>
              <a:ea typeface="Avenir"/>
              <a:cs typeface="Avenir"/>
              <a:sym typeface="Avenir"/>
            </a:endParaRPr>
          </a:p>
          <a:p>
            <a:pPr marL="457200" lvl="0" indent="-317500" algn="l" rtl="0">
              <a:lnSpc>
                <a:spcPct val="115000"/>
              </a:lnSpc>
              <a:spcBef>
                <a:spcPts val="0"/>
              </a:spcBef>
              <a:spcAft>
                <a:spcPts val="0"/>
              </a:spcAft>
              <a:buClr>
                <a:srgbClr val="595959"/>
              </a:buClr>
              <a:buSzPts val="1400"/>
              <a:buFont typeface="Avenir"/>
              <a:buAutoNum type="arabicPeriod"/>
            </a:pPr>
            <a:r>
              <a:rPr lang="fr" b="0" i="0" u="none" baseline="0" dirty="0">
                <a:solidFill>
                  <a:srgbClr val="595959"/>
                </a:solidFill>
                <a:latin typeface="Avenir"/>
                <a:ea typeface="Avenir"/>
                <a:cs typeface="Avenir"/>
                <a:sym typeface="Avenir"/>
              </a:rPr>
              <a:t>D'offrir une meilleure expérience à vos clients</a:t>
            </a:r>
            <a:endParaRPr dirty="0">
              <a:solidFill>
                <a:srgbClr val="595959"/>
              </a:solidFill>
              <a:latin typeface="Avenir"/>
              <a:ea typeface="Avenir"/>
              <a:cs typeface="Avenir"/>
              <a:sym typeface="Avenir"/>
            </a:endParaRPr>
          </a:p>
          <a:p>
            <a:pPr marL="457200" lvl="0" indent="-317500" algn="l" rtl="0">
              <a:lnSpc>
                <a:spcPct val="115000"/>
              </a:lnSpc>
              <a:spcBef>
                <a:spcPts val="0"/>
              </a:spcBef>
              <a:spcAft>
                <a:spcPts val="0"/>
              </a:spcAft>
              <a:buClr>
                <a:srgbClr val="595959"/>
              </a:buClr>
              <a:buSzPts val="1400"/>
              <a:buFont typeface="Avenir"/>
              <a:buAutoNum type="arabicPeriod"/>
            </a:pPr>
            <a:r>
              <a:rPr lang="fr" b="0" i="0" u="none" baseline="0" dirty="0">
                <a:solidFill>
                  <a:srgbClr val="595959"/>
                </a:solidFill>
                <a:latin typeface="Avenir"/>
                <a:ea typeface="Avenir"/>
                <a:cs typeface="Avenir"/>
                <a:sym typeface="Avenir"/>
              </a:rPr>
              <a:t>De déployer des solutions en libre-service </a:t>
            </a:r>
            <a:endParaRPr dirty="0">
              <a:solidFill>
                <a:srgbClr val="595959"/>
              </a:solidFill>
              <a:latin typeface="Avenir"/>
              <a:ea typeface="Avenir"/>
              <a:cs typeface="Avenir"/>
              <a:sym typeface="Avenir"/>
            </a:endParaRPr>
          </a:p>
          <a:p>
            <a:pPr marL="457200" lvl="0" indent="-317500" algn="l" rtl="0">
              <a:lnSpc>
                <a:spcPct val="115000"/>
              </a:lnSpc>
              <a:spcBef>
                <a:spcPts val="0"/>
              </a:spcBef>
              <a:spcAft>
                <a:spcPts val="0"/>
              </a:spcAft>
              <a:buClr>
                <a:srgbClr val="595959"/>
              </a:buClr>
              <a:buSzPts val="1400"/>
              <a:buFont typeface="Avenir"/>
              <a:buAutoNum type="arabicPeriod"/>
            </a:pPr>
            <a:r>
              <a:rPr lang="fr" b="0" i="0" u="none" baseline="0" dirty="0">
                <a:solidFill>
                  <a:srgbClr val="595959"/>
                </a:solidFill>
                <a:latin typeface="Avenir"/>
                <a:ea typeface="Avenir"/>
                <a:cs typeface="Avenir"/>
                <a:sym typeface="Avenir"/>
              </a:rPr>
              <a:t>D'accélérer votre croissance grâce aux recommandations clients </a:t>
            </a:r>
            <a:endParaRPr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dirty="0">
              <a:solidFill>
                <a:srgbClr val="595959"/>
              </a:solidFill>
              <a:latin typeface="Avenir"/>
              <a:ea typeface="Avenir"/>
              <a:cs typeface="Avenir"/>
              <a:sym typeface="Avenir"/>
            </a:endParaRPr>
          </a:p>
          <a:p>
            <a:pPr marL="0" lvl="0" indent="0" algn="l" rtl="0">
              <a:lnSpc>
                <a:spcPct val="115000"/>
              </a:lnSpc>
              <a:spcBef>
                <a:spcPts val="0"/>
              </a:spcBef>
              <a:spcAft>
                <a:spcPts val="0"/>
              </a:spcAft>
              <a:buClr>
                <a:srgbClr val="000000"/>
              </a:buClr>
              <a:buSzPts val="1100"/>
              <a:buFont typeface="Arial"/>
              <a:buNone/>
            </a:pPr>
            <a:r>
              <a:rPr lang="fr" b="0" i="0" u="none" baseline="0" dirty="0">
                <a:solidFill>
                  <a:srgbClr val="595959"/>
                </a:solidFill>
                <a:latin typeface="Avenir"/>
                <a:ea typeface="Avenir"/>
                <a:cs typeface="Avenir"/>
                <a:sym typeface="Avenir"/>
              </a:rPr>
              <a:t>La solution pour fidéliser vos clients. </a:t>
            </a:r>
            <a:endParaRPr dirty="0">
              <a:solidFill>
                <a:srgbClr val="595959"/>
              </a:solidFill>
              <a:latin typeface="Avenir"/>
              <a:ea typeface="Avenir"/>
              <a:cs typeface="Avenir"/>
              <a:sym typeface="Avenir"/>
            </a:endParaRPr>
          </a:p>
          <a:p>
            <a:pPr marL="0" lvl="0" indent="0" algn="l" rtl="0">
              <a:lnSpc>
                <a:spcPct val="115000"/>
              </a:lnSpc>
              <a:spcBef>
                <a:spcPts val="0"/>
              </a:spcBef>
              <a:spcAft>
                <a:spcPts val="0"/>
              </a:spcAft>
              <a:buClr>
                <a:srgbClr val="000000"/>
              </a:buClr>
              <a:buSzPts val="1100"/>
              <a:buFont typeface="Arial"/>
              <a:buNone/>
            </a:pPr>
            <a:endParaRPr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dirty="0">
              <a:solidFill>
                <a:srgbClr val="595959"/>
              </a:solidFill>
              <a:latin typeface="Avenir"/>
              <a:ea typeface="Avenir"/>
              <a:cs typeface="Avenir"/>
              <a:sym typeface="Avenir"/>
            </a:endParaRPr>
          </a:p>
        </p:txBody>
      </p:sp>
      <p:cxnSp>
        <p:nvCxnSpPr>
          <p:cNvPr id="680" name="Google Shape;680;p150"/>
          <p:cNvCxnSpPr/>
          <p:nvPr/>
        </p:nvCxnSpPr>
        <p:spPr>
          <a:xfrm>
            <a:off x="492800" y="1569188"/>
            <a:ext cx="1728300" cy="0"/>
          </a:xfrm>
          <a:prstGeom prst="straightConnector1">
            <a:avLst/>
          </a:prstGeom>
          <a:noFill/>
          <a:ln w="9525" cap="flat" cmpd="sng">
            <a:solidFill>
              <a:srgbClr val="78909C"/>
            </a:solidFill>
            <a:prstDash val="solid"/>
            <a:round/>
            <a:headEnd type="none" w="med" len="med"/>
            <a:tailEnd type="none" w="med" len="med"/>
          </a:ln>
        </p:spPr>
      </p:cxnSp>
      <p:sp>
        <p:nvSpPr>
          <p:cNvPr id="681" name="Google Shape;681;p150"/>
          <p:cNvSpPr txBox="1"/>
          <p:nvPr/>
        </p:nvSpPr>
        <p:spPr>
          <a:xfrm>
            <a:off x="439725" y="912181"/>
            <a:ext cx="4122000" cy="19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1100" b="0" i="0" u="none" baseline="0">
                <a:solidFill>
                  <a:srgbClr val="78909C"/>
                </a:solidFill>
                <a:latin typeface="Avenir"/>
                <a:ea typeface="Avenir"/>
                <a:cs typeface="Avenir"/>
                <a:sym typeface="Avenir"/>
              </a:rPr>
              <a:t>HubSpot présente : </a:t>
            </a:r>
            <a:endParaRPr sz="1100">
              <a:solidFill>
                <a:srgbClr val="78909C"/>
              </a:solidFill>
              <a:latin typeface="Avenir"/>
              <a:ea typeface="Avenir"/>
              <a:cs typeface="Avenir"/>
              <a:sym typeface="Avenir"/>
            </a:endParaRPr>
          </a:p>
        </p:txBody>
      </p:sp>
      <p:pic>
        <p:nvPicPr>
          <p:cNvPr id="682" name="Google Shape;682;p150"/>
          <p:cNvPicPr preferRelativeResize="0"/>
          <p:nvPr/>
        </p:nvPicPr>
        <p:blipFill>
          <a:blip r:embed="rId3"/>
          <a:srcRect/>
          <a:stretch/>
        </p:blipFill>
        <p:spPr>
          <a:xfrm>
            <a:off x="4637164" y="520477"/>
            <a:ext cx="4022621" cy="4022621"/>
          </a:xfrm>
          <a:prstGeom prst="rect">
            <a:avLst/>
          </a:prstGeom>
          <a:noFill/>
          <a:ln>
            <a:noFill/>
          </a:ln>
          <a:effectLst>
            <a:outerShdw blurRad="214313" dist="38100" dir="5400000" algn="bl" rotWithShape="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151"/>
          <p:cNvSpPr txBox="1"/>
          <p:nvPr/>
        </p:nvSpPr>
        <p:spPr>
          <a:xfrm>
            <a:off x="424325" y="1019850"/>
            <a:ext cx="4370100" cy="41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2400" b="0" i="0" u="none" baseline="0" dirty="0">
                <a:solidFill>
                  <a:srgbClr val="5979D4"/>
                </a:solidFill>
                <a:latin typeface="Avenir"/>
                <a:ea typeface="Avenir"/>
                <a:cs typeface="Avenir"/>
                <a:sym typeface="Avenir"/>
              </a:rPr>
              <a:t>Chat in-app </a:t>
            </a:r>
            <a:endParaRPr sz="2400" dirty="0">
              <a:solidFill>
                <a:srgbClr val="5979D4"/>
              </a:solidFill>
              <a:latin typeface="Avenir"/>
              <a:ea typeface="Avenir"/>
              <a:cs typeface="Avenir"/>
              <a:sym typeface="Avenir"/>
            </a:endParaRPr>
          </a:p>
        </p:txBody>
      </p:sp>
      <p:sp>
        <p:nvSpPr>
          <p:cNvPr id="688" name="Google Shape;688;p151"/>
          <p:cNvSpPr txBox="1"/>
          <p:nvPr/>
        </p:nvSpPr>
        <p:spPr>
          <a:xfrm>
            <a:off x="439724" y="1575086"/>
            <a:ext cx="3328711" cy="1308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1200" b="0" i="0" u="none" baseline="0" dirty="0">
                <a:solidFill>
                  <a:srgbClr val="595959"/>
                </a:solidFill>
                <a:latin typeface="Avenir"/>
                <a:ea typeface="Avenir"/>
                <a:cs typeface="Avenir"/>
                <a:sym typeface="Avenir"/>
              </a:rPr>
              <a:t>Discutez avec vos clients et aidez-les lorsqu'ils sont connectés à votre application web.</a:t>
            </a:r>
            <a:endParaRPr sz="12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sz="600" dirty="0">
              <a:solidFill>
                <a:srgbClr val="595959"/>
              </a:solidFill>
              <a:latin typeface="Avenir"/>
              <a:ea typeface="Avenir"/>
              <a:cs typeface="Avenir"/>
              <a:sym typeface="Avenir"/>
            </a:endParaRPr>
          </a:p>
          <a:p>
            <a:pPr marL="0" lvl="0" indent="0" algn="l" rtl="0">
              <a:lnSpc>
                <a:spcPct val="150000"/>
              </a:lnSpc>
              <a:spcBef>
                <a:spcPts val="0"/>
              </a:spcBef>
              <a:spcAft>
                <a:spcPts val="0"/>
              </a:spcAft>
              <a:buNone/>
            </a:pPr>
            <a:r>
              <a:rPr lang="fr" sz="1200" b="0" i="0" u="none" baseline="0" dirty="0">
                <a:solidFill>
                  <a:srgbClr val="595959"/>
                </a:solidFill>
                <a:latin typeface="Avenir"/>
                <a:ea typeface="Avenir"/>
                <a:cs typeface="Avenir"/>
                <a:sym typeface="Avenir"/>
              </a:rPr>
              <a:t>Accueillez les visiteurs avec des messages dynamiques. </a:t>
            </a:r>
            <a:endParaRPr sz="1200" dirty="0">
              <a:solidFill>
                <a:srgbClr val="595959"/>
              </a:solidFill>
              <a:latin typeface="Avenir"/>
              <a:ea typeface="Avenir"/>
              <a:cs typeface="Avenir"/>
              <a:sym typeface="Avenir"/>
            </a:endParaRPr>
          </a:p>
          <a:p>
            <a:pPr marL="0" lvl="0" indent="0" algn="l" rtl="0">
              <a:lnSpc>
                <a:spcPct val="150000"/>
              </a:lnSpc>
              <a:spcBef>
                <a:spcPts val="0"/>
              </a:spcBef>
              <a:spcAft>
                <a:spcPts val="0"/>
              </a:spcAft>
              <a:buNone/>
            </a:pPr>
            <a:br>
              <a:rPr lang="fr" sz="600" dirty="0">
                <a:solidFill>
                  <a:srgbClr val="595959"/>
                </a:solidFill>
                <a:latin typeface="Avenir"/>
                <a:ea typeface="Avenir"/>
                <a:cs typeface="Avenir"/>
                <a:sym typeface="Avenir"/>
              </a:rPr>
            </a:br>
            <a:r>
              <a:rPr lang="fr" sz="1200" b="0" i="0" u="none" baseline="0" dirty="0">
                <a:solidFill>
                  <a:srgbClr val="595959"/>
                </a:solidFill>
                <a:latin typeface="Avenir"/>
                <a:ea typeface="Avenir"/>
                <a:cs typeface="Avenir"/>
                <a:sym typeface="Avenir"/>
              </a:rPr>
              <a:t>Les visiteurs peuvent consulter leur historique de conversation et obtenir de l'aide de manière asynchrone. </a:t>
            </a:r>
            <a:endParaRPr sz="1200" dirty="0">
              <a:solidFill>
                <a:srgbClr val="595959"/>
              </a:solidFill>
              <a:latin typeface="Avenir"/>
              <a:ea typeface="Avenir"/>
              <a:cs typeface="Avenir"/>
              <a:sym typeface="Avenir"/>
            </a:endParaRPr>
          </a:p>
          <a:p>
            <a:pPr marL="0" lvl="0" indent="0" algn="l" rtl="0">
              <a:lnSpc>
                <a:spcPct val="150000"/>
              </a:lnSpc>
              <a:spcBef>
                <a:spcPts val="0"/>
              </a:spcBef>
              <a:spcAft>
                <a:spcPts val="0"/>
              </a:spcAft>
              <a:buNone/>
            </a:pPr>
            <a:endParaRPr sz="600" dirty="0">
              <a:solidFill>
                <a:srgbClr val="595959"/>
              </a:solidFill>
              <a:latin typeface="Avenir"/>
              <a:ea typeface="Avenir"/>
              <a:cs typeface="Avenir"/>
              <a:sym typeface="Avenir"/>
            </a:endParaRPr>
          </a:p>
          <a:p>
            <a:pPr marL="0" lvl="0" indent="0" algn="l" rtl="0">
              <a:lnSpc>
                <a:spcPct val="150000"/>
              </a:lnSpc>
              <a:spcBef>
                <a:spcPts val="0"/>
              </a:spcBef>
              <a:spcAft>
                <a:spcPts val="0"/>
              </a:spcAft>
              <a:buNone/>
            </a:pPr>
            <a:r>
              <a:rPr lang="fr" sz="1200" b="0" i="0" u="none" baseline="0" dirty="0">
                <a:solidFill>
                  <a:srgbClr val="595959"/>
                </a:solidFill>
                <a:latin typeface="Avenir"/>
                <a:ea typeface="Avenir"/>
                <a:cs typeface="Avenir"/>
                <a:sym typeface="Avenir"/>
              </a:rPr>
              <a:t>Les agents peuvent partager en toute confiance des informations sensibles avec les visiteurs vérifiés. </a:t>
            </a:r>
            <a:endParaRPr sz="1200" dirty="0">
              <a:solidFill>
                <a:srgbClr val="595959"/>
              </a:solidFill>
              <a:latin typeface="Avenir"/>
              <a:ea typeface="Avenir"/>
              <a:cs typeface="Avenir"/>
              <a:sym typeface="Avenir"/>
            </a:endParaRPr>
          </a:p>
          <a:p>
            <a:pPr marL="0" lvl="0" indent="0" algn="l" rtl="0">
              <a:lnSpc>
                <a:spcPct val="150000"/>
              </a:lnSpc>
              <a:spcBef>
                <a:spcPts val="0"/>
              </a:spcBef>
              <a:spcAft>
                <a:spcPts val="0"/>
              </a:spcAft>
              <a:buNone/>
            </a:pPr>
            <a:endParaRPr sz="1300" dirty="0">
              <a:solidFill>
                <a:srgbClr val="595959"/>
              </a:solidFill>
              <a:latin typeface="Avenir"/>
              <a:ea typeface="Avenir"/>
              <a:cs typeface="Avenir"/>
              <a:sym typeface="Avenir"/>
            </a:endParaRPr>
          </a:p>
          <a:p>
            <a:pPr marL="0" lvl="0" indent="0" algn="l" rtl="0">
              <a:lnSpc>
                <a:spcPct val="115000"/>
              </a:lnSpc>
              <a:spcBef>
                <a:spcPts val="0"/>
              </a:spcBef>
              <a:spcAft>
                <a:spcPts val="0"/>
              </a:spcAft>
              <a:buClr>
                <a:srgbClr val="000000"/>
              </a:buClr>
              <a:buSzPts val="1100"/>
              <a:buFont typeface="Arial"/>
              <a:buNone/>
            </a:pPr>
            <a:endParaRPr sz="13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sz="1300" dirty="0">
              <a:solidFill>
                <a:srgbClr val="595959"/>
              </a:solidFill>
              <a:latin typeface="Avenir"/>
              <a:ea typeface="Avenir"/>
              <a:cs typeface="Avenir"/>
              <a:sym typeface="Avenir"/>
            </a:endParaRPr>
          </a:p>
        </p:txBody>
      </p:sp>
      <p:cxnSp>
        <p:nvCxnSpPr>
          <p:cNvPr id="689" name="Google Shape;689;p151"/>
          <p:cNvCxnSpPr>
            <a:cxnSpLocks/>
            <a:endCxn id="688" idx="0"/>
          </p:cNvCxnSpPr>
          <p:nvPr/>
        </p:nvCxnSpPr>
        <p:spPr>
          <a:xfrm>
            <a:off x="492800" y="1569188"/>
            <a:ext cx="1611280" cy="5898"/>
          </a:xfrm>
          <a:prstGeom prst="straightConnector1">
            <a:avLst/>
          </a:prstGeom>
          <a:noFill/>
          <a:ln w="9525" cap="flat" cmpd="sng">
            <a:solidFill>
              <a:srgbClr val="78909C"/>
            </a:solidFill>
            <a:prstDash val="solid"/>
            <a:round/>
            <a:headEnd type="none" w="med" len="med"/>
            <a:tailEnd type="none" w="med" len="med"/>
          </a:ln>
        </p:spPr>
      </p:cxnSp>
      <p:sp>
        <p:nvSpPr>
          <p:cNvPr id="690" name="Google Shape;690;p151"/>
          <p:cNvSpPr txBox="1"/>
          <p:nvPr/>
        </p:nvSpPr>
        <p:spPr>
          <a:xfrm>
            <a:off x="439725" y="912181"/>
            <a:ext cx="4122000" cy="19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1100" b="1" i="0" u="none" baseline="0">
                <a:solidFill>
                  <a:srgbClr val="00A4BD"/>
                </a:solidFill>
                <a:latin typeface="Avenir"/>
                <a:ea typeface="Avenir"/>
                <a:cs typeface="Avenir"/>
                <a:sym typeface="Avenir"/>
              </a:rPr>
              <a:t>NOUVEAU</a:t>
            </a:r>
            <a:r>
              <a:rPr lang="fr" sz="1100" b="0" i="0" u="none" baseline="0">
                <a:solidFill>
                  <a:srgbClr val="78909C"/>
                </a:solidFill>
                <a:latin typeface="Avenir"/>
                <a:ea typeface="Avenir"/>
                <a:cs typeface="Avenir"/>
                <a:sym typeface="Avenir"/>
              </a:rPr>
              <a:t> dans le Hub Services – </a:t>
            </a:r>
            <a:r>
              <a:rPr lang="fr" sz="1100" b="0" i="1" u="none" baseline="0">
                <a:solidFill>
                  <a:srgbClr val="00A4BD"/>
                </a:solidFill>
                <a:latin typeface="Avenir"/>
                <a:ea typeface="Avenir"/>
                <a:cs typeface="Avenir"/>
                <a:sym typeface="Avenir"/>
              </a:rPr>
              <a:t>bêta</a:t>
            </a:r>
            <a:r>
              <a:rPr lang="fr" sz="1100" b="0" i="0" u="none" baseline="0">
                <a:solidFill>
                  <a:srgbClr val="78909C"/>
                </a:solidFill>
                <a:latin typeface="Avenir"/>
                <a:ea typeface="Avenir"/>
                <a:cs typeface="Avenir"/>
                <a:sym typeface="Avenir"/>
              </a:rPr>
              <a:t> </a:t>
            </a:r>
            <a:endParaRPr sz="1100" dirty="0">
              <a:solidFill>
                <a:srgbClr val="78909C"/>
              </a:solidFill>
              <a:latin typeface="Avenir"/>
              <a:ea typeface="Avenir"/>
              <a:cs typeface="Avenir"/>
              <a:sym typeface="Avenir"/>
            </a:endParaRPr>
          </a:p>
        </p:txBody>
      </p:sp>
      <p:pic>
        <p:nvPicPr>
          <p:cNvPr id="691" name="Google Shape;691;p151"/>
          <p:cNvPicPr preferRelativeResize="0"/>
          <p:nvPr/>
        </p:nvPicPr>
        <p:blipFill>
          <a:blip r:embed="rId3">
            <a:alphaModFix/>
          </a:blip>
          <a:stretch>
            <a:fillRect/>
          </a:stretch>
        </p:blipFill>
        <p:spPr>
          <a:xfrm>
            <a:off x="4722450" y="76200"/>
            <a:ext cx="3466737"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152"/>
          <p:cNvSpPr txBox="1"/>
          <p:nvPr/>
        </p:nvSpPr>
        <p:spPr>
          <a:xfrm>
            <a:off x="424325" y="1019850"/>
            <a:ext cx="4370100" cy="41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2400" b="0" i="0" u="none" baseline="0">
                <a:solidFill>
                  <a:srgbClr val="5979D4"/>
                </a:solidFill>
                <a:latin typeface="Avenir"/>
                <a:ea typeface="Avenir"/>
                <a:cs typeface="Avenir"/>
                <a:sym typeface="Avenir"/>
              </a:rPr>
              <a:t>Barre latérale contextuelle</a:t>
            </a:r>
            <a:endParaRPr sz="2400">
              <a:solidFill>
                <a:srgbClr val="5979D4"/>
              </a:solidFill>
              <a:latin typeface="Avenir"/>
              <a:ea typeface="Avenir"/>
              <a:cs typeface="Avenir"/>
              <a:sym typeface="Avenir"/>
            </a:endParaRPr>
          </a:p>
        </p:txBody>
      </p:sp>
      <p:sp>
        <p:nvSpPr>
          <p:cNvPr id="697" name="Google Shape;697;p152"/>
          <p:cNvSpPr txBox="1"/>
          <p:nvPr/>
        </p:nvSpPr>
        <p:spPr>
          <a:xfrm>
            <a:off x="439725" y="1575086"/>
            <a:ext cx="3783376" cy="1308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1200" b="0" i="0" u="none" baseline="0" dirty="0">
                <a:solidFill>
                  <a:srgbClr val="595959"/>
                </a:solidFill>
                <a:latin typeface="Avenir"/>
                <a:ea typeface="Avenir"/>
                <a:cs typeface="Avenir"/>
                <a:sym typeface="Avenir"/>
              </a:rPr>
              <a:t>Avec les données, le contexte et les informations nécessaires à portée de main, les agents sont en mesure de supprimer les frictions et de fidéliser les clients. </a:t>
            </a:r>
            <a:endParaRPr sz="12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sz="600" dirty="0">
              <a:solidFill>
                <a:srgbClr val="595959"/>
              </a:solidFill>
              <a:latin typeface="Avenir"/>
              <a:ea typeface="Avenir"/>
              <a:cs typeface="Avenir"/>
              <a:sym typeface="Avenir"/>
            </a:endParaRPr>
          </a:p>
          <a:p>
            <a:pPr marL="0" lvl="0" indent="0" algn="l" rtl="0">
              <a:lnSpc>
                <a:spcPct val="150000"/>
              </a:lnSpc>
              <a:spcBef>
                <a:spcPts val="0"/>
              </a:spcBef>
              <a:spcAft>
                <a:spcPts val="0"/>
              </a:spcAft>
              <a:buNone/>
            </a:pPr>
            <a:r>
              <a:rPr lang="fr" sz="1200" b="0" i="0" u="none" baseline="0" dirty="0">
                <a:solidFill>
                  <a:srgbClr val="595959"/>
                </a:solidFill>
                <a:latin typeface="Avenir"/>
                <a:ea typeface="Avenir"/>
                <a:cs typeface="Avenir"/>
                <a:sym typeface="Avenir"/>
              </a:rPr>
              <a:t>Informations du ticket bien en vue à tout moment.</a:t>
            </a:r>
            <a:endParaRPr sz="1200" dirty="0">
              <a:solidFill>
                <a:srgbClr val="595959"/>
              </a:solidFill>
              <a:latin typeface="Avenir"/>
              <a:ea typeface="Avenir"/>
              <a:cs typeface="Avenir"/>
              <a:sym typeface="Avenir"/>
            </a:endParaRPr>
          </a:p>
          <a:p>
            <a:pPr marL="0" lvl="0" indent="0" algn="l" rtl="0">
              <a:lnSpc>
                <a:spcPct val="150000"/>
              </a:lnSpc>
              <a:spcBef>
                <a:spcPts val="0"/>
              </a:spcBef>
              <a:spcAft>
                <a:spcPts val="0"/>
              </a:spcAft>
              <a:buNone/>
            </a:pPr>
            <a:endParaRPr sz="600" dirty="0">
              <a:solidFill>
                <a:srgbClr val="595959"/>
              </a:solidFill>
              <a:latin typeface="Avenir"/>
              <a:ea typeface="Avenir"/>
              <a:cs typeface="Avenir"/>
              <a:sym typeface="Avenir"/>
            </a:endParaRPr>
          </a:p>
          <a:p>
            <a:pPr marL="0" lvl="0" indent="0" algn="l" rtl="0">
              <a:lnSpc>
                <a:spcPct val="150000"/>
              </a:lnSpc>
              <a:spcBef>
                <a:spcPts val="0"/>
              </a:spcBef>
              <a:spcAft>
                <a:spcPts val="0"/>
              </a:spcAft>
              <a:buNone/>
            </a:pPr>
            <a:r>
              <a:rPr lang="fr" sz="1200" b="0" i="0" u="none" baseline="0" dirty="0">
                <a:solidFill>
                  <a:srgbClr val="595959"/>
                </a:solidFill>
                <a:latin typeface="Avenir"/>
                <a:ea typeface="Avenir"/>
                <a:cs typeface="Avenir"/>
                <a:sym typeface="Avenir"/>
              </a:rPr>
              <a:t>Prise en charge des extensions et des fiches du CRM.</a:t>
            </a:r>
            <a:endParaRPr sz="1200" dirty="0">
              <a:solidFill>
                <a:srgbClr val="595959"/>
              </a:solidFill>
              <a:latin typeface="Avenir"/>
              <a:ea typeface="Avenir"/>
              <a:cs typeface="Avenir"/>
              <a:sym typeface="Avenir"/>
            </a:endParaRPr>
          </a:p>
          <a:p>
            <a:pPr marL="0" lvl="0" indent="0" algn="l" rtl="0">
              <a:lnSpc>
                <a:spcPct val="150000"/>
              </a:lnSpc>
              <a:spcBef>
                <a:spcPts val="0"/>
              </a:spcBef>
              <a:spcAft>
                <a:spcPts val="0"/>
              </a:spcAft>
              <a:buNone/>
            </a:pPr>
            <a:endParaRPr sz="600" dirty="0">
              <a:solidFill>
                <a:srgbClr val="595959"/>
              </a:solidFill>
              <a:latin typeface="Avenir"/>
              <a:ea typeface="Avenir"/>
              <a:cs typeface="Avenir"/>
              <a:sym typeface="Avenir"/>
            </a:endParaRPr>
          </a:p>
          <a:p>
            <a:pPr marL="0" lvl="0" indent="0" algn="l" rtl="0">
              <a:lnSpc>
                <a:spcPct val="150000"/>
              </a:lnSpc>
              <a:spcBef>
                <a:spcPts val="0"/>
              </a:spcBef>
              <a:spcAft>
                <a:spcPts val="0"/>
              </a:spcAft>
              <a:buNone/>
            </a:pPr>
            <a:r>
              <a:rPr lang="fr" sz="1200" b="0" i="0" u="none" baseline="0" dirty="0">
                <a:solidFill>
                  <a:srgbClr val="595959"/>
                </a:solidFill>
                <a:latin typeface="Avenir"/>
                <a:ea typeface="Avenir"/>
                <a:cs typeface="Avenir"/>
                <a:sym typeface="Avenir"/>
              </a:rPr>
              <a:t>Traitement du contexte de manière naturelle pour des conversations habituelles.</a:t>
            </a:r>
            <a:endParaRPr sz="1200" dirty="0">
              <a:solidFill>
                <a:srgbClr val="595959"/>
              </a:solidFill>
              <a:latin typeface="Avenir"/>
              <a:ea typeface="Avenir"/>
              <a:cs typeface="Avenir"/>
              <a:sym typeface="Avenir"/>
            </a:endParaRPr>
          </a:p>
          <a:p>
            <a:pPr marL="0" lvl="0" indent="0" algn="l" rtl="0">
              <a:lnSpc>
                <a:spcPct val="115000"/>
              </a:lnSpc>
              <a:spcBef>
                <a:spcPts val="0"/>
              </a:spcBef>
              <a:spcAft>
                <a:spcPts val="0"/>
              </a:spcAft>
              <a:buClr>
                <a:srgbClr val="000000"/>
              </a:buClr>
              <a:buSzPts val="1100"/>
              <a:buFont typeface="Arial"/>
              <a:buNone/>
            </a:pPr>
            <a:endParaRPr sz="12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sz="1300" dirty="0">
              <a:solidFill>
                <a:srgbClr val="595959"/>
              </a:solidFill>
              <a:latin typeface="Avenir"/>
              <a:ea typeface="Avenir"/>
              <a:cs typeface="Avenir"/>
              <a:sym typeface="Avenir"/>
            </a:endParaRPr>
          </a:p>
        </p:txBody>
      </p:sp>
      <p:cxnSp>
        <p:nvCxnSpPr>
          <p:cNvPr id="698" name="Google Shape;698;p152"/>
          <p:cNvCxnSpPr>
            <a:cxnSpLocks/>
          </p:cNvCxnSpPr>
          <p:nvPr/>
        </p:nvCxnSpPr>
        <p:spPr>
          <a:xfrm>
            <a:off x="492800" y="1569188"/>
            <a:ext cx="3571200" cy="0"/>
          </a:xfrm>
          <a:prstGeom prst="straightConnector1">
            <a:avLst/>
          </a:prstGeom>
          <a:noFill/>
          <a:ln w="9525" cap="flat" cmpd="sng">
            <a:solidFill>
              <a:srgbClr val="78909C"/>
            </a:solidFill>
            <a:prstDash val="solid"/>
            <a:round/>
            <a:headEnd type="none" w="med" len="med"/>
            <a:tailEnd type="none" w="med" len="med"/>
          </a:ln>
        </p:spPr>
      </p:cxnSp>
      <p:sp>
        <p:nvSpPr>
          <p:cNvPr id="699" name="Google Shape;699;p152"/>
          <p:cNvSpPr txBox="1"/>
          <p:nvPr/>
        </p:nvSpPr>
        <p:spPr>
          <a:xfrm>
            <a:off x="439725" y="912181"/>
            <a:ext cx="4122000" cy="19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1100" b="1" i="0" u="none" baseline="0">
                <a:solidFill>
                  <a:srgbClr val="00A4BD"/>
                </a:solidFill>
                <a:latin typeface="Avenir"/>
                <a:ea typeface="Avenir"/>
                <a:cs typeface="Avenir"/>
                <a:sym typeface="Avenir"/>
              </a:rPr>
              <a:t>NOUVEAU</a:t>
            </a:r>
            <a:r>
              <a:rPr lang="fr" sz="1100" b="0" i="0" u="none" baseline="0">
                <a:solidFill>
                  <a:srgbClr val="78909C"/>
                </a:solidFill>
                <a:latin typeface="Avenir"/>
                <a:ea typeface="Avenir"/>
                <a:cs typeface="Avenir"/>
                <a:sym typeface="Avenir"/>
              </a:rPr>
              <a:t> dans le Hub Services </a:t>
            </a:r>
            <a:endParaRPr sz="1100" dirty="0">
              <a:solidFill>
                <a:srgbClr val="78909C"/>
              </a:solidFill>
              <a:latin typeface="Avenir"/>
              <a:ea typeface="Avenir"/>
              <a:cs typeface="Avenir"/>
              <a:sym typeface="Avenir"/>
            </a:endParaRPr>
          </a:p>
        </p:txBody>
      </p:sp>
      <p:pic>
        <p:nvPicPr>
          <p:cNvPr id="700" name="Google Shape;700;p152"/>
          <p:cNvPicPr preferRelativeResize="0"/>
          <p:nvPr/>
        </p:nvPicPr>
        <p:blipFill rotWithShape="1">
          <a:blip r:embed="rId3">
            <a:alphaModFix/>
          </a:blip>
          <a:srcRect l="-5407" t="803"/>
          <a:stretch/>
        </p:blipFill>
        <p:spPr>
          <a:xfrm>
            <a:off x="4920900" y="171950"/>
            <a:ext cx="3007399" cy="4799599"/>
          </a:xfrm>
          <a:prstGeom prst="rect">
            <a:avLst/>
          </a:prstGeom>
          <a:noFill/>
          <a:ln>
            <a:noFill/>
          </a:ln>
          <a:effectLst>
            <a:outerShdw blurRad="57150" dist="95250" dir="5400000" algn="bl" rotWithShape="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153"/>
          <p:cNvSpPr txBox="1"/>
          <p:nvPr/>
        </p:nvSpPr>
        <p:spPr>
          <a:xfrm>
            <a:off x="424325" y="1019850"/>
            <a:ext cx="4370100" cy="41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2400" b="0" i="0" u="none" baseline="0">
                <a:solidFill>
                  <a:srgbClr val="5979D4"/>
                </a:solidFill>
                <a:latin typeface="Avenir"/>
                <a:ea typeface="Avenir"/>
                <a:cs typeface="Avenir"/>
                <a:sym typeface="Avenir"/>
              </a:rPr>
              <a:t>Tableaux de bord améliorés</a:t>
            </a:r>
            <a:endParaRPr sz="2400" dirty="0">
              <a:solidFill>
                <a:srgbClr val="5979D4"/>
              </a:solidFill>
              <a:latin typeface="Avenir"/>
              <a:ea typeface="Avenir"/>
              <a:cs typeface="Avenir"/>
              <a:sym typeface="Avenir"/>
            </a:endParaRPr>
          </a:p>
        </p:txBody>
      </p:sp>
      <p:sp>
        <p:nvSpPr>
          <p:cNvPr id="706" name="Google Shape;706;p153"/>
          <p:cNvSpPr txBox="1"/>
          <p:nvPr/>
        </p:nvSpPr>
        <p:spPr>
          <a:xfrm>
            <a:off x="439725" y="1575086"/>
            <a:ext cx="3972601" cy="1308900"/>
          </a:xfrm>
          <a:prstGeom prst="rect">
            <a:avLst/>
          </a:prstGeom>
          <a:noFill/>
          <a:ln>
            <a:noFill/>
          </a:ln>
        </p:spPr>
        <p:txBody>
          <a:bodyPr spcFirstLastPara="1" wrap="square" lIns="91425" tIns="91425" rIns="91425" bIns="91425" anchor="t" anchorCtr="0">
            <a:noAutofit/>
          </a:bodyPr>
          <a:lstStyle/>
          <a:p>
            <a:pPr algn="l" rtl="0">
              <a:lnSpc>
                <a:spcPct val="115000"/>
              </a:lnSpc>
            </a:pPr>
            <a:r>
              <a:rPr lang="fr" sz="1200" b="0" i="0" u="none" baseline="0" dirty="0">
                <a:solidFill>
                  <a:srgbClr val="595959"/>
                </a:solidFill>
                <a:latin typeface="Avenir"/>
                <a:sym typeface="Avenir"/>
              </a:rPr>
              <a:t>Tableaux de bord prédéfinis avec les informations que les équipes de support et de service client doivent comprendre pour optimiser leurs processus et fidéliser les clients. </a:t>
            </a:r>
            <a:endParaRPr sz="1200" dirty="0">
              <a:solidFill>
                <a:srgbClr val="595959"/>
              </a:solidFill>
              <a:latin typeface="Avenir"/>
              <a:sym typeface="Avenir"/>
            </a:endParaRPr>
          </a:p>
          <a:p>
            <a:pPr marL="0" lvl="0" indent="0" algn="l" rtl="0">
              <a:lnSpc>
                <a:spcPct val="150000"/>
              </a:lnSpc>
              <a:spcBef>
                <a:spcPts val="0"/>
              </a:spcBef>
              <a:spcAft>
                <a:spcPts val="0"/>
              </a:spcAft>
              <a:buNone/>
            </a:pPr>
            <a:endParaRPr sz="600" dirty="0">
              <a:solidFill>
                <a:srgbClr val="595959"/>
              </a:solidFill>
              <a:latin typeface="Avenir"/>
              <a:ea typeface="Avenir"/>
              <a:cs typeface="Avenir"/>
              <a:sym typeface="Avenir"/>
            </a:endParaRPr>
          </a:p>
          <a:p>
            <a:pPr marL="0" lvl="0" indent="0" algn="l" rtl="0">
              <a:lnSpc>
                <a:spcPct val="150000"/>
              </a:lnSpc>
              <a:spcBef>
                <a:spcPts val="0"/>
              </a:spcBef>
              <a:spcAft>
                <a:spcPts val="0"/>
              </a:spcAft>
              <a:buNone/>
            </a:pPr>
            <a:r>
              <a:rPr lang="fr" sz="1200" b="0" i="0" u="none" baseline="0" dirty="0">
                <a:solidFill>
                  <a:srgbClr val="595959"/>
                </a:solidFill>
                <a:latin typeface="Avenir"/>
                <a:ea typeface="Avenir"/>
                <a:cs typeface="Avenir"/>
                <a:sym typeface="Avenir"/>
              </a:rPr>
              <a:t>Réponse aux questions courantes posées au service client : </a:t>
            </a:r>
            <a:endParaRPr sz="1200" dirty="0">
              <a:solidFill>
                <a:srgbClr val="595959"/>
              </a:solidFill>
              <a:latin typeface="Avenir"/>
              <a:ea typeface="Avenir"/>
              <a:cs typeface="Avenir"/>
              <a:sym typeface="Avenir"/>
            </a:endParaRPr>
          </a:p>
          <a:p>
            <a:pPr marL="457200" lvl="0" indent="-311150" algn="l" rtl="0">
              <a:lnSpc>
                <a:spcPct val="150000"/>
              </a:lnSpc>
              <a:spcBef>
                <a:spcPts val="0"/>
              </a:spcBef>
              <a:spcAft>
                <a:spcPts val="0"/>
              </a:spcAft>
              <a:buClr>
                <a:srgbClr val="595959"/>
              </a:buClr>
              <a:buSzPts val="1300"/>
              <a:buFont typeface="Avenir"/>
              <a:buChar char="●"/>
            </a:pPr>
            <a:r>
              <a:rPr lang="fr" sz="1200" b="0" i="0" u="none" baseline="0" dirty="0">
                <a:solidFill>
                  <a:srgbClr val="595959"/>
                </a:solidFill>
                <a:latin typeface="Avenir"/>
                <a:ea typeface="Avenir"/>
                <a:cs typeface="Avenir"/>
                <a:sym typeface="Avenir"/>
              </a:rPr>
              <a:t>Comment les clients peuvent-ils vous contacter pour obtenir de l'aide ? </a:t>
            </a:r>
            <a:endParaRPr sz="1200" dirty="0">
              <a:solidFill>
                <a:srgbClr val="595959"/>
              </a:solidFill>
              <a:latin typeface="Avenir"/>
              <a:ea typeface="Avenir"/>
              <a:cs typeface="Avenir"/>
              <a:sym typeface="Avenir"/>
            </a:endParaRPr>
          </a:p>
          <a:p>
            <a:pPr marL="457200" lvl="0" indent="-311150" algn="l" rtl="0">
              <a:lnSpc>
                <a:spcPct val="150000"/>
              </a:lnSpc>
              <a:spcBef>
                <a:spcPts val="0"/>
              </a:spcBef>
              <a:spcAft>
                <a:spcPts val="0"/>
              </a:spcAft>
              <a:buClr>
                <a:srgbClr val="595959"/>
              </a:buClr>
              <a:buSzPts val="1300"/>
              <a:buFont typeface="Avenir"/>
              <a:buChar char="●"/>
            </a:pPr>
            <a:r>
              <a:rPr lang="fr" sz="1200" b="0" i="0" u="none" baseline="0" dirty="0">
                <a:solidFill>
                  <a:srgbClr val="595959"/>
                </a:solidFill>
                <a:latin typeface="Avenir"/>
                <a:ea typeface="Avenir"/>
                <a:cs typeface="Avenir"/>
                <a:sym typeface="Avenir"/>
              </a:rPr>
              <a:t>Quelles sont les performances de mon équipe ?</a:t>
            </a:r>
            <a:endParaRPr sz="1200" dirty="0">
              <a:solidFill>
                <a:srgbClr val="595959"/>
              </a:solidFill>
              <a:latin typeface="Avenir"/>
              <a:ea typeface="Avenir"/>
              <a:cs typeface="Avenir"/>
              <a:sym typeface="Avenir"/>
            </a:endParaRPr>
          </a:p>
          <a:p>
            <a:pPr marL="457200" lvl="0" indent="-311150" algn="l" rtl="0">
              <a:lnSpc>
                <a:spcPct val="150000"/>
              </a:lnSpc>
              <a:spcBef>
                <a:spcPts val="0"/>
              </a:spcBef>
              <a:spcAft>
                <a:spcPts val="0"/>
              </a:spcAft>
              <a:buClr>
                <a:srgbClr val="595959"/>
              </a:buClr>
              <a:buSzPts val="1300"/>
              <a:buFont typeface="Avenir"/>
              <a:buChar char="●"/>
            </a:pPr>
            <a:r>
              <a:rPr lang="fr" sz="1200" b="0" i="0" u="none" baseline="0" dirty="0">
                <a:solidFill>
                  <a:srgbClr val="595959"/>
                </a:solidFill>
                <a:latin typeface="Avenir"/>
                <a:ea typeface="Avenir"/>
                <a:cs typeface="Avenir"/>
                <a:sym typeface="Avenir"/>
              </a:rPr>
              <a:t>Comment évoluent-elles au fil du temps ? </a:t>
            </a:r>
            <a:endParaRPr sz="1200" dirty="0">
              <a:solidFill>
                <a:srgbClr val="595959"/>
              </a:solidFill>
              <a:latin typeface="Avenir"/>
              <a:ea typeface="Avenir"/>
              <a:cs typeface="Avenir"/>
              <a:sym typeface="Avenir"/>
            </a:endParaRPr>
          </a:p>
          <a:p>
            <a:pPr marL="457200" lvl="0" indent="-311150" algn="l" rtl="0">
              <a:lnSpc>
                <a:spcPct val="150000"/>
              </a:lnSpc>
              <a:spcBef>
                <a:spcPts val="0"/>
              </a:spcBef>
              <a:spcAft>
                <a:spcPts val="0"/>
              </a:spcAft>
              <a:buClr>
                <a:srgbClr val="595959"/>
              </a:buClr>
              <a:buSzPts val="1300"/>
              <a:buFont typeface="Avenir"/>
              <a:buChar char="●"/>
            </a:pPr>
            <a:endParaRPr sz="1200" dirty="0">
              <a:solidFill>
                <a:srgbClr val="595959"/>
              </a:solidFill>
              <a:latin typeface="Avenir"/>
              <a:ea typeface="Avenir"/>
              <a:cs typeface="Avenir"/>
              <a:sym typeface="Avenir"/>
            </a:endParaRPr>
          </a:p>
          <a:p>
            <a:pPr marL="0" lvl="0" indent="0" algn="l" rtl="0">
              <a:lnSpc>
                <a:spcPct val="150000"/>
              </a:lnSpc>
              <a:spcBef>
                <a:spcPts val="0"/>
              </a:spcBef>
              <a:spcAft>
                <a:spcPts val="0"/>
              </a:spcAft>
              <a:buClr>
                <a:schemeClr val="dk1"/>
              </a:buClr>
              <a:buSzPts val="1100"/>
              <a:buFont typeface="Arial"/>
              <a:buNone/>
            </a:pPr>
            <a:endParaRPr sz="1200" dirty="0">
              <a:solidFill>
                <a:srgbClr val="595959"/>
              </a:solidFill>
              <a:latin typeface="Avenir"/>
              <a:ea typeface="Avenir"/>
              <a:cs typeface="Avenir"/>
              <a:sym typeface="Avenir"/>
            </a:endParaRPr>
          </a:p>
          <a:p>
            <a:pPr marL="0" lvl="0" indent="0" algn="l" rtl="0">
              <a:lnSpc>
                <a:spcPct val="150000"/>
              </a:lnSpc>
              <a:spcBef>
                <a:spcPts val="0"/>
              </a:spcBef>
              <a:spcAft>
                <a:spcPts val="0"/>
              </a:spcAft>
              <a:buNone/>
            </a:pPr>
            <a:endParaRPr sz="1200" dirty="0">
              <a:solidFill>
                <a:srgbClr val="595959"/>
              </a:solidFill>
              <a:latin typeface="Avenir"/>
              <a:ea typeface="Avenir"/>
              <a:cs typeface="Avenir"/>
              <a:sym typeface="Avenir"/>
            </a:endParaRPr>
          </a:p>
          <a:p>
            <a:pPr marL="0" lvl="0" indent="0" algn="l" rtl="0">
              <a:lnSpc>
                <a:spcPct val="115000"/>
              </a:lnSpc>
              <a:spcBef>
                <a:spcPts val="0"/>
              </a:spcBef>
              <a:spcAft>
                <a:spcPts val="0"/>
              </a:spcAft>
              <a:buClr>
                <a:srgbClr val="000000"/>
              </a:buClr>
              <a:buSzPts val="1100"/>
              <a:buFont typeface="Arial"/>
              <a:buNone/>
            </a:pPr>
            <a:endParaRPr sz="12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sz="1300" dirty="0">
              <a:solidFill>
                <a:srgbClr val="595959"/>
              </a:solidFill>
              <a:latin typeface="Avenir"/>
              <a:ea typeface="Avenir"/>
              <a:cs typeface="Avenir"/>
              <a:sym typeface="Avenir"/>
            </a:endParaRPr>
          </a:p>
        </p:txBody>
      </p:sp>
      <p:cxnSp>
        <p:nvCxnSpPr>
          <p:cNvPr id="707" name="Google Shape;707;p153"/>
          <p:cNvCxnSpPr>
            <a:cxnSpLocks/>
          </p:cNvCxnSpPr>
          <p:nvPr/>
        </p:nvCxnSpPr>
        <p:spPr>
          <a:xfrm>
            <a:off x="492800" y="1569188"/>
            <a:ext cx="3825200" cy="0"/>
          </a:xfrm>
          <a:prstGeom prst="straightConnector1">
            <a:avLst/>
          </a:prstGeom>
          <a:noFill/>
          <a:ln w="9525" cap="flat" cmpd="sng">
            <a:solidFill>
              <a:srgbClr val="78909C"/>
            </a:solidFill>
            <a:prstDash val="solid"/>
            <a:round/>
            <a:headEnd type="none" w="med" len="med"/>
            <a:tailEnd type="none" w="med" len="med"/>
          </a:ln>
        </p:spPr>
      </p:cxnSp>
      <p:sp>
        <p:nvSpPr>
          <p:cNvPr id="708" name="Google Shape;708;p153"/>
          <p:cNvSpPr txBox="1"/>
          <p:nvPr/>
        </p:nvSpPr>
        <p:spPr>
          <a:xfrm>
            <a:off x="439725" y="912181"/>
            <a:ext cx="4122000" cy="19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1100" b="1" i="0" u="none" baseline="0">
                <a:solidFill>
                  <a:srgbClr val="00A4BD"/>
                </a:solidFill>
                <a:latin typeface="Avenir"/>
                <a:ea typeface="Avenir"/>
                <a:cs typeface="Avenir"/>
                <a:sym typeface="Avenir"/>
              </a:rPr>
              <a:t>NOUVEAU</a:t>
            </a:r>
            <a:r>
              <a:rPr lang="fr" sz="1100" b="0" i="0" u="none" baseline="0">
                <a:solidFill>
                  <a:srgbClr val="78909C"/>
                </a:solidFill>
                <a:latin typeface="Avenir"/>
                <a:ea typeface="Avenir"/>
                <a:cs typeface="Avenir"/>
                <a:sym typeface="Avenir"/>
              </a:rPr>
              <a:t> dans le Hub Services </a:t>
            </a:r>
            <a:endParaRPr sz="1100" dirty="0">
              <a:solidFill>
                <a:srgbClr val="78909C"/>
              </a:solidFill>
              <a:latin typeface="Avenir"/>
              <a:ea typeface="Avenir"/>
              <a:cs typeface="Avenir"/>
              <a:sym typeface="Avenir"/>
            </a:endParaRPr>
          </a:p>
        </p:txBody>
      </p:sp>
      <p:pic>
        <p:nvPicPr>
          <p:cNvPr id="709" name="Google Shape;709;p153"/>
          <p:cNvPicPr preferRelativeResize="0"/>
          <p:nvPr/>
        </p:nvPicPr>
        <p:blipFill>
          <a:blip r:embed="rId3">
            <a:alphaModFix/>
          </a:blip>
          <a:stretch>
            <a:fillRect/>
          </a:stretch>
        </p:blipFill>
        <p:spPr>
          <a:xfrm>
            <a:off x="4731675" y="701200"/>
            <a:ext cx="4288618" cy="3853476"/>
          </a:xfrm>
          <a:prstGeom prst="rect">
            <a:avLst/>
          </a:prstGeom>
          <a:noFill/>
          <a:ln>
            <a:noFill/>
          </a:ln>
          <a:effectLst>
            <a:outerShdw blurRad="71438" dist="57150" dir="5400000" algn="bl" rotWithShape="0">
              <a:srgbClr val="000000">
                <a:alpha val="6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154"/>
          <p:cNvSpPr txBox="1"/>
          <p:nvPr/>
        </p:nvSpPr>
        <p:spPr>
          <a:xfrm>
            <a:off x="424325" y="659632"/>
            <a:ext cx="2706802" cy="41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2400" b="0" i="0" u="none" baseline="0" dirty="0">
                <a:solidFill>
                  <a:srgbClr val="5979D4"/>
                </a:solidFill>
                <a:latin typeface="Avenir"/>
                <a:ea typeface="Avenir"/>
                <a:cs typeface="Avenir"/>
                <a:sym typeface="Avenir"/>
              </a:rPr>
              <a:t>Automatisation des processus</a:t>
            </a:r>
            <a:endParaRPr sz="2400" dirty="0">
              <a:solidFill>
                <a:srgbClr val="5979D4"/>
              </a:solidFill>
              <a:latin typeface="Avenir"/>
              <a:ea typeface="Avenir"/>
              <a:cs typeface="Avenir"/>
              <a:sym typeface="Avenir"/>
            </a:endParaRPr>
          </a:p>
        </p:txBody>
      </p:sp>
      <p:sp>
        <p:nvSpPr>
          <p:cNvPr id="715" name="Google Shape;715;p154"/>
          <p:cNvSpPr txBox="1"/>
          <p:nvPr/>
        </p:nvSpPr>
        <p:spPr>
          <a:xfrm>
            <a:off x="439725" y="1575086"/>
            <a:ext cx="3261600" cy="1308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fr" sz="1200" b="0" i="0" u="none" baseline="0" dirty="0">
                <a:solidFill>
                  <a:srgbClr val="595959"/>
                </a:solidFill>
                <a:latin typeface="Avenir"/>
                <a:ea typeface="Avenir"/>
                <a:cs typeface="Avenir"/>
                <a:sym typeface="Avenir"/>
              </a:rPr>
              <a:t>Bots simples pour les interactions courantes avec le service client (par exemple, mode hors ligne, FAQ).</a:t>
            </a:r>
            <a:endParaRPr sz="1200" dirty="0">
              <a:solidFill>
                <a:srgbClr val="595959"/>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endParaRPr sz="600" dirty="0">
              <a:solidFill>
                <a:srgbClr val="595959"/>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r>
              <a:rPr lang="fr" sz="1200" b="0" i="0" u="none" baseline="0" dirty="0">
                <a:solidFill>
                  <a:srgbClr val="595959"/>
                </a:solidFill>
                <a:latin typeface="Avenir"/>
                <a:ea typeface="Avenir"/>
                <a:cs typeface="Avenir"/>
                <a:sym typeface="Avenir"/>
              </a:rPr>
              <a:t>Automatisation du service client intégrée qui se synchronise avec votre processus de traitement des tickets.</a:t>
            </a:r>
            <a:endParaRPr sz="1200" dirty="0">
              <a:solidFill>
                <a:srgbClr val="595959"/>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endParaRPr sz="1300" dirty="0">
              <a:solidFill>
                <a:srgbClr val="595959"/>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endParaRPr sz="1300" dirty="0">
              <a:solidFill>
                <a:srgbClr val="595959"/>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endParaRPr sz="13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sz="1300" dirty="0">
              <a:solidFill>
                <a:srgbClr val="595959"/>
              </a:solidFill>
              <a:latin typeface="Avenir"/>
              <a:ea typeface="Avenir"/>
              <a:cs typeface="Avenir"/>
              <a:sym typeface="Avenir"/>
            </a:endParaRPr>
          </a:p>
        </p:txBody>
      </p:sp>
      <p:cxnSp>
        <p:nvCxnSpPr>
          <p:cNvPr id="716" name="Google Shape;716;p154"/>
          <p:cNvCxnSpPr>
            <a:cxnSpLocks/>
          </p:cNvCxnSpPr>
          <p:nvPr/>
        </p:nvCxnSpPr>
        <p:spPr>
          <a:xfrm>
            <a:off x="492800" y="1569188"/>
            <a:ext cx="2125709" cy="0"/>
          </a:xfrm>
          <a:prstGeom prst="straightConnector1">
            <a:avLst/>
          </a:prstGeom>
          <a:noFill/>
          <a:ln w="9525" cap="flat" cmpd="sng">
            <a:solidFill>
              <a:srgbClr val="78909C"/>
            </a:solidFill>
            <a:prstDash val="solid"/>
            <a:round/>
            <a:headEnd type="none" w="med" len="med"/>
            <a:tailEnd type="none" w="med" len="med"/>
          </a:ln>
        </p:spPr>
      </p:cxnSp>
      <p:sp>
        <p:nvSpPr>
          <p:cNvPr id="717" name="Google Shape;717;p154"/>
          <p:cNvSpPr txBox="1"/>
          <p:nvPr/>
        </p:nvSpPr>
        <p:spPr>
          <a:xfrm>
            <a:off x="439725" y="551963"/>
            <a:ext cx="4122000" cy="19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1100" b="1" i="0" u="none" baseline="0">
                <a:solidFill>
                  <a:srgbClr val="00A4BD"/>
                </a:solidFill>
                <a:latin typeface="Avenir"/>
                <a:ea typeface="Avenir"/>
                <a:cs typeface="Avenir"/>
                <a:sym typeface="Avenir"/>
              </a:rPr>
              <a:t>NOUVEAU</a:t>
            </a:r>
            <a:r>
              <a:rPr lang="fr" sz="1100" b="0" i="0" u="none" baseline="0">
                <a:solidFill>
                  <a:srgbClr val="78909C"/>
                </a:solidFill>
                <a:latin typeface="Avenir"/>
                <a:ea typeface="Avenir"/>
                <a:cs typeface="Avenir"/>
                <a:sym typeface="Avenir"/>
              </a:rPr>
              <a:t> dans le Hub Services </a:t>
            </a:r>
            <a:endParaRPr sz="1100">
              <a:solidFill>
                <a:srgbClr val="78909C"/>
              </a:solidFill>
              <a:latin typeface="Avenir"/>
              <a:ea typeface="Avenir"/>
              <a:cs typeface="Avenir"/>
              <a:sym typeface="Avenir"/>
            </a:endParaRPr>
          </a:p>
        </p:txBody>
      </p:sp>
      <p:pic>
        <p:nvPicPr>
          <p:cNvPr id="718" name="Google Shape;718;p154"/>
          <p:cNvPicPr preferRelativeResize="0"/>
          <p:nvPr/>
        </p:nvPicPr>
        <p:blipFill>
          <a:blip r:embed="rId3">
            <a:alphaModFix/>
          </a:blip>
          <a:stretch>
            <a:fillRect/>
          </a:stretch>
        </p:blipFill>
        <p:spPr>
          <a:xfrm>
            <a:off x="3892250" y="512614"/>
            <a:ext cx="1941287" cy="3175260"/>
          </a:xfrm>
          <a:prstGeom prst="rect">
            <a:avLst/>
          </a:prstGeom>
          <a:noFill/>
          <a:ln>
            <a:noFill/>
          </a:ln>
          <a:effectLst>
            <a:outerShdw blurRad="57150" dist="19050" dir="5400000" algn="bl" rotWithShape="0">
              <a:srgbClr val="000000">
                <a:alpha val="50000"/>
              </a:srgbClr>
            </a:outerShdw>
          </a:effectLst>
        </p:spPr>
      </p:pic>
      <p:pic>
        <p:nvPicPr>
          <p:cNvPr id="719" name="Google Shape;719;p154"/>
          <p:cNvPicPr preferRelativeResize="0"/>
          <p:nvPr/>
        </p:nvPicPr>
        <p:blipFill rotWithShape="1">
          <a:blip r:embed="rId4">
            <a:alphaModFix/>
          </a:blip>
          <a:srcRect t="18619"/>
          <a:stretch/>
        </p:blipFill>
        <p:spPr>
          <a:xfrm>
            <a:off x="5276948" y="1117073"/>
            <a:ext cx="3681577" cy="351381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155"/>
          <p:cNvSpPr txBox="1"/>
          <p:nvPr/>
        </p:nvSpPr>
        <p:spPr>
          <a:xfrm>
            <a:off x="424325" y="1019850"/>
            <a:ext cx="4370100" cy="41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2400" b="0" i="0" u="none" baseline="0">
                <a:solidFill>
                  <a:srgbClr val="5979D4"/>
                </a:solidFill>
                <a:latin typeface="Avenir"/>
                <a:ea typeface="Avenir"/>
                <a:cs typeface="Avenir"/>
                <a:sym typeface="Avenir"/>
              </a:rPr>
              <a:t>Gestion d'équipe</a:t>
            </a:r>
            <a:endParaRPr sz="2400">
              <a:solidFill>
                <a:srgbClr val="5979D4"/>
              </a:solidFill>
              <a:latin typeface="Avenir"/>
              <a:ea typeface="Avenir"/>
              <a:cs typeface="Avenir"/>
              <a:sym typeface="Avenir"/>
            </a:endParaRPr>
          </a:p>
        </p:txBody>
      </p:sp>
      <p:sp>
        <p:nvSpPr>
          <p:cNvPr id="725" name="Google Shape;725;p155"/>
          <p:cNvSpPr txBox="1"/>
          <p:nvPr/>
        </p:nvSpPr>
        <p:spPr>
          <a:xfrm>
            <a:off x="439725" y="1575086"/>
            <a:ext cx="3261600" cy="1308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1200" b="0" i="0" u="none" baseline="0" dirty="0">
                <a:solidFill>
                  <a:srgbClr val="595959"/>
                </a:solidFill>
                <a:latin typeface="Avenir"/>
                <a:ea typeface="Avenir"/>
                <a:cs typeface="Avenir"/>
                <a:sym typeface="Avenir"/>
              </a:rPr>
              <a:t>Gérez facilement la disponibilité de l'ensemble de votre équipe. </a:t>
            </a:r>
            <a:endParaRPr sz="12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sz="6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r>
              <a:rPr lang="fr" sz="1200" b="0" i="0" u="none" baseline="0" dirty="0">
                <a:solidFill>
                  <a:srgbClr val="595959"/>
                </a:solidFill>
                <a:latin typeface="Avenir"/>
                <a:ea typeface="Avenir"/>
                <a:cs typeface="Avenir"/>
                <a:sym typeface="Avenir"/>
              </a:rPr>
              <a:t>Affichez et gérez rapidement les autorisations et le statut des agents de votre organisation sur la même interface. </a:t>
            </a:r>
            <a:endParaRPr sz="12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sz="13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sz="13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sz="1300" dirty="0">
              <a:solidFill>
                <a:srgbClr val="595959"/>
              </a:solidFill>
              <a:latin typeface="Avenir"/>
              <a:ea typeface="Avenir"/>
              <a:cs typeface="Avenir"/>
              <a:sym typeface="Avenir"/>
            </a:endParaRPr>
          </a:p>
          <a:p>
            <a:pPr marL="0" lvl="0" indent="0" algn="l" rtl="0">
              <a:lnSpc>
                <a:spcPct val="115000"/>
              </a:lnSpc>
              <a:spcBef>
                <a:spcPts val="0"/>
              </a:spcBef>
              <a:spcAft>
                <a:spcPts val="0"/>
              </a:spcAft>
              <a:buNone/>
            </a:pPr>
            <a:endParaRPr sz="1300" dirty="0">
              <a:solidFill>
                <a:srgbClr val="595959"/>
              </a:solidFill>
              <a:latin typeface="Avenir"/>
              <a:ea typeface="Avenir"/>
              <a:cs typeface="Avenir"/>
              <a:sym typeface="Avenir"/>
            </a:endParaRPr>
          </a:p>
        </p:txBody>
      </p:sp>
      <p:cxnSp>
        <p:nvCxnSpPr>
          <p:cNvPr id="726" name="Google Shape;726;p155"/>
          <p:cNvCxnSpPr>
            <a:cxnSpLocks/>
          </p:cNvCxnSpPr>
          <p:nvPr/>
        </p:nvCxnSpPr>
        <p:spPr>
          <a:xfrm>
            <a:off x="492800" y="1569188"/>
            <a:ext cx="2388945" cy="0"/>
          </a:xfrm>
          <a:prstGeom prst="straightConnector1">
            <a:avLst/>
          </a:prstGeom>
          <a:noFill/>
          <a:ln w="9525" cap="flat" cmpd="sng">
            <a:solidFill>
              <a:srgbClr val="78909C"/>
            </a:solidFill>
            <a:prstDash val="solid"/>
            <a:round/>
            <a:headEnd type="none" w="med" len="med"/>
            <a:tailEnd type="none" w="med" len="med"/>
          </a:ln>
        </p:spPr>
      </p:cxnSp>
      <p:sp>
        <p:nvSpPr>
          <p:cNvPr id="727" name="Google Shape;727;p155"/>
          <p:cNvSpPr txBox="1"/>
          <p:nvPr/>
        </p:nvSpPr>
        <p:spPr>
          <a:xfrm>
            <a:off x="439725" y="912181"/>
            <a:ext cx="4122000" cy="19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sz="1100" b="1" i="0" u="none" baseline="0">
                <a:solidFill>
                  <a:srgbClr val="00A4BD"/>
                </a:solidFill>
                <a:latin typeface="Avenir"/>
                <a:ea typeface="Avenir"/>
                <a:cs typeface="Avenir"/>
                <a:sym typeface="Avenir"/>
              </a:rPr>
              <a:t>NOUVEAU</a:t>
            </a:r>
            <a:r>
              <a:rPr lang="fr" sz="1100" b="0" i="0" u="none" baseline="0">
                <a:solidFill>
                  <a:srgbClr val="78909C"/>
                </a:solidFill>
                <a:latin typeface="Avenir"/>
                <a:ea typeface="Avenir"/>
                <a:cs typeface="Avenir"/>
                <a:sym typeface="Avenir"/>
              </a:rPr>
              <a:t> dans le Hub Services </a:t>
            </a:r>
            <a:endParaRPr sz="1100">
              <a:solidFill>
                <a:srgbClr val="78909C"/>
              </a:solidFill>
              <a:latin typeface="Avenir"/>
              <a:ea typeface="Avenir"/>
              <a:cs typeface="Avenir"/>
              <a:sym typeface="Avenir"/>
            </a:endParaRPr>
          </a:p>
        </p:txBody>
      </p:sp>
      <p:pic>
        <p:nvPicPr>
          <p:cNvPr id="728" name="Google Shape;728;p155"/>
          <p:cNvPicPr preferRelativeResize="0"/>
          <p:nvPr/>
        </p:nvPicPr>
        <p:blipFill>
          <a:blip r:embed="rId3">
            <a:alphaModFix/>
          </a:blip>
          <a:stretch>
            <a:fillRect/>
          </a:stretch>
        </p:blipFill>
        <p:spPr>
          <a:xfrm>
            <a:off x="3807375" y="338300"/>
            <a:ext cx="5146949" cy="4466900"/>
          </a:xfrm>
          <a:prstGeom prst="rect">
            <a:avLst/>
          </a:prstGeom>
          <a:noFill/>
          <a:ln>
            <a:noFill/>
          </a:ln>
          <a:effectLst>
            <a:outerShdw blurRad="57150" dist="66675" dir="5400000" algn="bl" rotWithShape="0">
              <a:srgbClr val="000000">
                <a:alpha val="50000"/>
              </a:srgbClr>
            </a:outerShdw>
          </a:effectLst>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604</TotalTime>
  <Words>3074</Words>
  <Application>Microsoft Office PowerPoint</Application>
  <PresentationFormat>On-screen Show (16:9)</PresentationFormat>
  <Paragraphs>344</Paragraphs>
  <Slides>36</Slides>
  <Notes>36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36</vt:i4>
      </vt:variant>
    </vt:vector>
  </HeadingPairs>
  <TitlesOfParts>
    <vt:vector size="41" baseType="lpstr">
      <vt:lpstr>Avenir</vt:lpstr>
      <vt:lpstr>Arial</vt:lpstr>
      <vt:lpstr>Proxima Nova</vt:lpstr>
      <vt:lpstr>Simple Light</vt:lpstr>
      <vt:lpstr>Simple Light</vt:lpstr>
      <vt:lpstr>Hub Services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Vue d'ensemble du Hub Services 2020 par versions</vt:lpstr>
      <vt:lpstr>PowerPoint Presentation</vt:lpstr>
      <vt:lpstr>PowerPoint Presentation</vt:lpstr>
      <vt:lpstr>PowerPoint Presentation</vt:lpstr>
      <vt:lpstr>PowerPoint Presentation</vt:lpstr>
      <vt:lpstr>PowerPoint Presentation</vt:lpstr>
      <vt:lpstr>Des services pour vous aider à réussir</vt:lpstr>
      <vt:lpstr>PowerPoint Presentation</vt:lpstr>
      <vt:lpstr>PowerPoint Presentation</vt:lpstr>
      <vt:lpstr>Annexes</vt:lpstr>
      <vt:lpstr>Argumentaires commerciaux</vt:lpstr>
      <vt:lpstr>Questions de découverte</vt:lpstr>
      <vt:lpstr>Questions – Persona marketing</vt:lpstr>
      <vt:lpstr>Questions – Persona commercial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Service Hub  </dc:title>
  <dc:creator>Dario Del Bianco</dc:creator>
  <cp:lastModifiedBy>Celine Corbet</cp:lastModifiedBy>
  <cp:revision>29</cp:revision>
  <dcterms:modified xsi:type="dcterms:W3CDTF">2020-08-25T16:11:34Z</dcterms:modified>
</cp:coreProperties>
</file>