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2058" y="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6280" b="43553"/>
          <a:stretch/>
        </p:blipFill>
        <p:spPr>
          <a:xfrm>
            <a:off x="0" y="0"/>
            <a:ext cx="7772404" cy="13708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3725" y="2567100"/>
            <a:ext cx="4043100" cy="1609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7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Deleita a los clientes a gran escala</a:t>
            </a:r>
            <a:endParaRPr sz="17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Automatización del estado de los tickets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Direccionamiento de tickets inteligente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Procesamiento de tickets inteligente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9149225"/>
            <a:ext cx="7772400" cy="6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900" y="9185075"/>
            <a:ext cx="2634300" cy="60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más todas las potentes funciones de nuestras herramientas gratuitas.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2464975" y="9149225"/>
            <a:ext cx="3000000" cy="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Organiza los contactos y las empresas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Directamente en el HubSpot CRM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858075" y="9149225"/>
            <a:ext cx="3000000" cy="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Gestión de contactos e informes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Ventas, marketing y herramientas de CRM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270375"/>
            <a:ext cx="7772400" cy="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0" i="0" u="none" baseline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Service Hub Pro</a:t>
            </a:r>
            <a:endParaRPr sz="300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0" y="1234325"/>
            <a:ext cx="7772400" cy="7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900" b="0" i="0" u="none" baseline="0" dirty="0">
                <a:solidFill>
                  <a:srgbClr val="2D3E50"/>
                </a:solidFill>
                <a:latin typeface="Avenir"/>
                <a:ea typeface="Avenir"/>
                <a:cs typeface="Avenir"/>
                <a:sym typeface="Avenir"/>
              </a:rPr>
              <a:t>Service Hub Pro ofrece un </a:t>
            </a:r>
            <a:r>
              <a:rPr lang="es" sz="1900" b="0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sistema avanzado de asistencia</a:t>
            </a:r>
            <a:r>
              <a:rPr lang="es" sz="1900" b="0" i="0" u="none" baseline="0" dirty="0">
                <a:solidFill>
                  <a:srgbClr val="2D3E50"/>
                </a:solidFill>
                <a:latin typeface="Avenir"/>
                <a:ea typeface="Avenir"/>
                <a:cs typeface="Avenir"/>
                <a:sym typeface="Avenir"/>
              </a:rPr>
              <a:t> para el crecimiento de equipos con funciones y exigencias especializadas</a:t>
            </a:r>
            <a:endParaRPr sz="1900" dirty="0">
              <a:solidFill>
                <a:srgbClr val="2D3E5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66925" y="1979125"/>
            <a:ext cx="7290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243600" y="7057917"/>
            <a:ext cx="4518900" cy="1609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Mide y mejora la experiencia del cliente </a:t>
            </a:r>
            <a:endParaRPr sz="16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Net Promoter Score®, CES y Encuestas CSAT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Automatización para la promoción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Informes de datos y tendencias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485700" y="4771475"/>
            <a:ext cx="4046400" cy="18258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798750" y="4784875"/>
            <a:ext cx="36582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Ayuda a los clientes a solucionar sus problemas</a:t>
            </a:r>
            <a:endParaRPr sz="15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Bots de soporte y asistencia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Base de conocimientos</a:t>
            </a:r>
            <a:endParaRPr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65113" lvl="0" indent="-265113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Acceso restringido y base de conocimientos multilingüe </a:t>
            </a:r>
            <a:endParaRPr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5255300" y="7064000"/>
            <a:ext cx="210900" cy="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725" y="4529975"/>
            <a:ext cx="3329957" cy="2189099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68" name="Google Shape;68;p13"/>
          <p:cNvPicPr preferRelativeResize="0"/>
          <p:nvPr/>
        </p:nvPicPr>
        <p:blipFill rotWithShape="1">
          <a:blip r:embed="rId5">
            <a:alphaModFix/>
          </a:blip>
          <a:srcRect b="7433"/>
          <a:stretch/>
        </p:blipFill>
        <p:spPr>
          <a:xfrm>
            <a:off x="4191750" y="2143225"/>
            <a:ext cx="2634300" cy="246416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69" name="Google Shape;6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26963" y="6720068"/>
            <a:ext cx="2401774" cy="230642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Brugerdefineret</PresentationFormat>
  <Paragraphs>19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Avenir</vt:lpstr>
      <vt:lpstr>Simple Light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cp:lastModifiedBy>Alan Pathuel</cp:lastModifiedBy>
  <cp:revision>2</cp:revision>
  <dcterms:modified xsi:type="dcterms:W3CDTF">2020-08-20T12:38:56Z</dcterms:modified>
</cp:coreProperties>
</file>