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3" r:id="rId6"/>
    <p:sldId id="286" r:id="rId7"/>
    <p:sldId id="287" r:id="rId8"/>
    <p:sldId id="288" r:id="rId9"/>
    <p:sldId id="290" r:id="rId10"/>
    <p:sldId id="291" r:id="rId11"/>
    <p:sldId id="289" r:id="rId1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EF09C"/>
    <a:srgbClr val="FCFE9C"/>
    <a:srgbClr val="EEE1C5"/>
    <a:srgbClr val="979048"/>
    <a:srgbClr val="C47322"/>
    <a:srgbClr val="504C26"/>
    <a:srgbClr val="6B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94660"/>
  </p:normalViewPr>
  <p:slideViewPr>
    <p:cSldViewPr snapToGrid="0">
      <p:cViewPr>
        <p:scale>
          <a:sx n="71" d="100"/>
          <a:sy n="71" d="100"/>
        </p:scale>
        <p:origin x="-1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25FC7-5693-4529-AC9B-04B12A1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0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C04FA-9EB7-4165-B9A1-D7C0527220B1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F3FCF-B993-40CD-ACA8-40105BE432E4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DFA0E-E327-4D8D-81A5-496DAB46BFAC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707F-9E13-447E-8268-1ABF974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F539-6D38-4C3B-AA65-19C8BD94C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255588"/>
            <a:ext cx="20320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38" y="255588"/>
            <a:ext cx="5948362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F3E8-18CF-458C-9B66-683240F8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3" y="255588"/>
            <a:ext cx="6532562" cy="668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4038" y="1319213"/>
            <a:ext cx="3989387" cy="465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319213"/>
            <a:ext cx="3990975" cy="465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2C2F-CF84-4B89-AC86-37BCB88F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5F2A-C8F0-46D0-A8D8-B7901AB14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411C-928E-47EF-A27F-C95D52DC4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1319213"/>
            <a:ext cx="3989387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319213"/>
            <a:ext cx="399097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6D23-FE84-4939-B924-7D6AAD89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ABE3-B2B7-4E41-BED8-3510507C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39E7-0CDF-413D-BDA6-DB40F66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01BB-9963-4CA6-AE14-7E5FCDDD0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F581-CD2F-4B89-AD92-4B6E6643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ECA0-18D2-4704-A502-BDCDA5497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greenbar copy"/>
          <p:cNvPicPr>
            <a:picLocks noChangeAspect="1" noChangeArrowheads="1"/>
          </p:cNvPicPr>
          <p:nvPr userDrawn="1"/>
        </p:nvPicPr>
        <p:blipFill>
          <a:blip r:embed="rId14" cstate="print"/>
          <a:srcRect l="923" t="6000" r="693" b="36000"/>
          <a:stretch>
            <a:fillRect/>
          </a:stretch>
        </p:blipFill>
        <p:spPr bwMode="auto">
          <a:xfrm>
            <a:off x="0" y="6111875"/>
            <a:ext cx="9144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1955800" y="0"/>
            <a:ext cx="7188200" cy="6858000"/>
          </a:xfrm>
          <a:prstGeom prst="rect">
            <a:avLst/>
          </a:prstGeom>
          <a:solidFill>
            <a:srgbClr val="EEE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29" name="Picture 15" descr="greenbar copy"/>
          <p:cNvPicPr>
            <a:picLocks noChangeAspect="1" noChangeArrowheads="1"/>
          </p:cNvPicPr>
          <p:nvPr userDrawn="1"/>
        </p:nvPicPr>
        <p:blipFill>
          <a:blip r:embed="rId14" cstate="print"/>
          <a:srcRect l="923" t="6000" r="693" b="36000"/>
          <a:stretch>
            <a:fillRect/>
          </a:stretch>
        </p:blipFill>
        <p:spPr bwMode="auto">
          <a:xfrm>
            <a:off x="0" y="6421438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319213"/>
            <a:ext cx="8132762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 flipV="1">
            <a:off x="0" y="1016000"/>
            <a:ext cx="9144000" cy="128588"/>
          </a:xfrm>
          <a:prstGeom prst="rect">
            <a:avLst/>
          </a:prstGeom>
          <a:solidFill>
            <a:srgbClr val="979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2" name="Picture 11" descr="KePRO Logo cmyk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8" y="319088"/>
            <a:ext cx="180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144713" y="255588"/>
            <a:ext cx="65325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3250" y="5824538"/>
            <a:ext cx="2133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495D260-BD82-4543-9E77-EE534592D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20"/>
          <p:cNvSpPr>
            <a:spLocks noChangeArrowheads="1"/>
          </p:cNvSpPr>
          <p:nvPr userDrawn="1"/>
        </p:nvSpPr>
        <p:spPr bwMode="auto">
          <a:xfrm flipV="1">
            <a:off x="0" y="1016000"/>
            <a:ext cx="9144000" cy="128588"/>
          </a:xfrm>
          <a:prstGeom prst="rect">
            <a:avLst/>
          </a:prstGeom>
          <a:solidFill>
            <a:srgbClr val="979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447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4C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4C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4C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4C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4C2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04C2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04C2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04C2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04C2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1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051" name="Picture 3" descr="picturebar"/>
          <p:cNvPicPr>
            <a:picLocks noChangeAspect="1" noChangeArrowheads="1"/>
          </p:cNvPicPr>
          <p:nvPr/>
        </p:nvPicPr>
        <p:blipFill>
          <a:blip r:embed="rId2" cstate="print"/>
          <a:srcRect l="29866" r="30380"/>
          <a:stretch>
            <a:fillRect/>
          </a:stretch>
        </p:blipFill>
        <p:spPr bwMode="auto">
          <a:xfrm>
            <a:off x="4424363" y="0"/>
            <a:ext cx="4719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ea-vertical"/>
          <p:cNvPicPr>
            <a:picLocks noChangeAspect="1" noChangeArrowheads="1"/>
          </p:cNvPicPr>
          <p:nvPr/>
        </p:nvPicPr>
        <p:blipFill>
          <a:blip r:embed="rId3" cstate="print"/>
          <a:srcRect t="426" b="16924"/>
          <a:stretch>
            <a:fillRect/>
          </a:stretch>
        </p:blipFill>
        <p:spPr bwMode="auto">
          <a:xfrm>
            <a:off x="0" y="1477963"/>
            <a:ext cx="2947988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79500"/>
            <a:ext cx="9144000" cy="422275"/>
          </a:xfrm>
          <a:prstGeom prst="rect">
            <a:avLst/>
          </a:prstGeom>
          <a:solidFill>
            <a:srgbClr val="9790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435350" y="2425700"/>
            <a:ext cx="44338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447C"/>
                </a:solidFill>
              </a:rPr>
              <a:t>Home Health </a:t>
            </a:r>
            <a:r>
              <a:rPr lang="en-US" altLang="en-US" dirty="0" smtClean="0">
                <a:solidFill>
                  <a:srgbClr val="00447C"/>
                </a:solidFill>
              </a:rPr>
              <a:t>Questionnaire</a:t>
            </a:r>
            <a:endParaRPr lang="en-US" altLang="en-US" dirty="0">
              <a:solidFill>
                <a:srgbClr val="00447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447C"/>
                </a:solidFill>
              </a:rPr>
              <a:t>Presented To: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447C"/>
                </a:solidFill>
              </a:rPr>
              <a:t>Home Health Providers</a:t>
            </a:r>
            <a:endParaRPr lang="en-US" altLang="en-US" sz="2400" dirty="0">
              <a:solidFill>
                <a:srgbClr val="00447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447C"/>
                </a:solidFill>
              </a:rPr>
              <a:t> May 2015</a:t>
            </a:r>
            <a:endParaRPr lang="en-US" altLang="en-US" dirty="0">
              <a:solidFill>
                <a:srgbClr val="00447C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974975" y="1171575"/>
            <a:ext cx="5916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INTEGRATED CARE MANAGEMENT AND QUALITY IMPROVEMENT</a:t>
            </a:r>
          </a:p>
        </p:txBody>
      </p:sp>
      <p:pic>
        <p:nvPicPr>
          <p:cNvPr id="2057" name="Picture 11" descr="greenbar copy"/>
          <p:cNvPicPr>
            <a:picLocks noChangeAspect="1" noChangeArrowheads="1"/>
          </p:cNvPicPr>
          <p:nvPr/>
        </p:nvPicPr>
        <p:blipFill>
          <a:blip r:embed="rId4" cstate="print"/>
          <a:srcRect l="923" t="6000" r="693" b="36000"/>
          <a:stretch>
            <a:fillRect/>
          </a:stretch>
        </p:blipFill>
        <p:spPr bwMode="auto">
          <a:xfrm>
            <a:off x="0" y="648970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" descr="KePRO Logo cmy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266700"/>
            <a:ext cx="2282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picturebar"/>
          <p:cNvPicPr>
            <a:picLocks noChangeAspect="1" noChangeArrowheads="1"/>
          </p:cNvPicPr>
          <p:nvPr/>
        </p:nvPicPr>
        <p:blipFill>
          <a:blip r:embed="rId2" cstate="print"/>
          <a:srcRect l="1384" r="85980"/>
          <a:stretch>
            <a:fillRect/>
          </a:stretch>
        </p:blipFill>
        <p:spPr bwMode="auto">
          <a:xfrm>
            <a:off x="2924175" y="0"/>
            <a:ext cx="1500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Oval 26"/>
          <p:cNvSpPr>
            <a:spLocks noChangeArrowheads="1"/>
          </p:cNvSpPr>
          <p:nvPr/>
        </p:nvSpPr>
        <p:spPr bwMode="auto">
          <a:xfrm>
            <a:off x="371475" y="5905500"/>
            <a:ext cx="300038" cy="295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061" name="Picture 24" descr="Seal-CM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5894388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Oval 27"/>
          <p:cNvSpPr>
            <a:spLocks noChangeArrowheads="1"/>
          </p:cNvSpPr>
          <p:nvPr/>
        </p:nvSpPr>
        <p:spPr bwMode="auto">
          <a:xfrm>
            <a:off x="2247900" y="5895975"/>
            <a:ext cx="300038" cy="3095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063" name="Picture 25" descr="Seal-HUM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9313" y="5894388"/>
            <a:ext cx="5461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 flipV="1">
            <a:off x="0" y="1016000"/>
            <a:ext cx="9144000" cy="128588"/>
          </a:xfrm>
          <a:prstGeom prst="rect">
            <a:avLst/>
          </a:prstGeom>
          <a:solidFill>
            <a:srgbClr val="9790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Home Health Questionnaire</a:t>
            </a:r>
          </a:p>
        </p:txBody>
      </p:sp>
      <p:sp>
        <p:nvSpPr>
          <p:cNvPr id="410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554038" y="1319213"/>
            <a:ext cx="8132762" cy="4318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1800" dirty="0" smtClean="0"/>
              <a:t> When initiating the Home Health questionnaire, you will see the question “Are you requesting an evaluation?” Answering  “Yes” leads to  the question  “Is there a Physician’s order signed and dated by the Physician for the evaluation?”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1800" dirty="0" smtClean="0"/>
              <a:t>The second question is “Are you requesting home health visits?”  When you answer “Yes”, this will open up a series of questions requiring answers in order to complete the questionnaire. Examples follow in the next five slides.</a:t>
            </a:r>
            <a:endParaRPr lang="en-US" altLang="en-US" sz="1800" dirty="0"/>
          </a:p>
          <a:p>
            <a:pPr marL="0" indent="0" eaLnBrk="1" hangingPunct="1">
              <a:buFontTx/>
              <a:buNone/>
              <a:defRPr/>
            </a:pPr>
            <a:endParaRPr lang="en-US" alt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1800" dirty="0" smtClean="0"/>
              <a:t>All questions require completion for successful  submission  </a:t>
            </a:r>
          </a:p>
          <a:p>
            <a:pPr eaLnBrk="1" hangingPunct="1">
              <a:defRPr/>
            </a:pPr>
            <a:endParaRPr lang="en-US" altLang="en-US" sz="1800" dirty="0" smtClean="0"/>
          </a:p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4101" name="Slide Number Placeholder 3"/>
          <p:cNvSpPr txBox="1">
            <a:spLocks noGrp="1"/>
          </p:cNvSpPr>
          <p:nvPr/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FDA4F0-C296-4A9F-90A7-B970483BBCBC}" type="slidenum">
              <a:rPr lang="en-US" altLang="en-US" sz="1400">
                <a:solidFill>
                  <a:srgbClr val="015294"/>
                </a:solidFill>
              </a:rPr>
              <a:pPr algn="r"/>
              <a:t>2</a:t>
            </a:fld>
            <a:endParaRPr lang="en-US" altLang="en-US" sz="1400">
              <a:solidFill>
                <a:srgbClr val="01529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Question Samples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54038" y="1319213"/>
            <a:ext cx="8243887" cy="4948237"/>
          </a:xfrm>
        </p:spPr>
        <p:txBody>
          <a:bodyPr/>
          <a:lstStyle/>
          <a:p>
            <a:r>
              <a:rPr lang="en-US" altLang="en-US" sz="2400" smtClean="0"/>
              <a:t>Drop Down Menus on select questions: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866900"/>
            <a:ext cx="6934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Question Samples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22300" y="1427163"/>
            <a:ext cx="8132763" cy="4826000"/>
          </a:xfrm>
        </p:spPr>
        <p:txBody>
          <a:bodyPr/>
          <a:lstStyle/>
          <a:p>
            <a:r>
              <a:rPr lang="en-US" altLang="en-US" sz="1800" smtClean="0"/>
              <a:t>B-12 injections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789113"/>
            <a:ext cx="652462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Question Samples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smtClean="0"/>
              <a:t>Speech/Swallowing Therapy:</a:t>
            </a:r>
          </a:p>
          <a:p>
            <a:endParaRPr lang="en-US" altLang="en-US" sz="1800" dirty="0" smtClean="0"/>
          </a:p>
          <a:p>
            <a:endParaRPr lang="en-US" altLang="en-US" sz="1800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751013"/>
            <a:ext cx="63627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Question Samples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smtClean="0"/>
              <a:t>Skilled Nursing question:</a:t>
            </a:r>
          </a:p>
          <a:p>
            <a:endParaRPr lang="en-US" altLang="en-US" sz="1800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1741488"/>
            <a:ext cx="66389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Question Samples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 smtClean="0"/>
              <a:t>Indwelling catheters: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682750"/>
            <a:ext cx="64579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Home Health  Questionnaires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 smtClean="0"/>
              <a:t>If you have any questions or concerns regarding completion of the questionnaires  ,please contact  KEPRO at 1-888-827-2884</a:t>
            </a:r>
          </a:p>
          <a:p>
            <a:endParaRPr lang="en-US" altLang="en-US" sz="1800" dirty="0" smtClean="0"/>
          </a:p>
          <a:p>
            <a:endParaRPr lang="en-US" altLang="en-US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2017617A2F74E9B108EA85EEBAF5A" ma:contentTypeVersion="1" ma:contentTypeDescription="Create a new document." ma:contentTypeScope="" ma:versionID="a553a56cb360d1e69ae38810dbb1b7db">
  <xsd:schema xmlns:xsd="http://www.w3.org/2001/XMLSchema" xmlns:p="http://schemas.microsoft.com/office/2006/metadata/properties" xmlns:ns2="9305fcb1-d135-4438-8bb1-c1ba77b20d26" targetNamespace="http://schemas.microsoft.com/office/2006/metadata/properties" ma:root="true" ma:fieldsID="d5d2c1ca5a6579b0e91afd69f9979acc" ns2:_="">
    <xsd:import namespace="9305fcb1-d135-4438-8bb1-c1ba77b20d26"/>
    <xsd:element name="properties">
      <xsd:complexType>
        <xsd:sequence>
          <xsd:element name="documentManagement">
            <xsd:complexType>
              <xsd:all>
                <xsd:element ref="ns2:Document_x0020_ID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305fcb1-d135-4438-8bb1-c1ba77b20d26" elementFormDefault="qualified">
    <xsd:import namespace="http://schemas.microsoft.com/office/2006/documentManagement/types"/>
    <xsd:element name="Document_x0020_ID" ma:index="8" ma:displayName="Document ID" ma:description="VA Numbers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ID xmlns="9305fcb1-d135-4438-8bb1-c1ba77b20d26"/>
  </documentManagement>
</p:properties>
</file>

<file path=customXml/itemProps1.xml><?xml version="1.0" encoding="utf-8"?>
<ds:datastoreItem xmlns:ds="http://schemas.openxmlformats.org/officeDocument/2006/customXml" ds:itemID="{197B0B01-9681-475D-85B7-91FE2C7DE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B1B78C-104A-4511-9FEA-0549F5882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5fcb1-d135-4438-8bb1-c1ba77b20d2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A8B02BA-FE80-443F-AE72-3E5585665E36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9305fcb1-d135-4438-8bb1-c1ba77b20d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6491</TotalTime>
  <Words>169</Words>
  <Application>Microsoft Office PowerPoint</Application>
  <PresentationFormat>On-screen Show (4:3)</PresentationFormat>
  <Paragraphs>27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Home Health Questionnaire</vt:lpstr>
      <vt:lpstr>Question Samples </vt:lpstr>
      <vt:lpstr>Question Samples</vt:lpstr>
      <vt:lpstr>Question Samples</vt:lpstr>
      <vt:lpstr>Question Samples</vt:lpstr>
      <vt:lpstr>Question Samples</vt:lpstr>
      <vt:lpstr>Home Health  Questionnaires</vt:lpstr>
    </vt:vector>
  </TitlesOfParts>
  <Company>FredWorks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Gallagher</dc:creator>
  <cp:lastModifiedBy>Tiffany Brooks</cp:lastModifiedBy>
  <cp:revision>78</cp:revision>
  <dcterms:created xsi:type="dcterms:W3CDTF">2008-10-16T18:19:07Z</dcterms:created>
  <dcterms:modified xsi:type="dcterms:W3CDTF">2015-05-28T18:24:12Z</dcterms:modified>
</cp:coreProperties>
</file>