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4"/>
  </p:sldMasterIdLst>
  <p:notesMasterIdLst>
    <p:notesMasterId r:id="rId12"/>
  </p:notesMasterIdLst>
  <p:sldIdLst>
    <p:sldId id="269" r:id="rId5"/>
    <p:sldId id="312" r:id="rId6"/>
    <p:sldId id="313" r:id="rId7"/>
    <p:sldId id="314" r:id="rId8"/>
    <p:sldId id="315" r:id="rId9"/>
    <p:sldId id="316" r:id="rId10"/>
    <p:sldId id="311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Raleway" panose="020B0503030101060003" pitchFamily="34" charset="0"/>
      <p:regular r:id="rId21"/>
      <p:bold r:id="rId22"/>
      <p:italic r:id="rId23"/>
      <p:boldItalic r:id="rId24"/>
    </p:embeddedFont>
    <p:embeddedFont>
      <p:font typeface="Raleway Light" panose="020B0403030101060003" pitchFamily="34" charset="0"/>
      <p:regular r:id="rId25"/>
      <p:italic r:id="rId26"/>
    </p:embeddedFont>
    <p:embeddedFont>
      <p:font typeface="Raleway SemiBold" panose="020B0703030101060003" pitchFamily="34" charset="0"/>
      <p:bold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cia Perry" initials="AP" lastIdx="1" clrIdx="0">
    <p:extLst>
      <p:ext uri="{19B8F6BF-5375-455C-9EA6-DF929625EA0E}">
        <p15:presenceInfo xmlns:p15="http://schemas.microsoft.com/office/powerpoint/2012/main" userId="S-1-5-21-703994706-1235811193-1903836767-227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A6AFBA"/>
    <a:srgbClr val="37465E"/>
    <a:srgbClr val="EF8A45"/>
    <a:srgbClr val="546980"/>
    <a:srgbClr val="70C2D4"/>
    <a:srgbClr val="D9C973"/>
    <a:srgbClr val="D4CCA8"/>
    <a:srgbClr val="F2F2F2"/>
    <a:srgbClr val="BDE3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 varScale="1">
        <p:scale>
          <a:sx n="90" d="100"/>
          <a:sy n="90" d="100"/>
        </p:scale>
        <p:origin x="5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EB3CC-822A-448C-A494-11F5A0573AD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9BA10-C5CF-4769-BB45-19E5C126B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3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374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A80D5C-F6B9-46E6-A8BE-B9BF160559CC}"/>
              </a:ext>
            </a:extLst>
          </p:cNvPr>
          <p:cNvCxnSpPr/>
          <p:nvPr userDrawn="1"/>
        </p:nvCxnSpPr>
        <p:spPr>
          <a:xfrm>
            <a:off x="9855200" y="6035040"/>
            <a:ext cx="2336800" cy="0"/>
          </a:xfrm>
          <a:prstGeom prst="line">
            <a:avLst/>
          </a:prstGeom>
          <a:ln w="25400">
            <a:solidFill>
              <a:srgbClr val="D9C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F7C795F-5433-4A60-99E9-11D6004680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825" y="1808666"/>
            <a:ext cx="3127920" cy="85306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C5DE60-93B0-4498-BD52-9D8AC7046359}"/>
              </a:ext>
            </a:extLst>
          </p:cNvPr>
          <p:cNvCxnSpPr/>
          <p:nvPr userDrawn="1"/>
        </p:nvCxnSpPr>
        <p:spPr>
          <a:xfrm>
            <a:off x="0" y="3098800"/>
            <a:ext cx="4490720" cy="0"/>
          </a:xfrm>
          <a:prstGeom prst="line">
            <a:avLst/>
          </a:prstGeom>
          <a:ln w="25400">
            <a:solidFill>
              <a:srgbClr val="D9C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2654DA9-A0B0-45D3-B7B8-375262ACB9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8999" y="3149405"/>
            <a:ext cx="9144000" cy="97731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 b="0" cap="all" baseline="0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0404EE8-B2A5-450E-9A81-6228F56DC4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8999" y="4369290"/>
            <a:ext cx="9144000" cy="376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Raleway SemiBold" panose="020B07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Sub-Headline Title of Presentation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4FB084F5-4CD1-40D9-A5B0-5B54785722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48293" y="623142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900">
                <a:solidFill>
                  <a:srgbClr val="A1A9B5"/>
                </a:solidFill>
                <a:latin typeface="Raleway Light" panose="020B04030301010600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4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ayout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1FC7A03-B771-44F7-A957-5F46DBDDD00E}"/>
              </a:ext>
            </a:extLst>
          </p:cNvPr>
          <p:cNvSpPr/>
          <p:nvPr userDrawn="1"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334DC60-58A1-4D58-BD60-3ACBBF0D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63F24B9-1AC7-4031-9986-A553F3DB3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5D01145E-B053-480A-AC30-80B6EAFDD1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81336" y="866751"/>
            <a:ext cx="3234364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13C700EB-6948-4B3D-94F6-E8134ACFAF44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81335" y="1390812"/>
            <a:ext cx="3234365" cy="865178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8DD9F2ED-217E-4B67-9033-DE6438424A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246" y="2167694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6B0C9AD-E92F-4AE1-86D9-6F8EBB8C6764}"/>
              </a:ext>
            </a:extLst>
          </p:cNvPr>
          <p:cNvCxnSpPr>
            <a:cxnSpLocks/>
          </p:cNvCxnSpPr>
          <p:nvPr userDrawn="1"/>
        </p:nvCxnSpPr>
        <p:spPr>
          <a:xfrm>
            <a:off x="876300" y="2888396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56179F8-BAF4-48F4-9FFE-965E3014F937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876300" y="3168629"/>
            <a:ext cx="4391025" cy="300356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D0D4EEA6-826F-4CAA-939B-33482E00159D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8081336" y="2734378"/>
            <a:ext cx="3234364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D5A9EB1-F0A1-4437-9B7B-2F28D46647C7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8081335" y="3258438"/>
            <a:ext cx="3234365" cy="865181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E7520CDE-5603-4BA4-AC0E-C1BF28DEA28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081336" y="4602006"/>
            <a:ext cx="3234364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1B7C59E7-1631-4BB3-BF24-86857618381B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8081335" y="5126067"/>
            <a:ext cx="3234365" cy="865182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pic>
        <p:nvPicPr>
          <p:cNvPr id="42" name="Picture 4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6CFEF9-7750-468A-A493-276ABB692B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4" y="6265618"/>
            <a:ext cx="1179717" cy="591292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FFE83558-0D23-4184-A4C6-5A304A0846B6}"/>
              </a:ext>
            </a:extLst>
          </p:cNvPr>
          <p:cNvSpPr/>
          <p:nvPr userDrawn="1"/>
        </p:nvSpPr>
        <p:spPr>
          <a:xfrm>
            <a:off x="6628496" y="866751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1102BCF-7E6C-40DB-B6CA-637C150CF8F9}"/>
              </a:ext>
            </a:extLst>
          </p:cNvPr>
          <p:cNvSpPr/>
          <p:nvPr userDrawn="1"/>
        </p:nvSpPr>
        <p:spPr>
          <a:xfrm>
            <a:off x="6628496" y="2734378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ADD7EDF-1C8B-4D47-B7E0-C3576BB34DFE}"/>
              </a:ext>
            </a:extLst>
          </p:cNvPr>
          <p:cNvSpPr/>
          <p:nvPr userDrawn="1"/>
        </p:nvSpPr>
        <p:spPr>
          <a:xfrm>
            <a:off x="6642156" y="4602005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6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0">
          <p15:clr>
            <a:srgbClr val="FBAE40"/>
          </p15:clr>
        </p15:guide>
        <p15:guide id="2" pos="45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is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91D1F3E-5E4A-414A-B060-4CF7A1ACDB05}"/>
              </a:ext>
            </a:extLst>
          </p:cNvPr>
          <p:cNvSpPr/>
          <p:nvPr userDrawn="1"/>
        </p:nvSpPr>
        <p:spPr>
          <a:xfrm flipH="1">
            <a:off x="336576" y="345059"/>
            <a:ext cx="3605842" cy="5227605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BD234D-2B48-4443-8C12-93E45BAD69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52211" y="1666928"/>
            <a:ext cx="4827127" cy="1470924"/>
          </a:xfrm>
        </p:spPr>
        <p:txBody>
          <a:bodyPr lIns="0">
            <a:noAutofit/>
          </a:bodyPr>
          <a:lstStyle>
            <a:lvl1pPr>
              <a:buClr>
                <a:srgbClr val="EF8A44"/>
              </a:buClr>
              <a:defRPr sz="18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4DE4420-773B-42D0-889B-793AE42B5E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3161" y="651666"/>
            <a:ext cx="4860963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4A409F-165C-43DD-A5AE-01FBB79C252C}"/>
              </a:ext>
            </a:extLst>
          </p:cNvPr>
          <p:cNvCxnSpPr>
            <a:cxnSpLocks/>
          </p:cNvCxnSpPr>
          <p:nvPr userDrawn="1"/>
        </p:nvCxnSpPr>
        <p:spPr>
          <a:xfrm>
            <a:off x="4533161" y="1372368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BC22C373-1DA0-49A0-A079-15F7E85D834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" y="0"/>
            <a:ext cx="3605842" cy="52276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C2E44BBB-6E99-4CD0-A483-B31C175A806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498347" y="1039921"/>
            <a:ext cx="1693654" cy="50999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9B74C93-8338-43A7-B64A-221A251384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533067" y="3331050"/>
            <a:ext cx="4861057" cy="280885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E455F69-0656-48F7-B739-71CB5C0DC3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C531072-8A2C-4786-9F85-EC800E67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E8B2AC3B-3D12-4247-A461-E16432FC0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011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5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EE0A959-8D73-4BFE-A565-839AA1FC7F61}"/>
              </a:ext>
            </a:extLst>
          </p:cNvPr>
          <p:cNvSpPr/>
          <p:nvPr userDrawn="1"/>
        </p:nvSpPr>
        <p:spPr>
          <a:xfrm flipH="1">
            <a:off x="436896" y="3706356"/>
            <a:ext cx="9949132" cy="2605176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196AACB-BEA1-40C0-9521-79B23874789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470" y="3305934"/>
            <a:ext cx="9949132" cy="26051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3D95C46-4D84-452D-8F4E-99CEBC611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246" y="650024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4B26E6-60E4-46D5-A290-F5BA5D7DC899}"/>
              </a:ext>
            </a:extLst>
          </p:cNvPr>
          <p:cNvCxnSpPr>
            <a:cxnSpLocks/>
          </p:cNvCxnSpPr>
          <p:nvPr userDrawn="1"/>
        </p:nvCxnSpPr>
        <p:spPr>
          <a:xfrm>
            <a:off x="876300" y="1370726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9D5D2C6-00F1-4598-8498-B6C21AE17C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E81C031-6C0C-4CEE-8B45-2FB33E0C655D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76301" y="1650959"/>
            <a:ext cx="4179408" cy="144734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18ADA81-69C1-47F6-BC08-5D78A3BC5AD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206620" y="1650959"/>
            <a:ext cx="4179408" cy="144734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334DC60-58A1-4D58-BD60-3ACBBF0D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63F24B9-1AC7-4031-9986-A553F3DB3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557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0" userDrawn="1">
          <p15:clr>
            <a:srgbClr val="FBAE40"/>
          </p15:clr>
        </p15:guide>
        <p15:guide id="2" pos="5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38A191A2-1815-4213-BFB6-302359B75777}"/>
              </a:ext>
            </a:extLst>
          </p:cNvPr>
          <p:cNvSpPr/>
          <p:nvPr userDrawn="1"/>
        </p:nvSpPr>
        <p:spPr>
          <a:xfrm>
            <a:off x="9022080" y="1"/>
            <a:ext cx="3169920" cy="6858000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4E3B39F-E016-446B-9DDB-5E4D2B9C0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634654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114BBCFE-9B60-49F8-B6C5-1ECD65FD8A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5824" y="2775578"/>
            <a:ext cx="6506853" cy="3530119"/>
          </a:xfrm>
        </p:spPr>
        <p:txBody>
          <a:bodyPr lIns="0">
            <a:noAutofit/>
          </a:bodyPr>
          <a:lstStyle>
            <a:lvl1pPr>
              <a:buClr>
                <a:srgbClr val="EF8A44"/>
              </a:buClr>
              <a:defRPr sz="18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AFA596-9110-4DB0-BEDF-C35A24B5F476}"/>
              </a:ext>
            </a:extLst>
          </p:cNvPr>
          <p:cNvCxnSpPr>
            <a:cxnSpLocks/>
          </p:cNvCxnSpPr>
          <p:nvPr userDrawn="1"/>
        </p:nvCxnSpPr>
        <p:spPr>
          <a:xfrm>
            <a:off x="885825" y="1355356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77E0B329-63AF-4A65-A7B1-04B1ED3952B3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885824" y="1639966"/>
            <a:ext cx="6506847" cy="78972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D54B7E7-3BDE-44E1-A0B7-C71D2B74F3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6FC17F8-0335-4251-930B-CF3A5F99C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212C0771-4AD6-4196-B5B7-4C9EE53A9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83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 userDrawn="1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pro Team V1">
    <p:bg>
      <p:bgPr>
        <a:solidFill>
          <a:srgbClr val="374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7249D24-D2C1-4F5C-B073-29A8F13CCEBF}"/>
              </a:ext>
            </a:extLst>
          </p:cNvPr>
          <p:cNvCxnSpPr>
            <a:cxnSpLocks/>
          </p:cNvCxnSpPr>
          <p:nvPr userDrawn="1"/>
        </p:nvCxnSpPr>
        <p:spPr>
          <a:xfrm>
            <a:off x="3431232" y="6099550"/>
            <a:ext cx="3395639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2988D58-1BCE-4995-8384-ED8D03C47E95}"/>
              </a:ext>
            </a:extLst>
          </p:cNvPr>
          <p:cNvCxnSpPr>
            <a:cxnSpLocks/>
          </p:cNvCxnSpPr>
          <p:nvPr userDrawn="1"/>
        </p:nvCxnSpPr>
        <p:spPr>
          <a:xfrm>
            <a:off x="5342453" y="3406966"/>
            <a:ext cx="3129360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A0ED802-D27C-4ACD-A1E8-92AD5D37FD3C}"/>
              </a:ext>
            </a:extLst>
          </p:cNvPr>
          <p:cNvCxnSpPr>
            <a:cxnSpLocks/>
          </p:cNvCxnSpPr>
          <p:nvPr userDrawn="1"/>
        </p:nvCxnSpPr>
        <p:spPr>
          <a:xfrm>
            <a:off x="4664020" y="4303206"/>
            <a:ext cx="3312160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5F350FF-2607-4AB9-97A8-4723F5BB59D4}"/>
              </a:ext>
            </a:extLst>
          </p:cNvPr>
          <p:cNvCxnSpPr>
            <a:cxnSpLocks/>
          </p:cNvCxnSpPr>
          <p:nvPr userDrawn="1"/>
        </p:nvCxnSpPr>
        <p:spPr>
          <a:xfrm>
            <a:off x="4055093" y="5200786"/>
            <a:ext cx="3175612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0CF9AC7-6B73-471D-8FF6-205C78455449}"/>
              </a:ext>
            </a:extLst>
          </p:cNvPr>
          <p:cNvCxnSpPr>
            <a:cxnSpLocks/>
          </p:cNvCxnSpPr>
          <p:nvPr userDrawn="1"/>
        </p:nvCxnSpPr>
        <p:spPr>
          <a:xfrm>
            <a:off x="5938674" y="2509170"/>
            <a:ext cx="3142915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id="{3364FF97-11CC-4B51-8582-912F053A1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775" y="3012383"/>
            <a:ext cx="4088989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A57A3E-1EA9-46D3-8F87-A774906A0175}"/>
              </a:ext>
            </a:extLst>
          </p:cNvPr>
          <p:cNvCxnSpPr>
            <a:cxnSpLocks/>
          </p:cNvCxnSpPr>
          <p:nvPr userDrawn="1"/>
        </p:nvCxnSpPr>
        <p:spPr>
          <a:xfrm>
            <a:off x="866775" y="3733085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D35C5C5-0E78-4829-9195-C2747EE6F52C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938674" y="1793099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A16E2A-6533-4F41-8133-E1BD9B46241A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5938674" y="2062650"/>
            <a:ext cx="2771778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BCAE461-EA65-4EE4-B2D2-1C23D2B5721F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5342453" y="2697602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31E995-4E4C-4DDF-86EA-7751B2B01DE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5342453" y="2967153"/>
            <a:ext cx="2771778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6E86445-706B-4ADF-A168-6B29B4F43444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64020" y="3593021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0803BED7-65A5-4957-8B17-A7580E47CB5A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664020" y="3862572"/>
            <a:ext cx="2771778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D226ADA-068E-42CB-B751-FF433D83A4C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055093" y="4491061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23BCDEC3-C76A-4F11-8C02-2EF28C05B84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055093" y="4760612"/>
            <a:ext cx="2771778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ABADDDC-E9EA-4A72-8BA1-8B543BF5D6B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431232" y="5388640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42F86A7-75F9-4C68-99AD-7417A258165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431232" y="5658191"/>
            <a:ext cx="2771778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5" name="Rectangle 52">
            <a:extLst>
              <a:ext uri="{FF2B5EF4-FFF2-40B4-BE49-F238E27FC236}">
                <a16:creationId xmlns:a16="http://schemas.microsoft.com/office/drawing/2014/main" id="{8FD6EE49-2998-43A6-9F2F-B6E247BD4AB9}"/>
              </a:ext>
            </a:extLst>
          </p:cNvPr>
          <p:cNvSpPr/>
          <p:nvPr userDrawn="1"/>
        </p:nvSpPr>
        <p:spPr>
          <a:xfrm flipH="1">
            <a:off x="5717446" y="-74425"/>
            <a:ext cx="6645349" cy="7038753"/>
          </a:xfrm>
          <a:custGeom>
            <a:avLst/>
            <a:gdLst>
              <a:gd name="connsiteX0" fmla="*/ 0 w 4114800"/>
              <a:gd name="connsiteY0" fmla="*/ 0 h 6858000"/>
              <a:gd name="connsiteX1" fmla="*/ 4114800 w 4114800"/>
              <a:gd name="connsiteY1" fmla="*/ 0 h 6858000"/>
              <a:gd name="connsiteX2" fmla="*/ 4114800 w 4114800"/>
              <a:gd name="connsiteY2" fmla="*/ 6858000 h 6858000"/>
              <a:gd name="connsiteX3" fmla="*/ 0 w 4114800"/>
              <a:gd name="connsiteY3" fmla="*/ 6858000 h 6858000"/>
              <a:gd name="connsiteX4" fmla="*/ 0 w 4114800"/>
              <a:gd name="connsiteY4" fmla="*/ 0 h 6858000"/>
              <a:gd name="connsiteX0" fmla="*/ 0 w 4114800"/>
              <a:gd name="connsiteY0" fmla="*/ 31898 h 6889898"/>
              <a:gd name="connsiteX1" fmla="*/ 2668772 w 4114800"/>
              <a:gd name="connsiteY1" fmla="*/ 0 h 6889898"/>
              <a:gd name="connsiteX2" fmla="*/ 4114800 w 4114800"/>
              <a:gd name="connsiteY2" fmla="*/ 6889898 h 6889898"/>
              <a:gd name="connsiteX3" fmla="*/ 0 w 4114800"/>
              <a:gd name="connsiteY3" fmla="*/ 6889898 h 6889898"/>
              <a:gd name="connsiteX4" fmla="*/ 0 w 4114800"/>
              <a:gd name="connsiteY4" fmla="*/ 31898 h 6889898"/>
              <a:gd name="connsiteX0" fmla="*/ 0 w 4114800"/>
              <a:gd name="connsiteY0" fmla="*/ 21265 h 6879265"/>
              <a:gd name="connsiteX1" fmla="*/ 2604977 w 4114800"/>
              <a:gd name="connsiteY1" fmla="*/ 0 h 6879265"/>
              <a:gd name="connsiteX2" fmla="*/ 4114800 w 4114800"/>
              <a:gd name="connsiteY2" fmla="*/ 6879265 h 6879265"/>
              <a:gd name="connsiteX3" fmla="*/ 0 w 4114800"/>
              <a:gd name="connsiteY3" fmla="*/ 6879265 h 6879265"/>
              <a:gd name="connsiteX4" fmla="*/ 0 w 4114800"/>
              <a:gd name="connsiteY4" fmla="*/ 21265 h 6879265"/>
              <a:gd name="connsiteX0" fmla="*/ 0 w 6826102"/>
              <a:gd name="connsiteY0" fmla="*/ 31898 h 6879265"/>
              <a:gd name="connsiteX1" fmla="*/ 5316279 w 6826102"/>
              <a:gd name="connsiteY1" fmla="*/ 0 h 6879265"/>
              <a:gd name="connsiteX2" fmla="*/ 6826102 w 6826102"/>
              <a:gd name="connsiteY2" fmla="*/ 6879265 h 6879265"/>
              <a:gd name="connsiteX3" fmla="*/ 2711302 w 6826102"/>
              <a:gd name="connsiteY3" fmla="*/ 6879265 h 6879265"/>
              <a:gd name="connsiteX4" fmla="*/ 0 w 6826102"/>
              <a:gd name="connsiteY4" fmla="*/ 31898 h 6879265"/>
              <a:gd name="connsiteX0" fmla="*/ 0 w 6826102"/>
              <a:gd name="connsiteY0" fmla="*/ 21266 h 6868633"/>
              <a:gd name="connsiteX1" fmla="*/ 3880883 w 6826102"/>
              <a:gd name="connsiteY1" fmla="*/ 0 h 6868633"/>
              <a:gd name="connsiteX2" fmla="*/ 6826102 w 6826102"/>
              <a:gd name="connsiteY2" fmla="*/ 6868633 h 6868633"/>
              <a:gd name="connsiteX3" fmla="*/ 2711302 w 6826102"/>
              <a:gd name="connsiteY3" fmla="*/ 6868633 h 6868633"/>
              <a:gd name="connsiteX4" fmla="*/ 0 w 6826102"/>
              <a:gd name="connsiteY4" fmla="*/ 21266 h 6868633"/>
              <a:gd name="connsiteX0" fmla="*/ 0 w 7187609"/>
              <a:gd name="connsiteY0" fmla="*/ 21266 h 6889898"/>
              <a:gd name="connsiteX1" fmla="*/ 3880883 w 7187609"/>
              <a:gd name="connsiteY1" fmla="*/ 0 h 6889898"/>
              <a:gd name="connsiteX2" fmla="*/ 7187609 w 7187609"/>
              <a:gd name="connsiteY2" fmla="*/ 6889898 h 6889898"/>
              <a:gd name="connsiteX3" fmla="*/ 2711302 w 7187609"/>
              <a:gd name="connsiteY3" fmla="*/ 6868633 h 6889898"/>
              <a:gd name="connsiteX4" fmla="*/ 0 w 7187609"/>
              <a:gd name="connsiteY4" fmla="*/ 21266 h 6889898"/>
              <a:gd name="connsiteX0" fmla="*/ 0 w 7187609"/>
              <a:gd name="connsiteY0" fmla="*/ 21266 h 6889898"/>
              <a:gd name="connsiteX1" fmla="*/ 3880883 w 7187609"/>
              <a:gd name="connsiteY1" fmla="*/ 0 h 6889898"/>
              <a:gd name="connsiteX2" fmla="*/ 7187609 w 7187609"/>
              <a:gd name="connsiteY2" fmla="*/ 6889898 h 6889898"/>
              <a:gd name="connsiteX3" fmla="*/ 2583712 w 7187609"/>
              <a:gd name="connsiteY3" fmla="*/ 6889898 h 6889898"/>
              <a:gd name="connsiteX4" fmla="*/ 0 w 7187609"/>
              <a:gd name="connsiteY4" fmla="*/ 21266 h 6889898"/>
              <a:gd name="connsiteX0" fmla="*/ 0 w 8729330"/>
              <a:gd name="connsiteY0" fmla="*/ 1 h 6889898"/>
              <a:gd name="connsiteX1" fmla="*/ 5422604 w 8729330"/>
              <a:gd name="connsiteY1" fmla="*/ 0 h 6889898"/>
              <a:gd name="connsiteX2" fmla="*/ 8729330 w 8729330"/>
              <a:gd name="connsiteY2" fmla="*/ 6889898 h 6889898"/>
              <a:gd name="connsiteX3" fmla="*/ 4125433 w 8729330"/>
              <a:gd name="connsiteY3" fmla="*/ 6889898 h 6889898"/>
              <a:gd name="connsiteX4" fmla="*/ 0 w 8729330"/>
              <a:gd name="connsiteY4" fmla="*/ 1 h 6889898"/>
              <a:gd name="connsiteX0" fmla="*/ 0 w 8729330"/>
              <a:gd name="connsiteY0" fmla="*/ 0 h 6889897"/>
              <a:gd name="connsiteX1" fmla="*/ 4274288 w 8729330"/>
              <a:gd name="connsiteY1" fmla="*/ 42530 h 6889897"/>
              <a:gd name="connsiteX2" fmla="*/ 8729330 w 8729330"/>
              <a:gd name="connsiteY2" fmla="*/ 6889897 h 6889897"/>
              <a:gd name="connsiteX3" fmla="*/ 4125433 w 8729330"/>
              <a:gd name="connsiteY3" fmla="*/ 6889897 h 6889897"/>
              <a:gd name="connsiteX4" fmla="*/ 0 w 8729330"/>
              <a:gd name="connsiteY4" fmla="*/ 0 h 6889897"/>
              <a:gd name="connsiteX0" fmla="*/ 0 w 8729330"/>
              <a:gd name="connsiteY0" fmla="*/ 0 h 6889897"/>
              <a:gd name="connsiteX1" fmla="*/ 4625162 w 8729330"/>
              <a:gd name="connsiteY1" fmla="*/ 10632 h 6889897"/>
              <a:gd name="connsiteX2" fmla="*/ 8729330 w 8729330"/>
              <a:gd name="connsiteY2" fmla="*/ 6889897 h 6889897"/>
              <a:gd name="connsiteX3" fmla="*/ 4125433 w 8729330"/>
              <a:gd name="connsiteY3" fmla="*/ 6889897 h 6889897"/>
              <a:gd name="connsiteX4" fmla="*/ 0 w 8729330"/>
              <a:gd name="connsiteY4" fmla="*/ 0 h 6889897"/>
              <a:gd name="connsiteX0" fmla="*/ 0 w 8729330"/>
              <a:gd name="connsiteY0" fmla="*/ 0 h 6889897"/>
              <a:gd name="connsiteX1" fmla="*/ 4625162 w 8729330"/>
              <a:gd name="connsiteY1" fmla="*/ 10632 h 6889897"/>
              <a:gd name="connsiteX2" fmla="*/ 8729330 w 8729330"/>
              <a:gd name="connsiteY2" fmla="*/ 6889897 h 6889897"/>
              <a:gd name="connsiteX3" fmla="*/ 1988289 w 8729330"/>
              <a:gd name="connsiteY3" fmla="*/ 6879265 h 6889897"/>
              <a:gd name="connsiteX4" fmla="*/ 0 w 8729330"/>
              <a:gd name="connsiteY4" fmla="*/ 0 h 6889897"/>
              <a:gd name="connsiteX0" fmla="*/ 0 w 8771861"/>
              <a:gd name="connsiteY0" fmla="*/ 0 h 6943060"/>
              <a:gd name="connsiteX1" fmla="*/ 4625162 w 8771861"/>
              <a:gd name="connsiteY1" fmla="*/ 10632 h 6943060"/>
              <a:gd name="connsiteX2" fmla="*/ 8771861 w 8771861"/>
              <a:gd name="connsiteY2" fmla="*/ 6943060 h 6943060"/>
              <a:gd name="connsiteX3" fmla="*/ 1988289 w 8771861"/>
              <a:gd name="connsiteY3" fmla="*/ 6879265 h 6943060"/>
              <a:gd name="connsiteX4" fmla="*/ 0 w 8771861"/>
              <a:gd name="connsiteY4" fmla="*/ 0 h 6943060"/>
              <a:gd name="connsiteX0" fmla="*/ 0 w 8771861"/>
              <a:gd name="connsiteY0" fmla="*/ 0 h 6974958"/>
              <a:gd name="connsiteX1" fmla="*/ 4625162 w 8771861"/>
              <a:gd name="connsiteY1" fmla="*/ 10632 h 6974958"/>
              <a:gd name="connsiteX2" fmla="*/ 8771861 w 8771861"/>
              <a:gd name="connsiteY2" fmla="*/ 6943060 h 6974958"/>
              <a:gd name="connsiteX3" fmla="*/ 1945759 w 8771861"/>
              <a:gd name="connsiteY3" fmla="*/ 6974958 h 6974958"/>
              <a:gd name="connsiteX4" fmla="*/ 0 w 8771861"/>
              <a:gd name="connsiteY4" fmla="*/ 0 h 6974958"/>
              <a:gd name="connsiteX0" fmla="*/ 0 w 8771861"/>
              <a:gd name="connsiteY0" fmla="*/ 63795 h 7038753"/>
              <a:gd name="connsiteX1" fmla="*/ 4582631 w 8771861"/>
              <a:gd name="connsiteY1" fmla="*/ 0 h 7038753"/>
              <a:gd name="connsiteX2" fmla="*/ 8771861 w 8771861"/>
              <a:gd name="connsiteY2" fmla="*/ 7006855 h 7038753"/>
              <a:gd name="connsiteX3" fmla="*/ 1945759 w 8771861"/>
              <a:gd name="connsiteY3" fmla="*/ 7038753 h 7038753"/>
              <a:gd name="connsiteX4" fmla="*/ 0 w 8771861"/>
              <a:gd name="connsiteY4" fmla="*/ 63795 h 7038753"/>
              <a:gd name="connsiteX0" fmla="*/ 0 w 8771861"/>
              <a:gd name="connsiteY0" fmla="*/ 0 h 7060019"/>
              <a:gd name="connsiteX1" fmla="*/ 4582631 w 8771861"/>
              <a:gd name="connsiteY1" fmla="*/ 21266 h 7060019"/>
              <a:gd name="connsiteX2" fmla="*/ 8771861 w 8771861"/>
              <a:gd name="connsiteY2" fmla="*/ 7028121 h 7060019"/>
              <a:gd name="connsiteX3" fmla="*/ 1945759 w 8771861"/>
              <a:gd name="connsiteY3" fmla="*/ 7060019 h 7060019"/>
              <a:gd name="connsiteX4" fmla="*/ 0 w 8771861"/>
              <a:gd name="connsiteY4" fmla="*/ 0 h 7060019"/>
              <a:gd name="connsiteX0" fmla="*/ 233916 w 6826102"/>
              <a:gd name="connsiteY0" fmla="*/ 0 h 7038754"/>
              <a:gd name="connsiteX1" fmla="*/ 2636872 w 6826102"/>
              <a:gd name="connsiteY1" fmla="*/ 1 h 7038754"/>
              <a:gd name="connsiteX2" fmla="*/ 6826102 w 6826102"/>
              <a:gd name="connsiteY2" fmla="*/ 7006856 h 7038754"/>
              <a:gd name="connsiteX3" fmla="*/ 0 w 6826102"/>
              <a:gd name="connsiteY3" fmla="*/ 7038754 h 7038754"/>
              <a:gd name="connsiteX4" fmla="*/ 233916 w 6826102"/>
              <a:gd name="connsiteY4" fmla="*/ 0 h 7038754"/>
              <a:gd name="connsiteX0" fmla="*/ 1073888 w 6826102"/>
              <a:gd name="connsiteY0" fmla="*/ 21264 h 7038753"/>
              <a:gd name="connsiteX1" fmla="*/ 2636872 w 6826102"/>
              <a:gd name="connsiteY1" fmla="*/ 0 h 7038753"/>
              <a:gd name="connsiteX2" fmla="*/ 6826102 w 6826102"/>
              <a:gd name="connsiteY2" fmla="*/ 7006855 h 7038753"/>
              <a:gd name="connsiteX3" fmla="*/ 0 w 6826102"/>
              <a:gd name="connsiteY3" fmla="*/ 7038753 h 7038753"/>
              <a:gd name="connsiteX4" fmla="*/ 1073888 w 6826102"/>
              <a:gd name="connsiteY4" fmla="*/ 21264 h 7038753"/>
              <a:gd name="connsiteX0" fmla="*/ 180753 w 6826102"/>
              <a:gd name="connsiteY0" fmla="*/ 10632 h 7038753"/>
              <a:gd name="connsiteX1" fmla="*/ 2636872 w 6826102"/>
              <a:gd name="connsiteY1" fmla="*/ 0 h 7038753"/>
              <a:gd name="connsiteX2" fmla="*/ 6826102 w 6826102"/>
              <a:gd name="connsiteY2" fmla="*/ 7006855 h 7038753"/>
              <a:gd name="connsiteX3" fmla="*/ 0 w 6826102"/>
              <a:gd name="connsiteY3" fmla="*/ 7038753 h 7038753"/>
              <a:gd name="connsiteX4" fmla="*/ 180753 w 6826102"/>
              <a:gd name="connsiteY4" fmla="*/ 10632 h 7038753"/>
              <a:gd name="connsiteX0" fmla="*/ 0 w 6645349"/>
              <a:gd name="connsiteY0" fmla="*/ 10632 h 7060018"/>
              <a:gd name="connsiteX1" fmla="*/ 2456119 w 6645349"/>
              <a:gd name="connsiteY1" fmla="*/ 0 h 7060018"/>
              <a:gd name="connsiteX2" fmla="*/ 6645349 w 6645349"/>
              <a:gd name="connsiteY2" fmla="*/ 7006855 h 7060018"/>
              <a:gd name="connsiteX3" fmla="*/ 393405 w 6645349"/>
              <a:gd name="connsiteY3" fmla="*/ 7060018 h 7060018"/>
              <a:gd name="connsiteX4" fmla="*/ 0 w 6645349"/>
              <a:gd name="connsiteY4" fmla="*/ 10632 h 7060018"/>
              <a:gd name="connsiteX0" fmla="*/ 0 w 6645349"/>
              <a:gd name="connsiteY0" fmla="*/ 10632 h 7038753"/>
              <a:gd name="connsiteX1" fmla="*/ 2456119 w 6645349"/>
              <a:gd name="connsiteY1" fmla="*/ 0 h 7038753"/>
              <a:gd name="connsiteX2" fmla="*/ 6645349 w 6645349"/>
              <a:gd name="connsiteY2" fmla="*/ 7006855 h 7038753"/>
              <a:gd name="connsiteX3" fmla="*/ 74428 w 6645349"/>
              <a:gd name="connsiteY3" fmla="*/ 7038753 h 7038753"/>
              <a:gd name="connsiteX4" fmla="*/ 0 w 6645349"/>
              <a:gd name="connsiteY4" fmla="*/ 10632 h 703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5349" h="7038753">
                <a:moveTo>
                  <a:pt x="0" y="10632"/>
                </a:moveTo>
                <a:lnTo>
                  <a:pt x="2456119" y="0"/>
                </a:lnTo>
                <a:lnTo>
                  <a:pt x="6645349" y="7006855"/>
                </a:lnTo>
                <a:lnTo>
                  <a:pt x="74428" y="7038753"/>
                </a:lnTo>
                <a:lnTo>
                  <a:pt x="0" y="10632"/>
                </a:lnTo>
                <a:close/>
              </a:path>
            </a:pathLst>
          </a:cu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A9376B5C-1C45-433B-85A3-21AC9A10D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771BCB29-DF25-491E-87D7-84E44E89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1B1938D-CC75-491B-83D3-AD5D55AB7B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4" y="6265618"/>
            <a:ext cx="1179717" cy="591292"/>
          </a:xfrm>
          <a:prstGeom prst="rect">
            <a:avLst/>
          </a:prstGeom>
        </p:spPr>
      </p:pic>
      <p:sp>
        <p:nvSpPr>
          <p:cNvPr id="45" name="Picture Placeholder 10">
            <a:extLst>
              <a:ext uri="{FF2B5EF4-FFF2-40B4-BE49-F238E27FC236}">
                <a16:creationId xmlns:a16="http://schemas.microsoft.com/office/drawing/2014/main" id="{C27DFE6A-AAAA-4ADE-8F98-E7A256AB5D2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654600" y="0"/>
            <a:ext cx="8891257" cy="7004054"/>
          </a:xfrm>
          <a:custGeom>
            <a:avLst/>
            <a:gdLst>
              <a:gd name="connsiteX0" fmla="*/ 4114800 w 8705850"/>
              <a:gd name="connsiteY0" fmla="*/ 0 h 6858000"/>
              <a:gd name="connsiteX1" fmla="*/ 8705850 w 8705850"/>
              <a:gd name="connsiteY1" fmla="*/ 0 h 6858000"/>
              <a:gd name="connsiteX2" fmla="*/ 4591050 w 8705850"/>
              <a:gd name="connsiteY2" fmla="*/ 6858000 h 6858000"/>
              <a:gd name="connsiteX3" fmla="*/ 0 w 87058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5850" h="6858000">
                <a:moveTo>
                  <a:pt x="4114800" y="0"/>
                </a:moveTo>
                <a:lnTo>
                  <a:pt x="8705850" y="0"/>
                </a:lnTo>
                <a:lnTo>
                  <a:pt x="4591050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968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" userDrawn="1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30CE9F18-C711-41E7-975D-9A875091B4A5}"/>
              </a:ext>
            </a:extLst>
          </p:cNvPr>
          <p:cNvSpPr/>
          <p:nvPr userDrawn="1"/>
        </p:nvSpPr>
        <p:spPr>
          <a:xfrm>
            <a:off x="0" y="0"/>
            <a:ext cx="6449438" cy="6858000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4E3B39F-E016-446B-9DDB-5E4D2B9C0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3099439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AFA596-9110-4DB0-BEDF-C35A24B5F476}"/>
              </a:ext>
            </a:extLst>
          </p:cNvPr>
          <p:cNvCxnSpPr>
            <a:cxnSpLocks/>
          </p:cNvCxnSpPr>
          <p:nvPr userDrawn="1"/>
        </p:nvCxnSpPr>
        <p:spPr>
          <a:xfrm>
            <a:off x="885825" y="3820141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B17A8ED2-12C5-4DB3-8299-1E3163B8DDD6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7440021" y="1688517"/>
            <a:ext cx="3795426" cy="73441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5CB2342-FAF8-47E0-BF90-63DCF0FE22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40021" y="746954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FFED95E6-2935-49B2-9ED0-38FE345F34D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7440021" y="1133115"/>
            <a:ext cx="2771778" cy="476821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Line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Title Line 2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6E883BC0-4964-4672-AFEC-5AE371F25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6FFF2320-D5EF-4FEA-96DA-3BD556757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96A755-AF97-466F-AD70-7B17BEA9522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537378" y="746954"/>
            <a:ext cx="1678179" cy="1674145"/>
          </a:xfrm>
        </p:spPr>
        <p:txBody>
          <a:bodyPr/>
          <a:lstStyle/>
          <a:p>
            <a:endParaRPr lang="en-US"/>
          </a:p>
        </p:txBody>
      </p:sp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EFF20F-21B0-4351-B8AB-DBAAFFDED2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4" y="6265618"/>
            <a:ext cx="1179717" cy="591292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F2750E9-4989-4FE8-8BBC-7EA55EAC5F9B}"/>
              </a:ext>
            </a:extLst>
          </p:cNvPr>
          <p:cNvCxnSpPr>
            <a:cxnSpLocks/>
          </p:cNvCxnSpPr>
          <p:nvPr userDrawn="1"/>
        </p:nvCxnSpPr>
        <p:spPr>
          <a:xfrm>
            <a:off x="7437189" y="1620177"/>
            <a:ext cx="441788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40029F01-4230-4651-8307-A31BFC44E463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7440021" y="3602867"/>
            <a:ext cx="3795426" cy="73441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975BE64B-7B9A-44C4-B70C-60D54C36506F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7440021" y="2661304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6E3FD2A7-4684-4E96-AEDB-CC4308E58BAF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7440021" y="3047465"/>
            <a:ext cx="2771778" cy="476821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Line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Title Line 2</a:t>
            </a:r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24A6929F-E916-45F6-90FF-DBDB8ECCE81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37378" y="2661304"/>
            <a:ext cx="1678179" cy="1674145"/>
          </a:xfrm>
        </p:spPr>
        <p:txBody>
          <a:bodyPr/>
          <a:lstStyle/>
          <a:p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91969E0-A69E-4A97-A34E-1290D02D2E5C}"/>
              </a:ext>
            </a:extLst>
          </p:cNvPr>
          <p:cNvCxnSpPr>
            <a:cxnSpLocks/>
          </p:cNvCxnSpPr>
          <p:nvPr userDrawn="1"/>
        </p:nvCxnSpPr>
        <p:spPr>
          <a:xfrm>
            <a:off x="7437189" y="3534527"/>
            <a:ext cx="441788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51AA2991-DC43-4023-AF54-536E5CD61486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7440021" y="5517528"/>
            <a:ext cx="3795426" cy="73441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B21CACAE-B253-4D26-826E-5C6921075C3E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440021" y="4575965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F21C99F4-BEC5-4B58-A822-86879E4151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7440021" y="4962126"/>
            <a:ext cx="2771778" cy="476821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Line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Title Line 2</a:t>
            </a:r>
          </a:p>
        </p:txBody>
      </p:sp>
      <p:sp>
        <p:nvSpPr>
          <p:cNvPr id="61" name="Picture Placeholder 2">
            <a:extLst>
              <a:ext uri="{FF2B5EF4-FFF2-40B4-BE49-F238E27FC236}">
                <a16:creationId xmlns:a16="http://schemas.microsoft.com/office/drawing/2014/main" id="{6692CE41-7AEE-4A67-BAF4-D1112087039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537378" y="4575965"/>
            <a:ext cx="1678179" cy="1674145"/>
          </a:xfrm>
        </p:spPr>
        <p:txBody>
          <a:bodyPr/>
          <a:lstStyle/>
          <a:p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A2EBFAA-78CE-476D-A112-6276B469DC53}"/>
              </a:ext>
            </a:extLst>
          </p:cNvPr>
          <p:cNvCxnSpPr>
            <a:cxnSpLocks/>
          </p:cNvCxnSpPr>
          <p:nvPr userDrawn="1"/>
        </p:nvCxnSpPr>
        <p:spPr>
          <a:xfrm>
            <a:off x="7437189" y="5449188"/>
            <a:ext cx="441788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239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pro Team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E54167A7-3F99-4F63-9F2F-42BDB3784404}"/>
              </a:ext>
            </a:extLst>
          </p:cNvPr>
          <p:cNvSpPr/>
          <p:nvPr userDrawn="1"/>
        </p:nvSpPr>
        <p:spPr>
          <a:xfrm>
            <a:off x="866775" y="1866848"/>
            <a:ext cx="4701510" cy="651414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15677E-9EFB-42CF-A1E7-C65E8818009E}"/>
              </a:ext>
            </a:extLst>
          </p:cNvPr>
          <p:cNvCxnSpPr>
            <a:cxnSpLocks/>
          </p:cNvCxnSpPr>
          <p:nvPr userDrawn="1"/>
        </p:nvCxnSpPr>
        <p:spPr>
          <a:xfrm flipH="1">
            <a:off x="866775" y="1816658"/>
            <a:ext cx="4701510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104481-FD6F-4F40-A716-07D0DE2B7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662852F-5EB3-471F-9ACF-DB231A68540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242474" y="1946882"/>
            <a:ext cx="3948650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7C6D42F-54F9-4E8D-96C2-C34758BEB3C0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42474" y="2175719"/>
            <a:ext cx="3948650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F2F2F2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1" name="Title 1">
            <a:extLst>
              <a:ext uri="{FF2B5EF4-FFF2-40B4-BE49-F238E27FC236}">
                <a16:creationId xmlns:a16="http://schemas.microsoft.com/office/drawing/2014/main" id="{51606306-14F1-4A26-9D4D-BCCCE1FC08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775" y="697798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29C062B-AB26-4D67-AAE2-1C6702C651B0}"/>
              </a:ext>
            </a:extLst>
          </p:cNvPr>
          <p:cNvCxnSpPr>
            <a:cxnSpLocks/>
          </p:cNvCxnSpPr>
          <p:nvPr userDrawn="1"/>
        </p:nvCxnSpPr>
        <p:spPr>
          <a:xfrm>
            <a:off x="866775" y="1418500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59764744-0574-4FA2-8B4F-B7F2DE306DC6}"/>
              </a:ext>
            </a:extLst>
          </p:cNvPr>
          <p:cNvSpPr/>
          <p:nvPr userDrawn="1"/>
        </p:nvSpPr>
        <p:spPr>
          <a:xfrm>
            <a:off x="866775" y="2726334"/>
            <a:ext cx="4701510" cy="651414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165AAAA-5895-4C86-BB9B-868DC239CDD5}"/>
              </a:ext>
            </a:extLst>
          </p:cNvPr>
          <p:cNvCxnSpPr>
            <a:cxnSpLocks/>
          </p:cNvCxnSpPr>
          <p:nvPr userDrawn="1"/>
        </p:nvCxnSpPr>
        <p:spPr>
          <a:xfrm flipH="1">
            <a:off x="866775" y="2676144"/>
            <a:ext cx="4701510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D823A013-910F-4F13-ABA9-267D95B03151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242474" y="2806368"/>
            <a:ext cx="3948650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D2886801-E5FE-406A-883A-D8400818E821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42474" y="3035205"/>
            <a:ext cx="3948650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F2F2F2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C8D3194-7269-471A-95BF-5AE5984EA47A}"/>
              </a:ext>
            </a:extLst>
          </p:cNvPr>
          <p:cNvSpPr/>
          <p:nvPr userDrawn="1"/>
        </p:nvSpPr>
        <p:spPr>
          <a:xfrm>
            <a:off x="866775" y="3583304"/>
            <a:ext cx="4701510" cy="651414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967DF27-3441-4B6A-B76D-2C3DA64026B5}"/>
              </a:ext>
            </a:extLst>
          </p:cNvPr>
          <p:cNvCxnSpPr>
            <a:cxnSpLocks/>
          </p:cNvCxnSpPr>
          <p:nvPr userDrawn="1"/>
        </p:nvCxnSpPr>
        <p:spPr>
          <a:xfrm flipH="1">
            <a:off x="866775" y="3533114"/>
            <a:ext cx="4701510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A211AB86-807B-4403-A5BA-D47B152D8441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1242474" y="3663338"/>
            <a:ext cx="3948650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F6D71084-ACBC-4F57-A0D8-A8A105477E2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1242474" y="3892175"/>
            <a:ext cx="3948650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F2F2F2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26BDF39-21DB-435C-A269-A9B1D96C0843}"/>
              </a:ext>
            </a:extLst>
          </p:cNvPr>
          <p:cNvSpPr/>
          <p:nvPr userDrawn="1"/>
        </p:nvSpPr>
        <p:spPr>
          <a:xfrm>
            <a:off x="866775" y="4453986"/>
            <a:ext cx="4701510" cy="651414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7FEE65A-D356-4A0C-AFFA-EBBA05405385}"/>
              </a:ext>
            </a:extLst>
          </p:cNvPr>
          <p:cNvCxnSpPr>
            <a:cxnSpLocks/>
          </p:cNvCxnSpPr>
          <p:nvPr userDrawn="1"/>
        </p:nvCxnSpPr>
        <p:spPr>
          <a:xfrm flipH="1">
            <a:off x="866775" y="4403796"/>
            <a:ext cx="4701510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A29D6B79-5167-469D-A55E-4CC73CACC188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1242474" y="4534020"/>
            <a:ext cx="3948650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E94076F6-BF24-414D-AC2A-211E24B7A988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1242474" y="4762857"/>
            <a:ext cx="3948650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55524A6D-BE8A-42F5-A9E2-6E760D2BA567}"/>
              </a:ext>
            </a:extLst>
          </p:cNvPr>
          <p:cNvSpPr/>
          <p:nvPr userDrawn="1"/>
        </p:nvSpPr>
        <p:spPr>
          <a:xfrm>
            <a:off x="866775" y="5308719"/>
            <a:ext cx="4701510" cy="651414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2C520F7E-6CFD-4FE1-8D69-7CA768078F0D}"/>
              </a:ext>
            </a:extLst>
          </p:cNvPr>
          <p:cNvCxnSpPr>
            <a:cxnSpLocks/>
          </p:cNvCxnSpPr>
          <p:nvPr userDrawn="1"/>
        </p:nvCxnSpPr>
        <p:spPr>
          <a:xfrm flipH="1">
            <a:off x="866775" y="5267238"/>
            <a:ext cx="4701510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C6583F1F-EDFA-4DA8-A08E-56A86DCD10F0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1242473" y="5397462"/>
            <a:ext cx="3948651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A6A58FFF-152D-4E6F-93E4-3105429001DB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1242473" y="5626299"/>
            <a:ext cx="3948651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F2F2F2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CFCE145-4778-4F1E-AD4F-FC1F155BDFC5}"/>
              </a:ext>
            </a:extLst>
          </p:cNvPr>
          <p:cNvSpPr/>
          <p:nvPr userDrawn="1"/>
        </p:nvSpPr>
        <p:spPr>
          <a:xfrm flipH="1">
            <a:off x="8077200" y="0"/>
            <a:ext cx="4114800" cy="6858000"/>
          </a:xfrm>
          <a:prstGeom prst="rect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Picture Placeholder 1">
            <a:extLst>
              <a:ext uri="{FF2B5EF4-FFF2-40B4-BE49-F238E27FC236}">
                <a16:creationId xmlns:a16="http://schemas.microsoft.com/office/drawing/2014/main" id="{5D6DB454-9F7B-4E55-9BB8-A1ADD4FB37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61693" y="697798"/>
            <a:ext cx="4314422" cy="5462403"/>
          </a:xfrm>
        </p:spPr>
      </p:sp>
      <p:sp>
        <p:nvSpPr>
          <p:cNvPr id="117" name="Slide Number Placeholder 5">
            <a:extLst>
              <a:ext uri="{FF2B5EF4-FFF2-40B4-BE49-F238E27FC236}">
                <a16:creationId xmlns:a16="http://schemas.microsoft.com/office/drawing/2014/main" id="{13319D04-E894-4DF8-9C76-9861D50FE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18" name="Footer Placeholder 4">
            <a:extLst>
              <a:ext uri="{FF2B5EF4-FFF2-40B4-BE49-F238E27FC236}">
                <a16:creationId xmlns:a16="http://schemas.microsoft.com/office/drawing/2014/main" id="{2F549E84-3CF2-4B19-9193-EFAD3A70E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94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97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la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0DB020D4-B9E0-4B56-9915-99C4912B22DD}"/>
              </a:ext>
            </a:extLst>
          </p:cNvPr>
          <p:cNvSpPr/>
          <p:nvPr userDrawn="1"/>
        </p:nvSpPr>
        <p:spPr>
          <a:xfrm>
            <a:off x="0" y="1584959"/>
            <a:ext cx="4072988" cy="4720735"/>
          </a:xfrm>
          <a:prstGeom prst="rect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AA0BA5-8D8D-4F26-81D4-5F1F5F571ACC}"/>
              </a:ext>
            </a:extLst>
          </p:cNvPr>
          <p:cNvSpPr/>
          <p:nvPr userDrawn="1"/>
        </p:nvSpPr>
        <p:spPr>
          <a:xfrm>
            <a:off x="4072987" y="1584953"/>
            <a:ext cx="4059506" cy="4720736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D0154B5-91CA-4D40-B2C8-274719D9004D}"/>
              </a:ext>
            </a:extLst>
          </p:cNvPr>
          <p:cNvSpPr/>
          <p:nvPr userDrawn="1"/>
        </p:nvSpPr>
        <p:spPr>
          <a:xfrm>
            <a:off x="8132494" y="1584942"/>
            <a:ext cx="4059506" cy="4720736"/>
          </a:xfrm>
          <a:prstGeom prst="rect">
            <a:avLst/>
          </a:prstGeom>
          <a:solidFill>
            <a:srgbClr val="D4C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4E3B39F-E016-446B-9DDB-5E4D2B9C0FA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745244" y="366237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 algn="ctr"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AFA596-9110-4DB0-BEDF-C35A24B5F476}"/>
              </a:ext>
            </a:extLst>
          </p:cNvPr>
          <p:cNvCxnSpPr>
            <a:cxnSpLocks/>
          </p:cNvCxnSpPr>
          <p:nvPr userDrawn="1"/>
        </p:nvCxnSpPr>
        <p:spPr>
          <a:xfrm>
            <a:off x="4852765" y="1086939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AAC8EBB-713E-4854-8065-BBE3A031CB8C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1202134" y="3318815"/>
            <a:ext cx="1654278" cy="30757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BC190AF0-8B77-4D50-ADF4-6955365DC96A}"/>
              </a:ext>
            </a:extLst>
          </p:cNvPr>
          <p:cNvSpPr>
            <a:spLocks noGrp="1"/>
          </p:cNvSpPr>
          <p:nvPr userDrawn="1">
            <p:ph type="body" sz="half" idx="20" hasCustomPrompt="1"/>
          </p:nvPr>
        </p:nvSpPr>
        <p:spPr>
          <a:xfrm>
            <a:off x="189793" y="4185210"/>
            <a:ext cx="3678962" cy="146798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Morbi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a mi maximus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id ex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in,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9D7F11-550C-45B0-9A23-3426F2B224AB}"/>
              </a:ext>
            </a:extLst>
          </p:cNvPr>
          <p:cNvCxnSpPr>
            <a:cxnSpLocks/>
          </p:cNvCxnSpPr>
          <p:nvPr userDrawn="1"/>
        </p:nvCxnSpPr>
        <p:spPr>
          <a:xfrm flipH="1">
            <a:off x="-87086" y="1584942"/>
            <a:ext cx="4160074" cy="0"/>
          </a:xfrm>
          <a:prstGeom prst="line">
            <a:avLst/>
          </a:prstGeom>
          <a:ln w="98425">
            <a:solidFill>
              <a:srgbClr val="BDE3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5D16C46F-8C34-467C-A486-08610D321D5F}"/>
              </a:ext>
            </a:extLst>
          </p:cNvPr>
          <p:cNvSpPr>
            <a:spLocks noGrp="1"/>
          </p:cNvSpPr>
          <p:nvPr userDrawn="1">
            <p:ph type="body" idx="21" hasCustomPrompt="1"/>
          </p:nvPr>
        </p:nvSpPr>
        <p:spPr>
          <a:xfrm>
            <a:off x="5286766" y="3318719"/>
            <a:ext cx="1629152" cy="30757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AF5DF698-3519-493E-A397-9C623AF8C5EE}"/>
              </a:ext>
            </a:extLst>
          </p:cNvPr>
          <p:cNvSpPr>
            <a:spLocks noGrp="1"/>
          </p:cNvSpPr>
          <p:nvPr userDrawn="1">
            <p:ph type="body" sz="half" idx="22" hasCustomPrompt="1"/>
          </p:nvPr>
        </p:nvSpPr>
        <p:spPr>
          <a:xfrm>
            <a:off x="4277220" y="4185210"/>
            <a:ext cx="3637560" cy="146798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Morbi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a mi maximus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id ex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in,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171056F-F6E0-46D8-B17F-EE0B76F2BA5F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2989" y="1584942"/>
            <a:ext cx="4059504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D8BE2765-570C-4D2C-9816-A5F2432D8CE8}"/>
              </a:ext>
            </a:extLst>
          </p:cNvPr>
          <p:cNvSpPr>
            <a:spLocks noGrp="1"/>
          </p:cNvSpPr>
          <p:nvPr userDrawn="1">
            <p:ph type="body" idx="23" hasCustomPrompt="1"/>
          </p:nvPr>
        </p:nvSpPr>
        <p:spPr>
          <a:xfrm>
            <a:off x="8814457" y="3318815"/>
            <a:ext cx="2695575" cy="30757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11D0D556-D1A7-407F-8771-90DAA129969C}"/>
              </a:ext>
            </a:extLst>
          </p:cNvPr>
          <p:cNvSpPr>
            <a:spLocks noGrp="1"/>
          </p:cNvSpPr>
          <p:nvPr userDrawn="1">
            <p:ph type="body" sz="half" idx="24" hasCustomPrompt="1"/>
          </p:nvPr>
        </p:nvSpPr>
        <p:spPr>
          <a:xfrm>
            <a:off x="8350206" y="4185210"/>
            <a:ext cx="3624080" cy="146798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Morbi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a mi maximus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id ex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in,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F49F00E-0AFC-4F21-9F6B-E504E9188D26}"/>
              </a:ext>
            </a:extLst>
          </p:cNvPr>
          <p:cNvCxnSpPr>
            <a:cxnSpLocks/>
          </p:cNvCxnSpPr>
          <p:nvPr userDrawn="1"/>
        </p:nvCxnSpPr>
        <p:spPr>
          <a:xfrm flipH="1">
            <a:off x="8132493" y="1584942"/>
            <a:ext cx="4059508" cy="0"/>
          </a:xfrm>
          <a:prstGeom prst="line">
            <a:avLst/>
          </a:prstGeom>
          <a:ln w="98425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104481-FD6F-4F40-A716-07D0DE2B7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13DCE2-9520-4777-B2E5-2C0FF4E81775}"/>
              </a:ext>
            </a:extLst>
          </p:cNvPr>
          <p:cNvCxnSpPr>
            <a:cxnSpLocks/>
          </p:cNvCxnSpPr>
          <p:nvPr userDrawn="1"/>
        </p:nvCxnSpPr>
        <p:spPr>
          <a:xfrm>
            <a:off x="5189522" y="3958128"/>
            <a:ext cx="1812955" cy="0"/>
          </a:xfrm>
          <a:prstGeom prst="line">
            <a:avLst/>
          </a:prstGeom>
          <a:ln w="2857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A3DDAD6-BF7A-4881-9D6C-E08EB575D86A}"/>
              </a:ext>
            </a:extLst>
          </p:cNvPr>
          <p:cNvCxnSpPr>
            <a:cxnSpLocks/>
          </p:cNvCxnSpPr>
          <p:nvPr userDrawn="1"/>
        </p:nvCxnSpPr>
        <p:spPr>
          <a:xfrm>
            <a:off x="1160897" y="3958128"/>
            <a:ext cx="1812955" cy="0"/>
          </a:xfrm>
          <a:prstGeom prst="line">
            <a:avLst/>
          </a:prstGeom>
          <a:ln w="28575">
            <a:solidFill>
              <a:srgbClr val="BDE3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A26CE91-7363-4D07-91B5-DB3CB01291C6}"/>
              </a:ext>
            </a:extLst>
          </p:cNvPr>
          <p:cNvCxnSpPr>
            <a:cxnSpLocks/>
          </p:cNvCxnSpPr>
          <p:nvPr userDrawn="1"/>
        </p:nvCxnSpPr>
        <p:spPr>
          <a:xfrm>
            <a:off x="9274819" y="3958128"/>
            <a:ext cx="1812955" cy="0"/>
          </a:xfrm>
          <a:prstGeom prst="line">
            <a:avLst/>
          </a:prstGeom>
          <a:ln w="28575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5467906F-2E50-4596-A9B9-E8F2B67377EA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54AB913A-6D79-4CA9-BFC6-0E021B58198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430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0BE6CFDC-24D8-4D20-B6E7-4AA09B4979CA}"/>
              </a:ext>
            </a:extLst>
          </p:cNvPr>
          <p:cNvSpPr/>
          <p:nvPr userDrawn="1"/>
        </p:nvSpPr>
        <p:spPr>
          <a:xfrm>
            <a:off x="9639299" y="3772605"/>
            <a:ext cx="2552699" cy="312300"/>
          </a:xfrm>
          <a:prstGeom prst="rect">
            <a:avLst/>
          </a:prstGeom>
          <a:solidFill>
            <a:srgbClr val="D4C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FD29E683-4719-48F8-87E8-5C2561E62183}"/>
              </a:ext>
            </a:extLst>
          </p:cNvPr>
          <p:cNvSpPr/>
          <p:nvPr userDrawn="1"/>
        </p:nvSpPr>
        <p:spPr>
          <a:xfrm>
            <a:off x="9639299" y="1893629"/>
            <a:ext cx="2552699" cy="312300"/>
          </a:xfrm>
          <a:prstGeom prst="rect">
            <a:avLst/>
          </a:prstGeom>
          <a:solidFill>
            <a:srgbClr val="D4C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364FF97-11CC-4B51-8582-912F053A1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775" y="593321"/>
            <a:ext cx="11020425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A57A3E-1EA9-46D3-8F87-A774906A0175}"/>
              </a:ext>
            </a:extLst>
          </p:cNvPr>
          <p:cNvCxnSpPr>
            <a:cxnSpLocks/>
          </p:cNvCxnSpPr>
          <p:nvPr userDrawn="1"/>
        </p:nvCxnSpPr>
        <p:spPr>
          <a:xfrm>
            <a:off x="866775" y="1314023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 Placeholder 2">
            <a:extLst>
              <a:ext uri="{FF2B5EF4-FFF2-40B4-BE49-F238E27FC236}">
                <a16:creationId xmlns:a16="http://schemas.microsoft.com/office/drawing/2014/main" id="{1CDE9D4F-03C1-4E38-83AE-DEDBDF7E3F7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715054" y="1893629"/>
            <a:ext cx="2360988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Legend</a:t>
            </a:r>
          </a:p>
        </p:txBody>
      </p:sp>
      <p:sp>
        <p:nvSpPr>
          <p:cNvPr id="134" name="Text Placeholder 2">
            <a:extLst>
              <a:ext uri="{FF2B5EF4-FFF2-40B4-BE49-F238E27FC236}">
                <a16:creationId xmlns:a16="http://schemas.microsoft.com/office/drawing/2014/main" id="{CD401167-7CDB-4E85-A239-8CF7E26CABE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0251330" y="2328794"/>
            <a:ext cx="1824711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E897A509-FDC8-4934-91B3-08AD742868CE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0251330" y="2700654"/>
            <a:ext cx="1824711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0875FB61-4446-459A-B3F1-188187E44584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0251330" y="3067496"/>
            <a:ext cx="1824711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143" name="Text Placeholder 2">
            <a:extLst>
              <a:ext uri="{FF2B5EF4-FFF2-40B4-BE49-F238E27FC236}">
                <a16:creationId xmlns:a16="http://schemas.microsoft.com/office/drawing/2014/main" id="{D307578B-6DB6-4929-ACF8-7DEBEFFEDC1D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715053" y="3771707"/>
            <a:ext cx="2360989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Services</a:t>
            </a:r>
          </a:p>
        </p:txBody>
      </p:sp>
      <p:sp>
        <p:nvSpPr>
          <p:cNvPr id="144" name="Text Placeholder 2">
            <a:extLst>
              <a:ext uri="{FF2B5EF4-FFF2-40B4-BE49-F238E27FC236}">
                <a16:creationId xmlns:a16="http://schemas.microsoft.com/office/drawing/2014/main" id="{6BF0E3D2-5096-4EA1-ABDE-47AF470E189E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0251330" y="4206872"/>
            <a:ext cx="1824713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180E0CB5-8BE7-44E1-9283-FD4860EF9139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0251330" y="4578732"/>
            <a:ext cx="1824713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148" name="Text Placeholder 2">
            <a:extLst>
              <a:ext uri="{FF2B5EF4-FFF2-40B4-BE49-F238E27FC236}">
                <a16:creationId xmlns:a16="http://schemas.microsoft.com/office/drawing/2014/main" id="{3A78532F-B469-49D7-BDBB-CFE12C2D71E9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0251330" y="4945574"/>
            <a:ext cx="1824713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152" name="Text Placeholder 2">
            <a:extLst>
              <a:ext uri="{FF2B5EF4-FFF2-40B4-BE49-F238E27FC236}">
                <a16:creationId xmlns:a16="http://schemas.microsoft.com/office/drawing/2014/main" id="{C2D58BA1-A8C7-4012-8B74-EAE98FB8E96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10251330" y="5319827"/>
            <a:ext cx="1824713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4</a:t>
            </a:r>
          </a:p>
        </p:txBody>
      </p:sp>
      <p:sp>
        <p:nvSpPr>
          <p:cNvPr id="153" name="Text Placeholder 2">
            <a:extLst>
              <a:ext uri="{FF2B5EF4-FFF2-40B4-BE49-F238E27FC236}">
                <a16:creationId xmlns:a16="http://schemas.microsoft.com/office/drawing/2014/main" id="{D2C467C2-96B5-4426-929B-A075F0F429A1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251330" y="5686668"/>
            <a:ext cx="1824713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5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FEA16B-AFA9-49CB-B755-7989F6DD8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0288829D-8FF5-4F17-B3ED-49C92FF95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DF6D42A6-5D53-42CB-BC88-DCCAC2433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081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92" userDrawn="1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">
            <a:extLst>
              <a:ext uri="{FF2B5EF4-FFF2-40B4-BE49-F238E27FC236}">
                <a16:creationId xmlns:a16="http://schemas.microsoft.com/office/drawing/2014/main" id="{ECB76D88-49A0-4154-B911-5E67F28F581E}"/>
              </a:ext>
            </a:extLst>
          </p:cNvPr>
          <p:cNvSpPr/>
          <p:nvPr userDrawn="1"/>
        </p:nvSpPr>
        <p:spPr>
          <a:xfrm>
            <a:off x="-1" y="0"/>
            <a:ext cx="8998086" cy="6858000"/>
          </a:xfrm>
          <a:custGeom>
            <a:avLst/>
            <a:gdLst>
              <a:gd name="connsiteX0" fmla="*/ 0 w 667657"/>
              <a:gd name="connsiteY0" fmla="*/ 0 h 667657"/>
              <a:gd name="connsiteX1" fmla="*/ 667657 w 667657"/>
              <a:gd name="connsiteY1" fmla="*/ 0 h 667657"/>
              <a:gd name="connsiteX2" fmla="*/ 667657 w 667657"/>
              <a:gd name="connsiteY2" fmla="*/ 667657 h 667657"/>
              <a:gd name="connsiteX3" fmla="*/ 0 w 667657"/>
              <a:gd name="connsiteY3" fmla="*/ 667657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657" h="667657">
                <a:moveTo>
                  <a:pt x="0" y="0"/>
                </a:moveTo>
                <a:lnTo>
                  <a:pt x="667657" y="0"/>
                </a:lnTo>
                <a:lnTo>
                  <a:pt x="667657" y="667657"/>
                </a:lnTo>
                <a:lnTo>
                  <a:pt x="0" y="667657"/>
                </a:lnTo>
                <a:close/>
              </a:path>
            </a:pathLst>
          </a:cu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3A0C692D-DDDF-41D5-8472-39C1EBAB55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99517" y="0"/>
            <a:ext cx="8705850" cy="6858000"/>
          </a:xfrm>
          <a:custGeom>
            <a:avLst/>
            <a:gdLst>
              <a:gd name="connsiteX0" fmla="*/ 4114800 w 8705850"/>
              <a:gd name="connsiteY0" fmla="*/ 0 h 6858000"/>
              <a:gd name="connsiteX1" fmla="*/ 8705850 w 8705850"/>
              <a:gd name="connsiteY1" fmla="*/ 0 h 6858000"/>
              <a:gd name="connsiteX2" fmla="*/ 4591050 w 8705850"/>
              <a:gd name="connsiteY2" fmla="*/ 6858000 h 6858000"/>
              <a:gd name="connsiteX3" fmla="*/ 0 w 87058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5850" h="6858000">
                <a:moveTo>
                  <a:pt x="4114800" y="0"/>
                </a:moveTo>
                <a:lnTo>
                  <a:pt x="8705850" y="0"/>
                </a:lnTo>
                <a:lnTo>
                  <a:pt x="4591050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ED3A7C3-250E-4A7B-91DD-87207A62D2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1331471"/>
            <a:ext cx="6450623" cy="37428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45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Conclusion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D7CAF6-C0A6-4509-97C7-74753EC2DD6A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90367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C706521-C2DD-46C1-8D7A-8FC57F20091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52500" y="4176905"/>
            <a:ext cx="2771778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2DC4B6C-6A83-4875-A992-BF8522D4B73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329882" y="4646683"/>
            <a:ext cx="2771778" cy="235102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Line 1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4D5182A-75AE-49CC-84E5-F1ACBB4E4E6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952500" y="2369090"/>
            <a:ext cx="4855447" cy="10051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E232FE9-8DB1-43B4-BA97-77035FEEAA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4" y="6265618"/>
            <a:ext cx="1179717" cy="591292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9D4D4B04-5E59-4A26-BD3B-6B5B0EC963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5427923"/>
            <a:ext cx="268810" cy="26881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A9D5765-8133-4DBD-A907-093CDA9A2A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5037156"/>
            <a:ext cx="268810" cy="26881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92EB73D-8187-4FD0-93CC-4EAF081287C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641054"/>
            <a:ext cx="268810" cy="268810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DC26D55-2FF1-4A51-A84E-89EED6F73BD2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329882" y="5047935"/>
            <a:ext cx="2771778" cy="235102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Line 2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09FEC57-6488-4623-89D4-20F0C58A384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329882" y="5444777"/>
            <a:ext cx="2771778" cy="235102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Line 3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1A50989-8109-4601-B814-FB899D7F3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509D2860-D7AE-40D9-BDBB-2560FFB69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374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Divid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4901D6E-F372-43F2-AA25-C3077B6D194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3B0C05-CEDC-4626-B9B8-0213C1D0E68F}"/>
              </a:ext>
            </a:extLst>
          </p:cNvPr>
          <p:cNvCxnSpPr>
            <a:cxnSpLocks/>
          </p:cNvCxnSpPr>
          <p:nvPr userDrawn="1"/>
        </p:nvCxnSpPr>
        <p:spPr>
          <a:xfrm>
            <a:off x="3673288" y="3593182"/>
            <a:ext cx="4845423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B6F98708-218A-4031-AF8A-7085A6F67A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830295"/>
            <a:ext cx="10515600" cy="59870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 b="0" kern="1200" cap="all" spc="-150" baseline="0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PART NUMBER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2632A13-8B42-46CE-913B-A6B5F32587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861014"/>
            <a:ext cx="9144000" cy="10271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800" b="0" baseline="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7FEBC8-A5B6-49F7-9145-4E58ECEC08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4" y="263661"/>
            <a:ext cx="2381250" cy="119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00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104481-FD6F-4F40-A716-07D0DE2B78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4E3B39F-E016-446B-9DDB-5E4D2B9C0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634654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AFA596-9110-4DB0-BEDF-C35A24B5F476}"/>
              </a:ext>
            </a:extLst>
          </p:cNvPr>
          <p:cNvCxnSpPr>
            <a:cxnSpLocks/>
          </p:cNvCxnSpPr>
          <p:nvPr userDrawn="1"/>
        </p:nvCxnSpPr>
        <p:spPr>
          <a:xfrm>
            <a:off x="885825" y="1355356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7E0B329-63AF-4A65-A7B1-04B1ED3952B3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885824" y="1639966"/>
            <a:ext cx="6506847" cy="78972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334DC60-58A1-4D58-BD60-3ACBBF0D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250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92">
          <p15:clr>
            <a:srgbClr val="FBAE40"/>
          </p15:clr>
        </p15:guide>
        <p15:guide id="2" pos="41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6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Divid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4901D6E-F372-43F2-AA25-C3077B6D1948}"/>
              </a:ext>
            </a:extLst>
          </p:cNvPr>
          <p:cNvSpPr/>
          <p:nvPr userDrawn="1"/>
        </p:nvSpPr>
        <p:spPr>
          <a:xfrm>
            <a:off x="-1" y="785898"/>
            <a:ext cx="10125075" cy="2924175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6F98708-218A-4031-AF8A-7085A6F67A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035278"/>
            <a:ext cx="4143376" cy="598705"/>
          </a:xfrm>
          <a:prstGeom prst="rect">
            <a:avLst/>
          </a:prstGeom>
        </p:spPr>
        <p:txBody>
          <a:bodyPr lIns="0">
            <a:noAutofit/>
          </a:bodyPr>
          <a:lstStyle>
            <a:lvl1pPr algn="l">
              <a:defRPr sz="3600" b="0" kern="1200" cap="all" spc="-150" baseline="0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PART NUMBER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2632A13-8B42-46CE-913B-A6B5F32587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5067251"/>
            <a:ext cx="9144000" cy="10271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5800" b="0" baseline="0">
                <a:solidFill>
                  <a:srgbClr val="37465E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9E0A2BA-DEBC-41F9-BE9D-CC84A1932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299" y="479968"/>
            <a:ext cx="11696701" cy="2747720"/>
          </a:xfrm>
        </p:spPr>
        <p:txBody>
          <a:bodyPr/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653A38-682D-49CD-ACF2-B3BDAD548874}"/>
              </a:ext>
            </a:extLst>
          </p:cNvPr>
          <p:cNvCxnSpPr>
            <a:cxnSpLocks/>
          </p:cNvCxnSpPr>
          <p:nvPr userDrawn="1"/>
        </p:nvCxnSpPr>
        <p:spPr>
          <a:xfrm>
            <a:off x="838199" y="4799419"/>
            <a:ext cx="4845423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5960BD-58F5-41F2-B4FB-CBCCA139CD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59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1577DF-3F2B-45FB-B7EC-3FEB0B6A84C1}"/>
              </a:ext>
            </a:extLst>
          </p:cNvPr>
          <p:cNvSpPr/>
          <p:nvPr userDrawn="1"/>
        </p:nvSpPr>
        <p:spPr>
          <a:xfrm>
            <a:off x="0" y="1"/>
            <a:ext cx="3295291" cy="6858000"/>
          </a:xfrm>
          <a:prstGeom prst="rect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A2A50C7-CAD8-4ED7-BE02-BAC9BAE644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41399" y="1803367"/>
            <a:ext cx="5416550" cy="4401315"/>
          </a:xfrm>
        </p:spPr>
        <p:txBody>
          <a:bodyPr lIns="0">
            <a:noAutofit/>
          </a:bodyPr>
          <a:lstStyle>
            <a:lvl1pPr marL="342900" indent="-342900">
              <a:buClr>
                <a:srgbClr val="EF8A44"/>
              </a:buClr>
              <a:buFont typeface="+mj-lt"/>
              <a:buAutoNum type="arabicPeriod"/>
              <a:defRPr sz="16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117F20-7793-4845-8B00-EB194EDF27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1399" y="633767"/>
            <a:ext cx="5615188" cy="374287"/>
          </a:xfrm>
        </p:spPr>
        <p:txBody>
          <a:bodyPr lIns="0">
            <a:noAutofit/>
          </a:bodyPr>
          <a:lstStyle>
            <a:lvl1pPr>
              <a:defRPr sz="4500"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757E570-0572-4FC3-A5AF-8C104234128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3042" y="653314"/>
            <a:ext cx="3645660" cy="5551371"/>
          </a:xfrm>
        </p:spPr>
        <p:txBody>
          <a:bodyPr/>
          <a:lstStyle/>
          <a:p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3C33B14-90E7-41CC-B5D2-A0362C61EDD6}"/>
              </a:ext>
            </a:extLst>
          </p:cNvPr>
          <p:cNvCxnSpPr>
            <a:cxnSpLocks/>
          </p:cNvCxnSpPr>
          <p:nvPr userDrawn="1"/>
        </p:nvCxnSpPr>
        <p:spPr>
          <a:xfrm>
            <a:off x="4741399" y="1275932"/>
            <a:ext cx="4845423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6FBD4F-ADF4-419E-9B0A-E82E4A9DAB85}"/>
              </a:ext>
            </a:extLst>
          </p:cNvPr>
          <p:cNvCxnSpPr>
            <a:cxnSpLocks/>
          </p:cNvCxnSpPr>
          <p:nvPr userDrawn="1"/>
        </p:nvCxnSpPr>
        <p:spPr>
          <a:xfrm>
            <a:off x="66908" y="0"/>
            <a:ext cx="0" cy="6898656"/>
          </a:xfrm>
          <a:prstGeom prst="line">
            <a:avLst/>
          </a:prstGeom>
          <a:ln w="50800">
            <a:solidFill>
              <a:srgbClr val="BDE3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473120-E706-403E-ADF7-BBAA2F5619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8" y="6272618"/>
            <a:ext cx="1239827" cy="62104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D391D4-1540-4937-8F00-D50E23AFB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850E586-923B-4BD8-B60B-50E2871FC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3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1577DF-3F2B-45FB-B7EC-3FEB0B6A84C1}"/>
              </a:ext>
            </a:extLst>
          </p:cNvPr>
          <p:cNvSpPr/>
          <p:nvPr userDrawn="1"/>
        </p:nvSpPr>
        <p:spPr>
          <a:xfrm>
            <a:off x="9721138" y="1"/>
            <a:ext cx="2470862" cy="6858000"/>
          </a:xfrm>
          <a:prstGeom prst="rect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A2A50C7-CAD8-4ED7-BE02-BAC9BAE644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199" y="1803367"/>
            <a:ext cx="5416550" cy="4420861"/>
          </a:xfrm>
        </p:spPr>
        <p:txBody>
          <a:bodyPr lIns="0">
            <a:noAutofit/>
          </a:bodyPr>
          <a:lstStyle>
            <a:lvl1pPr>
              <a:buClr>
                <a:srgbClr val="EF8A44"/>
              </a:buClr>
              <a:buFont typeface="+mj-lt"/>
              <a:buAutoNum type="arabicPeriod"/>
              <a:defRPr sz="16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117F20-7793-4845-8B00-EB194EDF27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633767"/>
            <a:ext cx="5615188" cy="374287"/>
          </a:xfrm>
        </p:spPr>
        <p:txBody>
          <a:bodyPr lIns="0">
            <a:noAutofit/>
          </a:bodyPr>
          <a:lstStyle>
            <a:lvl1pPr>
              <a:defRPr sz="4500"/>
            </a:lvl1pPr>
          </a:lstStyle>
          <a:p>
            <a:r>
              <a:rPr lang="en-US" dirty="0"/>
              <a:t>Agenda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3C33B14-90E7-41CC-B5D2-A0362C61EDD6}"/>
              </a:ext>
            </a:extLst>
          </p:cNvPr>
          <p:cNvCxnSpPr>
            <a:cxnSpLocks/>
          </p:cNvCxnSpPr>
          <p:nvPr userDrawn="1"/>
        </p:nvCxnSpPr>
        <p:spPr>
          <a:xfrm>
            <a:off x="838199" y="1275932"/>
            <a:ext cx="4845423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B3945B56-A2C9-4A45-82AD-3391B82ABA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61492" y="0"/>
            <a:ext cx="8705850" cy="6858000"/>
          </a:xfrm>
          <a:custGeom>
            <a:avLst/>
            <a:gdLst>
              <a:gd name="connsiteX0" fmla="*/ 4114800 w 8705850"/>
              <a:gd name="connsiteY0" fmla="*/ 0 h 6858000"/>
              <a:gd name="connsiteX1" fmla="*/ 8705850 w 8705850"/>
              <a:gd name="connsiteY1" fmla="*/ 0 h 6858000"/>
              <a:gd name="connsiteX2" fmla="*/ 4591050 w 8705850"/>
              <a:gd name="connsiteY2" fmla="*/ 6858000 h 6858000"/>
              <a:gd name="connsiteX3" fmla="*/ 0 w 87058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5850" h="6858000">
                <a:moveTo>
                  <a:pt x="4114800" y="0"/>
                </a:moveTo>
                <a:lnTo>
                  <a:pt x="8705850" y="0"/>
                </a:lnTo>
                <a:lnTo>
                  <a:pt x="4591050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4388667-828C-4100-8BD1-8A0778D0EF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BED086C-E2E7-47BD-A57F-27B58D94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7447BBB-A96F-4BB7-8B2C-4D31C5F2A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708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1577DF-3F2B-45FB-B7EC-3FEB0B6A84C1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117F20-7793-4845-8B00-EB194EDF27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11167" y="3970170"/>
            <a:ext cx="6569664" cy="374287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Questions &amp; Answer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6C0B6C9-8C06-4E46-9AB9-02A21B4C24B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692104" y="5086184"/>
            <a:ext cx="4807790" cy="6851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900" b="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the slide Subtitle for the slide Subtitle for the slide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757E570-0572-4FC3-A5AF-8C104234128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6942" y="459"/>
            <a:ext cx="10978113" cy="3217191"/>
          </a:xfrm>
        </p:spPr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566A92-7FF3-47AD-80A8-70018A916B98}"/>
              </a:ext>
            </a:extLst>
          </p:cNvPr>
          <p:cNvCxnSpPr>
            <a:cxnSpLocks/>
          </p:cNvCxnSpPr>
          <p:nvPr userDrawn="1"/>
        </p:nvCxnSpPr>
        <p:spPr>
          <a:xfrm>
            <a:off x="3673288" y="4614824"/>
            <a:ext cx="4845423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8A6B905-E7BB-4CB9-B5A3-83877F7D4D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4" y="6265618"/>
            <a:ext cx="1179717" cy="591292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4559626-B2C3-4005-97DD-B6BF09E2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E49AC53F-E669-4137-8AAD-354618CDD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4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is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0C297AB-4C0F-40F1-A571-6D13E121DED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641719" y="1653012"/>
            <a:ext cx="4807790" cy="68516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900" b="0">
                <a:solidFill>
                  <a:srgbClr val="37465E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the slide Subtitle for the slide Subtitle for the slide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C61D59D-111F-49EB-9193-6EED45C399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2194" y="647700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83FA55-A787-4F8F-954A-A50171EEFFD4}"/>
              </a:ext>
            </a:extLst>
          </p:cNvPr>
          <p:cNvSpPr/>
          <p:nvPr userDrawn="1"/>
        </p:nvSpPr>
        <p:spPr>
          <a:xfrm>
            <a:off x="0" y="1"/>
            <a:ext cx="2715528" cy="4724399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0E54DC1B-F71F-4CDC-9B76-3DD189F6428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3041" y="647700"/>
            <a:ext cx="4366112" cy="5105400"/>
          </a:xfrm>
        </p:spPr>
        <p:txBody>
          <a:bodyPr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4AD22C-A047-4621-838B-ADB5BF87778F}"/>
              </a:ext>
            </a:extLst>
          </p:cNvPr>
          <p:cNvCxnSpPr>
            <a:cxnSpLocks/>
          </p:cNvCxnSpPr>
          <p:nvPr userDrawn="1"/>
        </p:nvCxnSpPr>
        <p:spPr>
          <a:xfrm>
            <a:off x="5641719" y="1368402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2C8DDE6-B6CA-4DF3-8D91-0A56923EC34C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5651243" y="4484487"/>
            <a:ext cx="4861057" cy="126861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63C6A73-2D39-484B-87A1-3A715E113A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51244" y="2820538"/>
            <a:ext cx="4861056" cy="1470924"/>
          </a:xfrm>
        </p:spPr>
        <p:txBody>
          <a:bodyPr lIns="0">
            <a:noAutofit/>
          </a:bodyPr>
          <a:lstStyle>
            <a:lvl1pPr>
              <a:buClr>
                <a:srgbClr val="EF8A44"/>
              </a:buClr>
              <a:defRPr sz="18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D0B87C-9988-4435-98E8-9838CE24B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D70F3CCE-26B4-488D-8F4C-6C4012B8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A7387E14-1D04-4516-BDB1-A33B42756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583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55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4F6E501-62D7-4B00-8BD1-7DEF5DC27ECF}"/>
              </a:ext>
            </a:extLst>
          </p:cNvPr>
          <p:cNvSpPr/>
          <p:nvPr userDrawn="1"/>
        </p:nvSpPr>
        <p:spPr>
          <a:xfrm flipH="1">
            <a:off x="7496171" y="0"/>
            <a:ext cx="4254755" cy="7619999"/>
          </a:xfrm>
          <a:custGeom>
            <a:avLst/>
            <a:gdLst>
              <a:gd name="connsiteX0" fmla="*/ 0 w 4254755"/>
              <a:gd name="connsiteY0" fmla="*/ 0 h 6857999"/>
              <a:gd name="connsiteX1" fmla="*/ 4254755 w 4254755"/>
              <a:gd name="connsiteY1" fmla="*/ 0 h 6857999"/>
              <a:gd name="connsiteX2" fmla="*/ 4254755 w 4254755"/>
              <a:gd name="connsiteY2" fmla="*/ 6857999 h 6857999"/>
              <a:gd name="connsiteX3" fmla="*/ 0 w 4254755"/>
              <a:gd name="connsiteY3" fmla="*/ 6857999 h 6857999"/>
              <a:gd name="connsiteX4" fmla="*/ 0 w 4254755"/>
              <a:gd name="connsiteY4" fmla="*/ 0 h 6857999"/>
              <a:gd name="connsiteX0" fmla="*/ 0 w 4254755"/>
              <a:gd name="connsiteY0" fmla="*/ 0 h 6857999"/>
              <a:gd name="connsiteX1" fmla="*/ 4254755 w 4254755"/>
              <a:gd name="connsiteY1" fmla="*/ 1838325 h 6857999"/>
              <a:gd name="connsiteX2" fmla="*/ 4254755 w 4254755"/>
              <a:gd name="connsiteY2" fmla="*/ 6857999 h 6857999"/>
              <a:gd name="connsiteX3" fmla="*/ 0 w 4254755"/>
              <a:gd name="connsiteY3" fmla="*/ 6857999 h 6857999"/>
              <a:gd name="connsiteX4" fmla="*/ 0 w 4254755"/>
              <a:gd name="connsiteY4" fmla="*/ 0 h 6857999"/>
              <a:gd name="connsiteX0" fmla="*/ 0 w 4254755"/>
              <a:gd name="connsiteY0" fmla="*/ 0 h 7619999"/>
              <a:gd name="connsiteX1" fmla="*/ 4254755 w 4254755"/>
              <a:gd name="connsiteY1" fmla="*/ 1838325 h 7619999"/>
              <a:gd name="connsiteX2" fmla="*/ 4254755 w 4254755"/>
              <a:gd name="connsiteY2" fmla="*/ 7619999 h 7619999"/>
              <a:gd name="connsiteX3" fmla="*/ 0 w 4254755"/>
              <a:gd name="connsiteY3" fmla="*/ 6857999 h 7619999"/>
              <a:gd name="connsiteX4" fmla="*/ 0 w 4254755"/>
              <a:gd name="connsiteY4" fmla="*/ 0 h 7619999"/>
              <a:gd name="connsiteX0" fmla="*/ 0 w 4254755"/>
              <a:gd name="connsiteY0" fmla="*/ 0 h 7619999"/>
              <a:gd name="connsiteX1" fmla="*/ 4254755 w 4254755"/>
              <a:gd name="connsiteY1" fmla="*/ 1838325 h 7619999"/>
              <a:gd name="connsiteX2" fmla="*/ 4254755 w 4254755"/>
              <a:gd name="connsiteY2" fmla="*/ 7619999 h 7619999"/>
              <a:gd name="connsiteX3" fmla="*/ 9525 w 4254755"/>
              <a:gd name="connsiteY3" fmla="*/ 5781674 h 7619999"/>
              <a:gd name="connsiteX4" fmla="*/ 0 w 4254755"/>
              <a:gd name="connsiteY4" fmla="*/ 0 h 761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4755" h="7619999">
                <a:moveTo>
                  <a:pt x="0" y="0"/>
                </a:moveTo>
                <a:lnTo>
                  <a:pt x="4254755" y="1838325"/>
                </a:lnTo>
                <a:lnTo>
                  <a:pt x="4254755" y="7619999"/>
                </a:lnTo>
                <a:lnTo>
                  <a:pt x="9525" y="5781674"/>
                </a:lnTo>
                <a:lnTo>
                  <a:pt x="0" y="0"/>
                </a:lnTo>
                <a:close/>
              </a:path>
            </a:pathLst>
          </a:cu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5CB56CD5-FAD5-4B44-BE73-09AE9D59A4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34350" y="-417611"/>
            <a:ext cx="4057650" cy="4373245"/>
          </a:xfrm>
          <a:custGeom>
            <a:avLst/>
            <a:gdLst>
              <a:gd name="connsiteX0" fmla="*/ 4057650 w 4057650"/>
              <a:gd name="connsiteY0" fmla="*/ 0 h 4373245"/>
              <a:gd name="connsiteX1" fmla="*/ 4057650 w 4057650"/>
              <a:gd name="connsiteY1" fmla="*/ 2637463 h 4373245"/>
              <a:gd name="connsiteX2" fmla="*/ 0 w 4057650"/>
              <a:gd name="connsiteY2" fmla="*/ 4373245 h 4373245"/>
              <a:gd name="connsiteX3" fmla="*/ 0 w 4057650"/>
              <a:gd name="connsiteY3" fmla="*/ 1735782 h 437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7650" h="4373245">
                <a:moveTo>
                  <a:pt x="4057650" y="0"/>
                </a:moveTo>
                <a:lnTo>
                  <a:pt x="4057650" y="2637463"/>
                </a:lnTo>
                <a:lnTo>
                  <a:pt x="0" y="4373245"/>
                </a:lnTo>
                <a:lnTo>
                  <a:pt x="0" y="1735782"/>
                </a:lnTo>
                <a:close/>
              </a:path>
            </a:pathLst>
          </a:custGeom>
        </p:spPr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AA996243-9BF0-44A6-BBBB-6B27593E79C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993956" y="3133081"/>
            <a:ext cx="4057651" cy="4373245"/>
          </a:xfrm>
          <a:custGeom>
            <a:avLst/>
            <a:gdLst>
              <a:gd name="connsiteX0" fmla="*/ 4057651 w 4057651"/>
              <a:gd name="connsiteY0" fmla="*/ 0 h 4373245"/>
              <a:gd name="connsiteX1" fmla="*/ 4057651 w 4057651"/>
              <a:gd name="connsiteY1" fmla="*/ 2637463 h 4373245"/>
              <a:gd name="connsiteX2" fmla="*/ 0 w 4057651"/>
              <a:gd name="connsiteY2" fmla="*/ 4373245 h 4373245"/>
              <a:gd name="connsiteX3" fmla="*/ 0 w 4057651"/>
              <a:gd name="connsiteY3" fmla="*/ 1735782 h 437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7651" h="4373245">
                <a:moveTo>
                  <a:pt x="4057651" y="0"/>
                </a:moveTo>
                <a:lnTo>
                  <a:pt x="4057651" y="2637463"/>
                </a:lnTo>
                <a:lnTo>
                  <a:pt x="0" y="4373245"/>
                </a:lnTo>
                <a:lnTo>
                  <a:pt x="0" y="1735782"/>
                </a:lnTo>
                <a:close/>
              </a:path>
            </a:pathLst>
          </a:custGeom>
        </p:spPr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583A3D0-A334-4DA9-84C1-10F93112F9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6301" y="1747125"/>
            <a:ext cx="4701510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364FF97-11CC-4B51-8582-912F053A1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647700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A57A3E-1EA9-46D3-8F87-A774906A0175}"/>
              </a:ext>
            </a:extLst>
          </p:cNvPr>
          <p:cNvCxnSpPr>
            <a:cxnSpLocks/>
          </p:cNvCxnSpPr>
          <p:nvPr userDrawn="1"/>
        </p:nvCxnSpPr>
        <p:spPr>
          <a:xfrm>
            <a:off x="876300" y="1368402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AB8CF2E9-4144-4C86-A021-1F680F67244D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76300" y="2271185"/>
            <a:ext cx="4701510" cy="4034509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7E91AE-D586-4628-9DEF-8C2FCD738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0385215-AACE-4DA0-9698-189E365FF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62850599-A501-4F99-B409-2F8E62EFB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388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ayout 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1">
            <a:extLst>
              <a:ext uri="{FF2B5EF4-FFF2-40B4-BE49-F238E27FC236}">
                <a16:creationId xmlns:a16="http://schemas.microsoft.com/office/drawing/2014/main" id="{BD044CD3-29C8-4492-B967-89B6A9D1F926}"/>
              </a:ext>
            </a:extLst>
          </p:cNvPr>
          <p:cNvSpPr/>
          <p:nvPr userDrawn="1"/>
        </p:nvSpPr>
        <p:spPr>
          <a:xfrm>
            <a:off x="882830" y="2725954"/>
            <a:ext cx="11309169" cy="3579743"/>
          </a:xfrm>
          <a:custGeom>
            <a:avLst/>
            <a:gdLst>
              <a:gd name="connsiteX0" fmla="*/ 0 w 667657"/>
              <a:gd name="connsiteY0" fmla="*/ 0 h 667657"/>
              <a:gd name="connsiteX1" fmla="*/ 667657 w 667657"/>
              <a:gd name="connsiteY1" fmla="*/ 0 h 667657"/>
              <a:gd name="connsiteX2" fmla="*/ 667657 w 667657"/>
              <a:gd name="connsiteY2" fmla="*/ 667657 h 667657"/>
              <a:gd name="connsiteX3" fmla="*/ 0 w 667657"/>
              <a:gd name="connsiteY3" fmla="*/ 667657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657" h="667657">
                <a:moveTo>
                  <a:pt x="0" y="0"/>
                </a:moveTo>
                <a:lnTo>
                  <a:pt x="667657" y="0"/>
                </a:lnTo>
                <a:lnTo>
                  <a:pt x="667657" y="667657"/>
                </a:lnTo>
                <a:lnTo>
                  <a:pt x="0" y="667657"/>
                </a:lnTo>
                <a:close/>
              </a:path>
            </a:pathLst>
          </a:cu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364FF97-11CC-4B51-8582-912F053A1D6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82831" y="647700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A57A3E-1EA9-46D3-8F87-A774906A0175}"/>
              </a:ext>
            </a:extLst>
          </p:cNvPr>
          <p:cNvCxnSpPr>
            <a:cxnSpLocks/>
          </p:cNvCxnSpPr>
          <p:nvPr userDrawn="1"/>
        </p:nvCxnSpPr>
        <p:spPr>
          <a:xfrm>
            <a:off x="882831" y="1368402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0385215-AACE-4DA0-9698-189E365FF3C8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62850599-A501-4F99-B409-2F8E62EFBF21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5E2863FE-DFA3-4E32-8E5B-854C13D7AD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36762" y="3639383"/>
            <a:ext cx="1861026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9222502C-E8B8-4EF8-9411-5E39DF39C4B2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236762" y="4163444"/>
            <a:ext cx="1861026" cy="1490384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0B65E1E5-071D-4D50-9559-B33D9B2B98DD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404516" y="3639383"/>
            <a:ext cx="1861026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693040BD-9F04-4FCF-99A9-7754469B2863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3404516" y="4163443"/>
            <a:ext cx="1861026" cy="1490384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E1481BA2-98C9-4C46-9D71-A8CC50886BAA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5572270" y="3639382"/>
            <a:ext cx="1876637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90156F3D-F207-4499-8BBA-D5CAA7CE60BD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5572270" y="4163442"/>
            <a:ext cx="1861026" cy="1490383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pic>
        <p:nvPicPr>
          <p:cNvPr id="65" name="Picture 6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841B394-45CE-4318-AA3F-D94DD364AE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04122DA-9C3B-463D-B734-5BF170A125F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740023" y="3639382"/>
            <a:ext cx="1876637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E7E0BBA-6339-44ED-ACF2-6CC93DE0ED32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7740023" y="4163442"/>
            <a:ext cx="1861026" cy="1490383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EE81D11-2C3F-4BBA-BE6E-6CF77F1D619C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9907775" y="3639382"/>
            <a:ext cx="1876637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F6065FA-8228-4F27-8988-62AD6FB9AB3E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9907775" y="4163442"/>
            <a:ext cx="1861026" cy="1490383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0CC664C-165A-47A4-B07C-9FE447327625}"/>
              </a:ext>
            </a:extLst>
          </p:cNvPr>
          <p:cNvSpPr/>
          <p:nvPr userDrawn="1"/>
        </p:nvSpPr>
        <p:spPr>
          <a:xfrm>
            <a:off x="1236762" y="2122162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F2E342E-F3A5-48D2-A866-24FB434AD771}"/>
              </a:ext>
            </a:extLst>
          </p:cNvPr>
          <p:cNvSpPr/>
          <p:nvPr userDrawn="1"/>
        </p:nvSpPr>
        <p:spPr>
          <a:xfrm>
            <a:off x="3403932" y="2122162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5AF3E3A-59F7-47CF-B514-4F7C444F93EC}"/>
              </a:ext>
            </a:extLst>
          </p:cNvPr>
          <p:cNvSpPr/>
          <p:nvPr userDrawn="1"/>
        </p:nvSpPr>
        <p:spPr>
          <a:xfrm>
            <a:off x="5571102" y="2122162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4107861-9025-4C62-9E7C-DA7B18EE106D}"/>
              </a:ext>
            </a:extLst>
          </p:cNvPr>
          <p:cNvSpPr/>
          <p:nvPr userDrawn="1"/>
        </p:nvSpPr>
        <p:spPr>
          <a:xfrm>
            <a:off x="7738272" y="2122162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8E061A-B1EF-4F73-935D-8C2A0947B4D1}"/>
              </a:ext>
            </a:extLst>
          </p:cNvPr>
          <p:cNvSpPr/>
          <p:nvPr userDrawn="1"/>
        </p:nvSpPr>
        <p:spPr>
          <a:xfrm>
            <a:off x="9905442" y="2122162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14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DC448F-6422-4483-9505-A2ADF324F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4BA96-2D21-45E8-AEFA-E1127D46D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918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Bullet Level 1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72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23" r:id="rId3"/>
    <p:sldLayoutId id="2147483735" r:id="rId4"/>
    <p:sldLayoutId id="2147483736" r:id="rId5"/>
    <p:sldLayoutId id="2147483721" r:id="rId6"/>
    <p:sldLayoutId id="2147483725" r:id="rId7"/>
    <p:sldLayoutId id="2147483738" r:id="rId8"/>
    <p:sldLayoutId id="2147483764" r:id="rId9"/>
    <p:sldLayoutId id="2147483765" r:id="rId10"/>
    <p:sldLayoutId id="2147483728" r:id="rId11"/>
    <p:sldLayoutId id="2147483729" r:id="rId12"/>
    <p:sldLayoutId id="2147483737" r:id="rId13"/>
    <p:sldLayoutId id="2147483740" r:id="rId14"/>
    <p:sldLayoutId id="2147483739" r:id="rId15"/>
    <p:sldLayoutId id="2147483759" r:id="rId16"/>
    <p:sldLayoutId id="2147483741" r:id="rId17"/>
    <p:sldLayoutId id="2147483742" r:id="rId18"/>
    <p:sldLayoutId id="2147483734" r:id="rId19"/>
    <p:sldLayoutId id="2147483779" r:id="rId20"/>
    <p:sldLayoutId id="214748378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rgbClr val="37465E"/>
          </a:solidFill>
          <a:latin typeface="Raleway" panose="020B05030301010600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EF8A44"/>
        </a:buClr>
        <a:buFont typeface="+mj-lt"/>
        <a:buAutoNum type="arabicPeriod"/>
        <a:defRPr sz="1600" b="1" kern="120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F8A44"/>
        </a:buClr>
        <a:buFont typeface="Arial" panose="020B0604020202020204" pitchFamily="34" charset="0"/>
        <a:buChar char="•"/>
        <a:defRPr sz="1400" b="1" kern="120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F8A44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F8A44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F8A44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hhr.wv.gov/bms/Pages/Manuals.aspx" TargetMode="Externa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vaso.kepro.com" TargetMode="Externa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JASPER.SMITH@KEPRO.COM" TargetMode="External"/><Relationship Id="rId13" Type="http://schemas.openxmlformats.org/officeDocument/2006/relationships/hyperlink" Target="https://c3wv.kepro.com/" TargetMode="External"/><Relationship Id="rId3" Type="http://schemas.openxmlformats.org/officeDocument/2006/relationships/hyperlink" Target="mailto:EBPROCTOR@KEPRO.COM" TargetMode="External"/><Relationship Id="rId7" Type="http://schemas.openxmlformats.org/officeDocument/2006/relationships/hyperlink" Target="mailto:JAMI.PLANTIN@KEPRO.COM" TargetMode="External"/><Relationship Id="rId12" Type="http://schemas.openxmlformats.org/officeDocument/2006/relationships/hyperlink" Target="https://providerportal.kepro.com/" TargetMode="External"/><Relationship Id="rId2" Type="http://schemas.openxmlformats.org/officeDocument/2006/relationships/hyperlink" Target="mailto:WVMEDICALSERVICES@KEPRO.COM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mailto:SIERRA.HALL@KEPRO.COM" TargetMode="External"/><Relationship Id="rId11" Type="http://schemas.openxmlformats.org/officeDocument/2006/relationships/hyperlink" Target="http://www.wvaso.kepro.com/" TargetMode="External"/><Relationship Id="rId5" Type="http://schemas.openxmlformats.org/officeDocument/2006/relationships/hyperlink" Target="mailto:APERRY@KEPRO.COM" TargetMode="External"/><Relationship Id="rId10" Type="http://schemas.openxmlformats.org/officeDocument/2006/relationships/hyperlink" Target="mailto:LPAYNE@KEPRO.COM" TargetMode="External"/><Relationship Id="rId4" Type="http://schemas.openxmlformats.org/officeDocument/2006/relationships/hyperlink" Target="mailto:KAREN.WILKINSON@KEPRO.COM" TargetMode="External"/><Relationship Id="rId9" Type="http://schemas.openxmlformats.org/officeDocument/2006/relationships/hyperlink" Target="mailto:JOJONES@KEPRO.CO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D0ACC-15AE-4F76-9365-B0D45135ED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Chiropractic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3B7693-68C7-4138-91BE-CA94B7F63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999" y="4126718"/>
            <a:ext cx="4105911" cy="37648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Annual Training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5B9A2-8848-4114-8D7A-9067AEF165B3}"/>
              </a:ext>
            </a:extLst>
          </p:cNvPr>
          <p:cNvSpPr txBox="1">
            <a:spLocks/>
          </p:cNvSpPr>
          <p:nvPr/>
        </p:nvSpPr>
        <p:spPr>
          <a:xfrm>
            <a:off x="10248293" y="6231426"/>
            <a:ext cx="80451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>
                <a:solidFill>
                  <a:srgbClr val="A1A9B5"/>
                </a:solidFill>
                <a:latin typeface="Raleway Light" panose="020B0403030101060003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40334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Chiropractic Visits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2"/>
          </p:nvPr>
        </p:nvSpPr>
        <p:spPr>
          <a:xfrm>
            <a:off x="885824" y="1639966"/>
            <a:ext cx="10086976" cy="39419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Services are limited to a combined total of 20 visits per event of physical therapy, occupational therapy, osteopathic manipulation, Chronic Pain Management programs, and chiropractic treatment.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All services beyond the initial 20 treatments require prior authorization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Alternative Benefit Plan members have a limit of 24 treatments per calendar year.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An additional six treatments per year may be authorized if OT and PT services have not been utilized in combination with chiropractic services (for a total of 30 treatments).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Providers can call the claims vendor at (888)-483-0793 for verification of billed services.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 more information regarding Chiropractic services, go to </a:t>
            </a:r>
            <a:r>
              <a:rPr lang="en-US" sz="2000" dirty="0">
                <a:hlinkClick r:id="rId2"/>
              </a:rPr>
              <a:t>https://dhhr.wv.gov/bms/Pages/Manuals.aspx</a:t>
            </a:r>
            <a:r>
              <a:rPr lang="en-US" sz="2000" dirty="0"/>
              <a:t> Chapter 519.7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086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X-rays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2"/>
          </p:nvPr>
        </p:nvSpPr>
        <p:spPr>
          <a:xfrm>
            <a:off x="885824" y="1639965"/>
            <a:ext cx="10455466" cy="27546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An x-ray report must be submitted with the prior authorization request for spinal manipulations beyond the initial 20 treatments.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x-ray must be taken no more than three months before </a:t>
            </a:r>
            <a:r>
              <a:rPr lang="en-US" sz="2000"/>
              <a:t>the date the </a:t>
            </a:r>
            <a:r>
              <a:rPr lang="en-US" sz="2000" dirty="0"/>
              <a:t>additional spinal manipulations would be rendered to support the necessity for continuing chiropractic care.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x-ray requirement is waived for pregnant women.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928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634654"/>
            <a:ext cx="5756512" cy="436093"/>
          </a:xfrm>
        </p:spPr>
        <p:txBody>
          <a:bodyPr/>
          <a:lstStyle/>
          <a:p>
            <a:r>
              <a:rPr lang="en-US" dirty="0"/>
              <a:t>Required Documentation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2"/>
          </p:nvPr>
        </p:nvSpPr>
        <p:spPr>
          <a:xfrm>
            <a:off x="885824" y="1639965"/>
            <a:ext cx="9104337" cy="309580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Treatment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Update of progress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Number of manipulations that has been performed on the member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Possible exacerbations or setbacks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Home exercise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Whether this be walking, swimming, going to the gym,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Frequency of visits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298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634654"/>
            <a:ext cx="7667199" cy="436093"/>
          </a:xfrm>
        </p:spPr>
        <p:txBody>
          <a:bodyPr/>
          <a:lstStyle/>
          <a:p>
            <a:r>
              <a:rPr lang="en-US" dirty="0"/>
              <a:t>Training and Technical Assistance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2"/>
          </p:nvPr>
        </p:nvSpPr>
        <p:spPr>
          <a:xfrm>
            <a:off x="885824" y="1639966"/>
            <a:ext cx="9977794" cy="38191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offer training via webinar, phone, and various materials.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These are offered to make submitting online for Prior Authorization an easier process for providers.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There are also annual reviews/trainings available to providers.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Provider training is also offered for various provider groups.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Each PowerPoint presentation from the provider trainings are posted to the </a:t>
            </a:r>
            <a:r>
              <a:rPr lang="en-US" sz="2000" dirty="0">
                <a:hlinkClick r:id="rId2"/>
              </a:rPr>
              <a:t>http://www.wvaso.kepro.com </a:t>
            </a:r>
            <a:r>
              <a:rPr lang="en-US" sz="2000" dirty="0"/>
              <a:t>in the Manuals and Reference Materials section of our website.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29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2505425"/>
              </p:ext>
            </p:extLst>
          </p:nvPr>
        </p:nvGraphicFramePr>
        <p:xfrm>
          <a:off x="0" y="2"/>
          <a:ext cx="12191999" cy="690696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06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7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2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6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61899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Kepro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Medical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Contact Information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1007 Bullitt Street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Suite 200</a:t>
                      </a:r>
                    </a:p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Charleston, WV  25301</a:t>
                      </a:r>
                    </a:p>
                  </a:txBody>
                  <a:tcPr marL="42252" marR="42252" marT="19289" marB="1928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336" marR="56336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7553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1-800-346-8272 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EXT. 7996</a:t>
                      </a:r>
                    </a:p>
                    <a:p>
                      <a:pPr algn="ctr"/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MEDICAL SERVICES EMAIL: 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WVMEDICALSERVICES@KEPRO.COM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MEDICAL FAX NUMBER: 1-866-209-9632</a:t>
                      </a:r>
                    </a:p>
                  </a:txBody>
                  <a:tcPr marL="42252" marR="42252" marT="19289" marB="1928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252" marR="42252" marT="19289" marB="19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601994"/>
                  </a:ext>
                </a:extLst>
              </a:tr>
              <a:tr h="3726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EMILY PROCTOR</a:t>
                      </a: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MEDICAL/IDDW/BH/SUD</a:t>
                      </a:r>
                      <a:r>
                        <a:rPr lang="en-US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WAIVER DIRECTOR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EBPROCTOR@KEPRO.COM </a:t>
                      </a:r>
                      <a:endParaRPr lang="en-US" sz="1800" b="0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EXT.</a:t>
                      </a:r>
                      <a:r>
                        <a:rPr lang="en-US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4455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extLst>
                  <a:ext uri="{0D108BD9-81ED-4DB2-BD59-A6C34878D82A}">
                    <a16:rowId xmlns:a16="http://schemas.microsoft.com/office/drawing/2014/main" val="843405155"/>
                  </a:ext>
                </a:extLst>
              </a:tr>
              <a:tr h="4019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KAREN</a:t>
                      </a:r>
                      <a:r>
                        <a:rPr lang="en-US" sz="18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WILKINSON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UM NURSE MANAGER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u="sng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KAREN.WILKINSON@KEPRO.COM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EXT. 4474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3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ALICIA PERRY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OFFICE MANAGER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u="sng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APERRY@KEPRO.COM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EXT. 4452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3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SIERRA HALL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TRAINING SPECIALIST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u="sng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SIERRA.HALL@KEPRO.COM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EXT. 4454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3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JAMI</a:t>
                      </a:r>
                      <a:r>
                        <a:rPr lang="en-US" sz="1800" baseline="0" dirty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PLANTIN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SERVICE REP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u="sng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JAMI.PLANTIN@KEPRO.COM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EXT. 4502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3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JASPER SMITH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SERVICE REP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u="sng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JASPER.SMITH@KEPRO.COM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EXT. 4490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extLst>
                  <a:ext uri="{0D108BD9-81ED-4DB2-BD59-A6C34878D82A}">
                    <a16:rowId xmlns:a16="http://schemas.microsoft.com/office/drawing/2014/main" val="3260721950"/>
                  </a:ext>
                </a:extLst>
              </a:tr>
              <a:tr h="3923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JOHN</a:t>
                      </a:r>
                      <a:r>
                        <a:rPr lang="en-US" sz="1800" baseline="0" dirty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JONES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SERVICE REP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u="sng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JOJONES@KEPRO.COM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EXT. 4431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extLst>
                  <a:ext uri="{0D108BD9-81ED-4DB2-BD59-A6C34878D82A}">
                    <a16:rowId xmlns:a16="http://schemas.microsoft.com/office/drawing/2014/main" val="3945899293"/>
                  </a:ext>
                </a:extLst>
              </a:tr>
              <a:tr h="3923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LAUREN PAYNE</a:t>
                      </a: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CUSTOMER SERVICE REP</a:t>
                      </a: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LPAYNE@KEPRO.COM</a:t>
                      </a:r>
                      <a:endParaRPr lang="en-US" sz="1800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EXT. 4408</a:t>
                      </a:r>
                    </a:p>
                  </a:txBody>
                  <a:tcPr marL="31689" marR="31689" marT="0" marB="0"/>
                </a:tc>
                <a:extLst>
                  <a:ext uri="{0D108BD9-81ED-4DB2-BD59-A6C34878D82A}">
                    <a16:rowId xmlns:a16="http://schemas.microsoft.com/office/drawing/2014/main" val="970936977"/>
                  </a:ext>
                </a:extLst>
              </a:tr>
              <a:tr h="1458851">
                <a:tc gridSpan="4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 KEPRO AND WVCHIP INFORMATION: </a:t>
                      </a:r>
                      <a:r>
                        <a:rPr lang="en-US" sz="1800" kern="12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11"/>
                        </a:rPr>
                        <a:t>WWW.WVASO.KEPRO.COM</a:t>
                      </a:r>
                      <a:r>
                        <a:rPr lang="en-US" sz="1800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 SUBMITTING AUTHORIZATIONS: </a:t>
                      </a:r>
                      <a:r>
                        <a:rPr lang="en-US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12"/>
                        </a:rPr>
                        <a:t>HTTPS://PROVIDERPORTAL.KEPRO.COM</a:t>
                      </a:r>
                      <a:r>
                        <a:rPr lang="en-US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 FOR ORG MANAGERS TO REGISTER/ADD/MODIFY USERS: </a:t>
                      </a:r>
                      <a:r>
                        <a:rPr lang="en-US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13"/>
                        </a:rPr>
                        <a:t>HTTPS://C3WV.KEPRO.COM</a:t>
                      </a:r>
                      <a:r>
                        <a:rPr lang="en-US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800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252" marR="42252" marT="19289" marB="19289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058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3B02D-E8B3-4813-93FD-50125E15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10" name="Picture Placeholder 9" descr="A picture containing person, grass, man, looking&#10;&#10;Description automatically generated">
            <a:extLst>
              <a:ext uri="{FF2B5EF4-FFF2-40B4-BE49-F238E27FC236}">
                <a16:creationId xmlns:a16="http://schemas.microsoft.com/office/drawing/2014/main" id="{6455AFEE-6AC6-4FCF-A2A0-7DE44CC5480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2" b="149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1529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Custom Design">
  <a:themeElements>
    <a:clrScheme name="Custom 5">
      <a:dk1>
        <a:srgbClr val="000000"/>
      </a:dk1>
      <a:lt1>
        <a:srgbClr val="FFFFFF"/>
      </a:lt1>
      <a:dk2>
        <a:srgbClr val="37465E"/>
      </a:dk2>
      <a:lt2>
        <a:srgbClr val="FFFFFF"/>
      </a:lt2>
      <a:accent1>
        <a:srgbClr val="70C2D4"/>
      </a:accent1>
      <a:accent2>
        <a:srgbClr val="546980"/>
      </a:accent2>
      <a:accent3>
        <a:srgbClr val="36365C"/>
      </a:accent3>
      <a:accent4>
        <a:srgbClr val="D4CCA8"/>
      </a:accent4>
      <a:accent5>
        <a:srgbClr val="EF8A45"/>
      </a:accent5>
      <a:accent6>
        <a:srgbClr val="D9C973"/>
      </a:accent6>
      <a:hlink>
        <a:srgbClr val="EF8A45"/>
      </a:hlink>
      <a:folHlink>
        <a:srgbClr val="545454"/>
      </a:folHlink>
    </a:clrScheme>
    <a:fontScheme name="Kepro">
      <a:majorFont>
        <a:latin typeface="Raleway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AE7CD09309164188C9B7DC0F81E1FF" ma:contentTypeVersion="4" ma:contentTypeDescription="Create a new document." ma:contentTypeScope="" ma:versionID="76840f265002f9ec98d6f3577b6af681">
  <xsd:schema xmlns:xsd="http://www.w3.org/2001/XMLSchema" xmlns:xs="http://www.w3.org/2001/XMLSchema" xmlns:p="http://schemas.microsoft.com/office/2006/metadata/properties" xmlns:ns2="c17a2438-8fd9-4895-9405-c877f00eba37" xmlns:ns3="83f24fd9-ebb3-4c4e-9d0a-987a95872ff7" targetNamespace="http://schemas.microsoft.com/office/2006/metadata/properties" ma:root="true" ma:fieldsID="6455f6c139d04d446917e9928c0cb750" ns2:_="" ns3:_="">
    <xsd:import namespace="c17a2438-8fd9-4895-9405-c877f00eba37"/>
    <xsd:import namespace="83f24fd9-ebb3-4c4e-9d0a-987a95872f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a2438-8fd9-4895-9405-c877f00eba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24fd9-ebb3-4c4e-9d0a-987a95872ff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302847-182A-48BF-8368-051EFD7218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46E3ED-FFB0-4141-9647-02E3979050BE}">
  <ds:schemaRefs>
    <ds:schemaRef ds:uri="http://schemas.microsoft.com/office/infopath/2007/PartnerControls"/>
    <ds:schemaRef ds:uri="83f24fd9-ebb3-4c4e-9d0a-987a95872ff7"/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2006/documentManagement/types"/>
    <ds:schemaRef ds:uri="c17a2438-8fd9-4895-9405-c877f00eba37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041DC36-D34F-418C-AB54-3E11B04112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a2438-8fd9-4895-9405-c877f00eba37"/>
    <ds:schemaRef ds:uri="83f24fd9-ebb3-4c4e-9d0a-987a95872f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2721</TotalTime>
  <Words>521</Words>
  <Application>Microsoft Office PowerPoint</Application>
  <PresentationFormat>Widescreen</PresentationFormat>
  <Paragraphs>74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Raleway Light</vt:lpstr>
      <vt:lpstr>Calibri</vt:lpstr>
      <vt:lpstr>Raleway SemiBold</vt:lpstr>
      <vt:lpstr>Open Sans</vt:lpstr>
      <vt:lpstr>Arial</vt:lpstr>
      <vt:lpstr>Raleway</vt:lpstr>
      <vt:lpstr>Custom Design</vt:lpstr>
      <vt:lpstr>Chiropractic</vt:lpstr>
      <vt:lpstr>Chiropractic Visits</vt:lpstr>
      <vt:lpstr>Submitting X-rays</vt:lpstr>
      <vt:lpstr>Required Documentation</vt:lpstr>
      <vt:lpstr>Training and Technical Assistance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Linh Le</dc:creator>
  <cp:lastModifiedBy>Alicia Perry</cp:lastModifiedBy>
  <cp:revision>334</cp:revision>
  <dcterms:created xsi:type="dcterms:W3CDTF">2020-03-20T15:14:34Z</dcterms:created>
  <dcterms:modified xsi:type="dcterms:W3CDTF">2021-04-16T17:13:55Z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0x010100EAAE7CD09309164188C9B7DC0F81E1FF</vt:lpwstr>
  </property>
</Properties>
</file>