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861" r:id="rId2"/>
    <p:sldId id="1865" r:id="rId3"/>
    <p:sldId id="1863" r:id="rId4"/>
    <p:sldId id="1864" r:id="rId5"/>
    <p:sldId id="1866" r:id="rId6"/>
    <p:sldId id="1867" r:id="rId7"/>
    <p:sldId id="18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656B"/>
    <a:srgbClr val="6DA0C5"/>
    <a:srgbClr val="2F4570"/>
    <a:srgbClr val="837473"/>
    <a:srgbClr val="FF9669"/>
    <a:srgbClr val="A78182"/>
    <a:srgbClr val="027078"/>
    <a:srgbClr val="0D3481"/>
    <a:srgbClr val="DF610B"/>
    <a:srgbClr val="014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6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04FD37CC-D7BB-472D-B073-02DB5752D6B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37050" y="2950134"/>
            <a:ext cx="3524250" cy="960908"/>
            <a:chOff x="2" y="1114"/>
            <a:chExt cx="7680" cy="209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28C83A1-B060-421A-AE8F-2B2C380B5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" y="1156"/>
              <a:ext cx="770" cy="946"/>
            </a:xfrm>
            <a:custGeom>
              <a:avLst/>
              <a:gdLst>
                <a:gd name="T0" fmla="*/ 475 w 475"/>
                <a:gd name="T1" fmla="*/ 202 h 583"/>
                <a:gd name="T2" fmla="*/ 268 w 475"/>
                <a:gd name="T3" fmla="*/ 405 h 583"/>
                <a:gd name="T4" fmla="*/ 113 w 475"/>
                <a:gd name="T5" fmla="*/ 405 h 583"/>
                <a:gd name="T6" fmla="*/ 113 w 475"/>
                <a:gd name="T7" fmla="*/ 583 h 583"/>
                <a:gd name="T8" fmla="*/ 0 w 475"/>
                <a:gd name="T9" fmla="*/ 583 h 583"/>
                <a:gd name="T10" fmla="*/ 0 w 475"/>
                <a:gd name="T11" fmla="*/ 0 h 583"/>
                <a:gd name="T12" fmla="*/ 273 w 475"/>
                <a:gd name="T13" fmla="*/ 0 h 583"/>
                <a:gd name="T14" fmla="*/ 475 w 475"/>
                <a:gd name="T15" fmla="*/ 202 h 583"/>
                <a:gd name="T16" fmla="*/ 364 w 475"/>
                <a:gd name="T17" fmla="*/ 203 h 583"/>
                <a:gd name="T18" fmla="*/ 269 w 475"/>
                <a:gd name="T19" fmla="*/ 103 h 583"/>
                <a:gd name="T20" fmla="*/ 113 w 475"/>
                <a:gd name="T21" fmla="*/ 103 h 583"/>
                <a:gd name="T22" fmla="*/ 113 w 475"/>
                <a:gd name="T23" fmla="*/ 303 h 583"/>
                <a:gd name="T24" fmla="*/ 264 w 475"/>
                <a:gd name="T25" fmla="*/ 303 h 583"/>
                <a:gd name="T26" fmla="*/ 364 w 475"/>
                <a:gd name="T27" fmla="*/ 203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5" h="583">
                  <a:moveTo>
                    <a:pt x="475" y="202"/>
                  </a:moveTo>
                  <a:cubicBezTo>
                    <a:pt x="475" y="301"/>
                    <a:pt x="402" y="405"/>
                    <a:pt x="268" y="405"/>
                  </a:cubicBezTo>
                  <a:cubicBezTo>
                    <a:pt x="113" y="405"/>
                    <a:pt x="113" y="405"/>
                    <a:pt x="113" y="405"/>
                  </a:cubicBezTo>
                  <a:cubicBezTo>
                    <a:pt x="113" y="583"/>
                    <a:pt x="113" y="583"/>
                    <a:pt x="113" y="583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401" y="0"/>
                    <a:pt x="475" y="106"/>
                    <a:pt x="475" y="202"/>
                  </a:cubicBezTo>
                  <a:close/>
                  <a:moveTo>
                    <a:pt x="364" y="203"/>
                  </a:moveTo>
                  <a:cubicBezTo>
                    <a:pt x="364" y="152"/>
                    <a:pt x="325" y="103"/>
                    <a:pt x="269" y="103"/>
                  </a:cubicBezTo>
                  <a:cubicBezTo>
                    <a:pt x="113" y="103"/>
                    <a:pt x="113" y="103"/>
                    <a:pt x="113" y="103"/>
                  </a:cubicBezTo>
                  <a:cubicBezTo>
                    <a:pt x="113" y="303"/>
                    <a:pt x="113" y="303"/>
                    <a:pt x="113" y="303"/>
                  </a:cubicBezTo>
                  <a:cubicBezTo>
                    <a:pt x="264" y="303"/>
                    <a:pt x="264" y="303"/>
                    <a:pt x="264" y="303"/>
                  </a:cubicBezTo>
                  <a:cubicBezTo>
                    <a:pt x="326" y="303"/>
                    <a:pt x="364" y="254"/>
                    <a:pt x="364" y="203"/>
                  </a:cubicBez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0EC626A-77D7-4951-854D-0ADE0252B0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0" y="1395"/>
              <a:ext cx="404" cy="707"/>
            </a:xfrm>
            <a:custGeom>
              <a:avLst/>
              <a:gdLst>
                <a:gd name="T0" fmla="*/ 249 w 249"/>
                <a:gd name="T1" fmla="*/ 9 h 436"/>
                <a:gd name="T2" fmla="*/ 249 w 249"/>
                <a:gd name="T3" fmla="*/ 112 h 436"/>
                <a:gd name="T4" fmla="*/ 110 w 249"/>
                <a:gd name="T5" fmla="*/ 253 h 436"/>
                <a:gd name="T6" fmla="*/ 110 w 249"/>
                <a:gd name="T7" fmla="*/ 436 h 436"/>
                <a:gd name="T8" fmla="*/ 0 w 249"/>
                <a:gd name="T9" fmla="*/ 436 h 436"/>
                <a:gd name="T10" fmla="*/ 0 w 249"/>
                <a:gd name="T11" fmla="*/ 15 h 436"/>
                <a:gd name="T12" fmla="*/ 110 w 249"/>
                <a:gd name="T13" fmla="*/ 15 h 436"/>
                <a:gd name="T14" fmla="*/ 110 w 249"/>
                <a:gd name="T15" fmla="*/ 77 h 436"/>
                <a:gd name="T16" fmla="*/ 249 w 249"/>
                <a:gd name="T17" fmla="*/ 9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9" h="436">
                  <a:moveTo>
                    <a:pt x="249" y="9"/>
                  </a:moveTo>
                  <a:cubicBezTo>
                    <a:pt x="249" y="112"/>
                    <a:pt x="249" y="112"/>
                    <a:pt x="249" y="112"/>
                  </a:cubicBezTo>
                  <a:cubicBezTo>
                    <a:pt x="159" y="98"/>
                    <a:pt x="110" y="140"/>
                    <a:pt x="110" y="253"/>
                  </a:cubicBezTo>
                  <a:cubicBezTo>
                    <a:pt x="110" y="436"/>
                    <a:pt x="110" y="436"/>
                    <a:pt x="110" y="436"/>
                  </a:cubicBezTo>
                  <a:cubicBezTo>
                    <a:pt x="0" y="436"/>
                    <a:pt x="0" y="436"/>
                    <a:pt x="0" y="43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35" y="28"/>
                    <a:pt x="183" y="0"/>
                    <a:pt x="249" y="9"/>
                  </a:cubicBez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43094C3-3427-44D4-A047-4A7FD43210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0" y="1400"/>
              <a:ext cx="710" cy="720"/>
            </a:xfrm>
            <a:custGeom>
              <a:avLst/>
              <a:gdLst>
                <a:gd name="T0" fmla="*/ 0 w 438"/>
                <a:gd name="T1" fmla="*/ 222 h 444"/>
                <a:gd name="T2" fmla="*/ 221 w 438"/>
                <a:gd name="T3" fmla="*/ 0 h 444"/>
                <a:gd name="T4" fmla="*/ 438 w 438"/>
                <a:gd name="T5" fmla="*/ 216 h 444"/>
                <a:gd name="T6" fmla="*/ 435 w 438"/>
                <a:gd name="T7" fmla="*/ 256 h 444"/>
                <a:gd name="T8" fmla="*/ 108 w 438"/>
                <a:gd name="T9" fmla="*/ 256 h 444"/>
                <a:gd name="T10" fmla="*/ 231 w 438"/>
                <a:gd name="T11" fmla="*/ 351 h 444"/>
                <a:gd name="T12" fmla="*/ 333 w 438"/>
                <a:gd name="T13" fmla="*/ 295 h 444"/>
                <a:gd name="T14" fmla="*/ 432 w 438"/>
                <a:gd name="T15" fmla="*/ 325 h 444"/>
                <a:gd name="T16" fmla="*/ 229 w 438"/>
                <a:gd name="T17" fmla="*/ 444 h 444"/>
                <a:gd name="T18" fmla="*/ 0 w 438"/>
                <a:gd name="T19" fmla="*/ 222 h 444"/>
                <a:gd name="T20" fmla="*/ 330 w 438"/>
                <a:gd name="T21" fmla="*/ 186 h 444"/>
                <a:gd name="T22" fmla="*/ 220 w 438"/>
                <a:gd name="T23" fmla="*/ 93 h 444"/>
                <a:gd name="T24" fmla="*/ 108 w 438"/>
                <a:gd name="T25" fmla="*/ 186 h 444"/>
                <a:gd name="T26" fmla="*/ 330 w 438"/>
                <a:gd name="T27" fmla="*/ 186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8" h="444">
                  <a:moveTo>
                    <a:pt x="0" y="222"/>
                  </a:moveTo>
                  <a:cubicBezTo>
                    <a:pt x="0" y="97"/>
                    <a:pt x="88" y="0"/>
                    <a:pt x="221" y="0"/>
                  </a:cubicBezTo>
                  <a:cubicBezTo>
                    <a:pt x="359" y="0"/>
                    <a:pt x="438" y="96"/>
                    <a:pt x="438" y="216"/>
                  </a:cubicBezTo>
                  <a:cubicBezTo>
                    <a:pt x="438" y="230"/>
                    <a:pt x="438" y="242"/>
                    <a:pt x="435" y="256"/>
                  </a:cubicBezTo>
                  <a:cubicBezTo>
                    <a:pt x="108" y="256"/>
                    <a:pt x="108" y="256"/>
                    <a:pt x="108" y="256"/>
                  </a:cubicBezTo>
                  <a:cubicBezTo>
                    <a:pt x="116" y="310"/>
                    <a:pt x="154" y="351"/>
                    <a:pt x="231" y="351"/>
                  </a:cubicBezTo>
                  <a:cubicBezTo>
                    <a:pt x="284" y="351"/>
                    <a:pt x="316" y="327"/>
                    <a:pt x="333" y="295"/>
                  </a:cubicBezTo>
                  <a:cubicBezTo>
                    <a:pt x="432" y="325"/>
                    <a:pt x="432" y="325"/>
                    <a:pt x="432" y="325"/>
                  </a:cubicBezTo>
                  <a:cubicBezTo>
                    <a:pt x="408" y="380"/>
                    <a:pt x="340" y="444"/>
                    <a:pt x="229" y="444"/>
                  </a:cubicBezTo>
                  <a:cubicBezTo>
                    <a:pt x="94" y="444"/>
                    <a:pt x="0" y="355"/>
                    <a:pt x="0" y="222"/>
                  </a:cubicBezTo>
                  <a:close/>
                  <a:moveTo>
                    <a:pt x="330" y="186"/>
                  </a:moveTo>
                  <a:cubicBezTo>
                    <a:pt x="326" y="135"/>
                    <a:pt x="286" y="93"/>
                    <a:pt x="220" y="93"/>
                  </a:cubicBezTo>
                  <a:cubicBezTo>
                    <a:pt x="156" y="93"/>
                    <a:pt x="114" y="138"/>
                    <a:pt x="108" y="186"/>
                  </a:cubicBezTo>
                  <a:lnTo>
                    <a:pt x="330" y="186"/>
                  </a:ln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E372C20-8465-4872-B193-03920803FB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0" y="1400"/>
              <a:ext cx="627" cy="720"/>
            </a:xfrm>
            <a:custGeom>
              <a:avLst/>
              <a:gdLst>
                <a:gd name="T0" fmla="*/ 0 w 387"/>
                <a:gd name="T1" fmla="*/ 315 h 444"/>
                <a:gd name="T2" fmla="*/ 99 w 387"/>
                <a:gd name="T3" fmla="*/ 285 h 444"/>
                <a:gd name="T4" fmla="*/ 209 w 387"/>
                <a:gd name="T5" fmla="*/ 355 h 444"/>
                <a:gd name="T6" fmla="*/ 279 w 387"/>
                <a:gd name="T7" fmla="*/ 312 h 444"/>
                <a:gd name="T8" fmla="*/ 232 w 387"/>
                <a:gd name="T9" fmla="*/ 271 h 444"/>
                <a:gd name="T10" fmla="*/ 125 w 387"/>
                <a:gd name="T11" fmla="*/ 239 h 444"/>
                <a:gd name="T12" fmla="*/ 21 w 387"/>
                <a:gd name="T13" fmla="*/ 127 h 444"/>
                <a:gd name="T14" fmla="*/ 190 w 387"/>
                <a:gd name="T15" fmla="*/ 0 h 444"/>
                <a:gd name="T16" fmla="*/ 376 w 387"/>
                <a:gd name="T17" fmla="*/ 107 h 444"/>
                <a:gd name="T18" fmla="*/ 279 w 387"/>
                <a:gd name="T19" fmla="*/ 135 h 444"/>
                <a:gd name="T20" fmla="*/ 189 w 387"/>
                <a:gd name="T21" fmla="*/ 86 h 444"/>
                <a:gd name="T22" fmla="*/ 129 w 387"/>
                <a:gd name="T23" fmla="*/ 124 h 444"/>
                <a:gd name="T24" fmla="*/ 164 w 387"/>
                <a:gd name="T25" fmla="*/ 157 h 444"/>
                <a:gd name="T26" fmla="*/ 269 w 387"/>
                <a:gd name="T27" fmla="*/ 187 h 444"/>
                <a:gd name="T28" fmla="*/ 387 w 387"/>
                <a:gd name="T29" fmla="*/ 307 h 444"/>
                <a:gd name="T30" fmla="*/ 205 w 387"/>
                <a:gd name="T31" fmla="*/ 444 h 444"/>
                <a:gd name="T32" fmla="*/ 0 w 387"/>
                <a:gd name="T33" fmla="*/ 315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7" h="444">
                  <a:moveTo>
                    <a:pt x="0" y="315"/>
                  </a:moveTo>
                  <a:cubicBezTo>
                    <a:pt x="99" y="285"/>
                    <a:pt x="99" y="285"/>
                    <a:pt x="99" y="285"/>
                  </a:cubicBezTo>
                  <a:cubicBezTo>
                    <a:pt x="113" y="325"/>
                    <a:pt x="153" y="355"/>
                    <a:pt x="209" y="355"/>
                  </a:cubicBezTo>
                  <a:cubicBezTo>
                    <a:pt x="251" y="355"/>
                    <a:pt x="279" y="335"/>
                    <a:pt x="279" y="312"/>
                  </a:cubicBezTo>
                  <a:cubicBezTo>
                    <a:pt x="279" y="291"/>
                    <a:pt x="263" y="280"/>
                    <a:pt x="232" y="271"/>
                  </a:cubicBezTo>
                  <a:cubicBezTo>
                    <a:pt x="125" y="239"/>
                    <a:pt x="125" y="239"/>
                    <a:pt x="125" y="239"/>
                  </a:cubicBezTo>
                  <a:cubicBezTo>
                    <a:pt x="65" y="221"/>
                    <a:pt x="21" y="186"/>
                    <a:pt x="21" y="127"/>
                  </a:cubicBezTo>
                  <a:cubicBezTo>
                    <a:pt x="21" y="56"/>
                    <a:pt x="97" y="0"/>
                    <a:pt x="190" y="0"/>
                  </a:cubicBezTo>
                  <a:cubicBezTo>
                    <a:pt x="280" y="0"/>
                    <a:pt x="349" y="43"/>
                    <a:pt x="376" y="107"/>
                  </a:cubicBezTo>
                  <a:cubicBezTo>
                    <a:pt x="279" y="135"/>
                    <a:pt x="279" y="135"/>
                    <a:pt x="279" y="135"/>
                  </a:cubicBezTo>
                  <a:cubicBezTo>
                    <a:pt x="264" y="108"/>
                    <a:pt x="233" y="86"/>
                    <a:pt x="189" y="86"/>
                  </a:cubicBezTo>
                  <a:cubicBezTo>
                    <a:pt x="155" y="86"/>
                    <a:pt x="129" y="104"/>
                    <a:pt x="129" y="124"/>
                  </a:cubicBezTo>
                  <a:cubicBezTo>
                    <a:pt x="129" y="141"/>
                    <a:pt x="141" y="151"/>
                    <a:pt x="164" y="157"/>
                  </a:cubicBezTo>
                  <a:cubicBezTo>
                    <a:pt x="269" y="187"/>
                    <a:pt x="269" y="187"/>
                    <a:pt x="269" y="187"/>
                  </a:cubicBezTo>
                  <a:cubicBezTo>
                    <a:pt x="332" y="206"/>
                    <a:pt x="387" y="231"/>
                    <a:pt x="387" y="307"/>
                  </a:cubicBezTo>
                  <a:cubicBezTo>
                    <a:pt x="387" y="386"/>
                    <a:pt x="312" y="444"/>
                    <a:pt x="205" y="444"/>
                  </a:cubicBezTo>
                  <a:cubicBezTo>
                    <a:pt x="101" y="444"/>
                    <a:pt x="21" y="383"/>
                    <a:pt x="0" y="315"/>
                  </a:cubicBez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3A478244-79B3-49FE-832C-D820BF3E63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88" y="1400"/>
              <a:ext cx="710" cy="720"/>
            </a:xfrm>
            <a:custGeom>
              <a:avLst/>
              <a:gdLst>
                <a:gd name="T0" fmla="*/ 0 w 438"/>
                <a:gd name="T1" fmla="*/ 222 h 444"/>
                <a:gd name="T2" fmla="*/ 221 w 438"/>
                <a:gd name="T3" fmla="*/ 0 h 444"/>
                <a:gd name="T4" fmla="*/ 438 w 438"/>
                <a:gd name="T5" fmla="*/ 216 h 444"/>
                <a:gd name="T6" fmla="*/ 436 w 438"/>
                <a:gd name="T7" fmla="*/ 256 h 444"/>
                <a:gd name="T8" fmla="*/ 109 w 438"/>
                <a:gd name="T9" fmla="*/ 256 h 444"/>
                <a:gd name="T10" fmla="*/ 231 w 438"/>
                <a:gd name="T11" fmla="*/ 351 h 444"/>
                <a:gd name="T12" fmla="*/ 333 w 438"/>
                <a:gd name="T13" fmla="*/ 295 h 444"/>
                <a:gd name="T14" fmla="*/ 433 w 438"/>
                <a:gd name="T15" fmla="*/ 325 h 444"/>
                <a:gd name="T16" fmla="*/ 229 w 438"/>
                <a:gd name="T17" fmla="*/ 444 h 444"/>
                <a:gd name="T18" fmla="*/ 0 w 438"/>
                <a:gd name="T19" fmla="*/ 222 h 444"/>
                <a:gd name="T20" fmla="*/ 331 w 438"/>
                <a:gd name="T21" fmla="*/ 186 h 444"/>
                <a:gd name="T22" fmla="*/ 220 w 438"/>
                <a:gd name="T23" fmla="*/ 93 h 444"/>
                <a:gd name="T24" fmla="*/ 109 w 438"/>
                <a:gd name="T25" fmla="*/ 186 h 444"/>
                <a:gd name="T26" fmla="*/ 331 w 438"/>
                <a:gd name="T27" fmla="*/ 186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8" h="444">
                  <a:moveTo>
                    <a:pt x="0" y="222"/>
                  </a:moveTo>
                  <a:cubicBezTo>
                    <a:pt x="0" y="97"/>
                    <a:pt x="89" y="0"/>
                    <a:pt x="221" y="0"/>
                  </a:cubicBezTo>
                  <a:cubicBezTo>
                    <a:pt x="359" y="0"/>
                    <a:pt x="438" y="96"/>
                    <a:pt x="438" y="216"/>
                  </a:cubicBezTo>
                  <a:cubicBezTo>
                    <a:pt x="438" y="230"/>
                    <a:pt x="438" y="242"/>
                    <a:pt x="436" y="256"/>
                  </a:cubicBezTo>
                  <a:cubicBezTo>
                    <a:pt x="109" y="256"/>
                    <a:pt x="109" y="256"/>
                    <a:pt x="109" y="256"/>
                  </a:cubicBezTo>
                  <a:cubicBezTo>
                    <a:pt x="116" y="310"/>
                    <a:pt x="154" y="351"/>
                    <a:pt x="231" y="351"/>
                  </a:cubicBezTo>
                  <a:cubicBezTo>
                    <a:pt x="284" y="351"/>
                    <a:pt x="317" y="327"/>
                    <a:pt x="333" y="295"/>
                  </a:cubicBezTo>
                  <a:cubicBezTo>
                    <a:pt x="433" y="325"/>
                    <a:pt x="433" y="325"/>
                    <a:pt x="433" y="325"/>
                  </a:cubicBezTo>
                  <a:cubicBezTo>
                    <a:pt x="408" y="380"/>
                    <a:pt x="340" y="444"/>
                    <a:pt x="229" y="444"/>
                  </a:cubicBezTo>
                  <a:cubicBezTo>
                    <a:pt x="95" y="444"/>
                    <a:pt x="0" y="355"/>
                    <a:pt x="0" y="222"/>
                  </a:cubicBezTo>
                  <a:close/>
                  <a:moveTo>
                    <a:pt x="331" y="186"/>
                  </a:moveTo>
                  <a:cubicBezTo>
                    <a:pt x="326" y="135"/>
                    <a:pt x="286" y="93"/>
                    <a:pt x="220" y="93"/>
                  </a:cubicBezTo>
                  <a:cubicBezTo>
                    <a:pt x="156" y="93"/>
                    <a:pt x="115" y="138"/>
                    <a:pt x="109" y="186"/>
                  </a:cubicBezTo>
                  <a:lnTo>
                    <a:pt x="331" y="186"/>
                  </a:ln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FA0E3B1-351F-4946-99AF-4D7881E9C4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9" y="1400"/>
              <a:ext cx="666" cy="702"/>
            </a:xfrm>
            <a:custGeom>
              <a:avLst/>
              <a:gdLst>
                <a:gd name="T0" fmla="*/ 411 w 411"/>
                <a:gd name="T1" fmla="*/ 186 h 433"/>
                <a:gd name="T2" fmla="*/ 411 w 411"/>
                <a:gd name="T3" fmla="*/ 433 h 433"/>
                <a:gd name="T4" fmla="*/ 301 w 411"/>
                <a:gd name="T5" fmla="*/ 433 h 433"/>
                <a:gd name="T6" fmla="*/ 301 w 411"/>
                <a:gd name="T7" fmla="*/ 207 h 433"/>
                <a:gd name="T8" fmla="*/ 211 w 411"/>
                <a:gd name="T9" fmla="*/ 102 h 433"/>
                <a:gd name="T10" fmla="*/ 109 w 411"/>
                <a:gd name="T11" fmla="*/ 225 h 433"/>
                <a:gd name="T12" fmla="*/ 109 w 411"/>
                <a:gd name="T13" fmla="*/ 433 h 433"/>
                <a:gd name="T14" fmla="*/ 0 w 411"/>
                <a:gd name="T15" fmla="*/ 433 h 433"/>
                <a:gd name="T16" fmla="*/ 0 w 411"/>
                <a:gd name="T17" fmla="*/ 12 h 433"/>
                <a:gd name="T18" fmla="*/ 109 w 411"/>
                <a:gd name="T19" fmla="*/ 12 h 433"/>
                <a:gd name="T20" fmla="*/ 109 w 411"/>
                <a:gd name="T21" fmla="*/ 65 h 433"/>
                <a:gd name="T22" fmla="*/ 245 w 411"/>
                <a:gd name="T23" fmla="*/ 0 h 433"/>
                <a:gd name="T24" fmla="*/ 411 w 411"/>
                <a:gd name="T25" fmla="*/ 186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3">
                  <a:moveTo>
                    <a:pt x="411" y="186"/>
                  </a:moveTo>
                  <a:cubicBezTo>
                    <a:pt x="411" y="433"/>
                    <a:pt x="411" y="433"/>
                    <a:pt x="411" y="433"/>
                  </a:cubicBezTo>
                  <a:cubicBezTo>
                    <a:pt x="301" y="433"/>
                    <a:pt x="301" y="433"/>
                    <a:pt x="301" y="433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143"/>
                    <a:pt x="272" y="102"/>
                    <a:pt x="211" y="102"/>
                  </a:cubicBezTo>
                  <a:cubicBezTo>
                    <a:pt x="149" y="102"/>
                    <a:pt x="109" y="151"/>
                    <a:pt x="109" y="225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0" y="433"/>
                    <a:pt x="0" y="433"/>
                    <a:pt x="0" y="43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9" y="65"/>
                    <a:pt x="109" y="65"/>
                    <a:pt x="109" y="65"/>
                  </a:cubicBezTo>
                  <a:cubicBezTo>
                    <a:pt x="139" y="27"/>
                    <a:pt x="184" y="0"/>
                    <a:pt x="245" y="0"/>
                  </a:cubicBezTo>
                  <a:cubicBezTo>
                    <a:pt x="355" y="0"/>
                    <a:pt x="411" y="74"/>
                    <a:pt x="411" y="186"/>
                  </a:cubicBez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3377C1A-3874-44F5-9AE7-89E223913F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58" y="1197"/>
              <a:ext cx="500" cy="914"/>
            </a:xfrm>
            <a:custGeom>
              <a:avLst/>
              <a:gdLst>
                <a:gd name="T0" fmla="*/ 309 w 309"/>
                <a:gd name="T1" fmla="*/ 545 h 564"/>
                <a:gd name="T2" fmla="*/ 211 w 309"/>
                <a:gd name="T3" fmla="*/ 564 h 564"/>
                <a:gd name="T4" fmla="*/ 70 w 309"/>
                <a:gd name="T5" fmla="*/ 414 h 564"/>
                <a:gd name="T6" fmla="*/ 70 w 309"/>
                <a:gd name="T7" fmla="*/ 233 h 564"/>
                <a:gd name="T8" fmla="*/ 0 w 309"/>
                <a:gd name="T9" fmla="*/ 233 h 564"/>
                <a:gd name="T10" fmla="*/ 0 w 309"/>
                <a:gd name="T11" fmla="*/ 137 h 564"/>
                <a:gd name="T12" fmla="*/ 70 w 309"/>
                <a:gd name="T13" fmla="*/ 137 h 564"/>
                <a:gd name="T14" fmla="*/ 70 w 309"/>
                <a:gd name="T15" fmla="*/ 0 h 564"/>
                <a:gd name="T16" fmla="*/ 181 w 309"/>
                <a:gd name="T17" fmla="*/ 0 h 564"/>
                <a:gd name="T18" fmla="*/ 181 w 309"/>
                <a:gd name="T19" fmla="*/ 137 h 564"/>
                <a:gd name="T20" fmla="*/ 304 w 309"/>
                <a:gd name="T21" fmla="*/ 137 h 564"/>
                <a:gd name="T22" fmla="*/ 304 w 309"/>
                <a:gd name="T23" fmla="*/ 233 h 564"/>
                <a:gd name="T24" fmla="*/ 181 w 309"/>
                <a:gd name="T25" fmla="*/ 233 h 564"/>
                <a:gd name="T26" fmla="*/ 181 w 309"/>
                <a:gd name="T27" fmla="*/ 414 h 564"/>
                <a:gd name="T28" fmla="*/ 233 w 309"/>
                <a:gd name="T29" fmla="*/ 467 h 564"/>
                <a:gd name="T30" fmla="*/ 283 w 309"/>
                <a:gd name="T31" fmla="*/ 455 h 564"/>
                <a:gd name="T32" fmla="*/ 309 w 309"/>
                <a:gd name="T33" fmla="*/ 5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9" h="564">
                  <a:moveTo>
                    <a:pt x="309" y="545"/>
                  </a:moveTo>
                  <a:cubicBezTo>
                    <a:pt x="276" y="558"/>
                    <a:pt x="246" y="564"/>
                    <a:pt x="211" y="564"/>
                  </a:cubicBezTo>
                  <a:cubicBezTo>
                    <a:pt x="115" y="564"/>
                    <a:pt x="70" y="505"/>
                    <a:pt x="70" y="414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304" y="137"/>
                    <a:pt x="304" y="137"/>
                    <a:pt x="304" y="137"/>
                  </a:cubicBezTo>
                  <a:cubicBezTo>
                    <a:pt x="304" y="233"/>
                    <a:pt x="304" y="233"/>
                    <a:pt x="304" y="233"/>
                  </a:cubicBezTo>
                  <a:cubicBezTo>
                    <a:pt x="181" y="233"/>
                    <a:pt x="181" y="233"/>
                    <a:pt x="181" y="233"/>
                  </a:cubicBezTo>
                  <a:cubicBezTo>
                    <a:pt x="181" y="414"/>
                    <a:pt x="181" y="414"/>
                    <a:pt x="181" y="414"/>
                  </a:cubicBezTo>
                  <a:cubicBezTo>
                    <a:pt x="181" y="448"/>
                    <a:pt x="198" y="467"/>
                    <a:pt x="233" y="467"/>
                  </a:cubicBezTo>
                  <a:cubicBezTo>
                    <a:pt x="252" y="467"/>
                    <a:pt x="266" y="464"/>
                    <a:pt x="283" y="455"/>
                  </a:cubicBezTo>
                  <a:lnTo>
                    <a:pt x="309" y="545"/>
                  </a:ln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12164B3D-25EA-490B-AB62-00F07DE772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55" y="1400"/>
              <a:ext cx="737" cy="720"/>
            </a:xfrm>
            <a:custGeom>
              <a:avLst/>
              <a:gdLst>
                <a:gd name="T0" fmla="*/ 0 w 455"/>
                <a:gd name="T1" fmla="*/ 222 h 444"/>
                <a:gd name="T2" fmla="*/ 208 w 455"/>
                <a:gd name="T3" fmla="*/ 0 h 444"/>
                <a:gd name="T4" fmla="*/ 344 w 455"/>
                <a:gd name="T5" fmla="*/ 62 h 444"/>
                <a:gd name="T6" fmla="*/ 344 w 455"/>
                <a:gd name="T7" fmla="*/ 12 h 444"/>
                <a:gd name="T8" fmla="*/ 455 w 455"/>
                <a:gd name="T9" fmla="*/ 12 h 444"/>
                <a:gd name="T10" fmla="*/ 455 w 455"/>
                <a:gd name="T11" fmla="*/ 433 h 444"/>
                <a:gd name="T12" fmla="*/ 344 w 455"/>
                <a:gd name="T13" fmla="*/ 433 h 444"/>
                <a:gd name="T14" fmla="*/ 344 w 455"/>
                <a:gd name="T15" fmla="*/ 381 h 444"/>
                <a:gd name="T16" fmla="*/ 208 w 455"/>
                <a:gd name="T17" fmla="*/ 444 h 444"/>
                <a:gd name="T18" fmla="*/ 0 w 455"/>
                <a:gd name="T19" fmla="*/ 222 h 444"/>
                <a:gd name="T20" fmla="*/ 347 w 455"/>
                <a:gd name="T21" fmla="*/ 221 h 444"/>
                <a:gd name="T22" fmla="*/ 227 w 455"/>
                <a:gd name="T23" fmla="*/ 98 h 444"/>
                <a:gd name="T24" fmla="*/ 109 w 455"/>
                <a:gd name="T25" fmla="*/ 221 h 444"/>
                <a:gd name="T26" fmla="*/ 227 w 455"/>
                <a:gd name="T27" fmla="*/ 346 h 444"/>
                <a:gd name="T28" fmla="*/ 347 w 455"/>
                <a:gd name="T29" fmla="*/ 221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5" h="444">
                  <a:moveTo>
                    <a:pt x="0" y="222"/>
                  </a:moveTo>
                  <a:cubicBezTo>
                    <a:pt x="0" y="94"/>
                    <a:pt x="92" y="0"/>
                    <a:pt x="208" y="0"/>
                  </a:cubicBezTo>
                  <a:cubicBezTo>
                    <a:pt x="267" y="0"/>
                    <a:pt x="314" y="24"/>
                    <a:pt x="344" y="62"/>
                  </a:cubicBezTo>
                  <a:cubicBezTo>
                    <a:pt x="344" y="12"/>
                    <a:pt x="344" y="12"/>
                    <a:pt x="344" y="12"/>
                  </a:cubicBezTo>
                  <a:cubicBezTo>
                    <a:pt x="455" y="12"/>
                    <a:pt x="455" y="12"/>
                    <a:pt x="455" y="12"/>
                  </a:cubicBezTo>
                  <a:cubicBezTo>
                    <a:pt x="455" y="433"/>
                    <a:pt x="455" y="433"/>
                    <a:pt x="455" y="433"/>
                  </a:cubicBezTo>
                  <a:cubicBezTo>
                    <a:pt x="344" y="433"/>
                    <a:pt x="344" y="433"/>
                    <a:pt x="344" y="433"/>
                  </a:cubicBezTo>
                  <a:cubicBezTo>
                    <a:pt x="344" y="381"/>
                    <a:pt x="344" y="381"/>
                    <a:pt x="344" y="381"/>
                  </a:cubicBezTo>
                  <a:cubicBezTo>
                    <a:pt x="314" y="420"/>
                    <a:pt x="267" y="444"/>
                    <a:pt x="208" y="444"/>
                  </a:cubicBezTo>
                  <a:cubicBezTo>
                    <a:pt x="92" y="444"/>
                    <a:pt x="0" y="350"/>
                    <a:pt x="0" y="222"/>
                  </a:cubicBezTo>
                  <a:close/>
                  <a:moveTo>
                    <a:pt x="347" y="221"/>
                  </a:moveTo>
                  <a:cubicBezTo>
                    <a:pt x="347" y="149"/>
                    <a:pt x="294" y="98"/>
                    <a:pt x="227" y="98"/>
                  </a:cubicBezTo>
                  <a:cubicBezTo>
                    <a:pt x="158" y="98"/>
                    <a:pt x="109" y="149"/>
                    <a:pt x="109" y="221"/>
                  </a:cubicBezTo>
                  <a:cubicBezTo>
                    <a:pt x="109" y="295"/>
                    <a:pt x="158" y="346"/>
                    <a:pt x="227" y="346"/>
                  </a:cubicBezTo>
                  <a:cubicBezTo>
                    <a:pt x="294" y="346"/>
                    <a:pt x="347" y="295"/>
                    <a:pt x="347" y="221"/>
                  </a:cubicBez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4D203734-A039-4406-A7CF-D7AE1C6050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1197"/>
              <a:ext cx="502" cy="914"/>
            </a:xfrm>
            <a:custGeom>
              <a:avLst/>
              <a:gdLst>
                <a:gd name="T0" fmla="*/ 310 w 310"/>
                <a:gd name="T1" fmla="*/ 545 h 564"/>
                <a:gd name="T2" fmla="*/ 211 w 310"/>
                <a:gd name="T3" fmla="*/ 564 h 564"/>
                <a:gd name="T4" fmla="*/ 71 w 310"/>
                <a:gd name="T5" fmla="*/ 414 h 564"/>
                <a:gd name="T6" fmla="*/ 71 w 310"/>
                <a:gd name="T7" fmla="*/ 233 h 564"/>
                <a:gd name="T8" fmla="*/ 0 w 310"/>
                <a:gd name="T9" fmla="*/ 233 h 564"/>
                <a:gd name="T10" fmla="*/ 0 w 310"/>
                <a:gd name="T11" fmla="*/ 137 h 564"/>
                <a:gd name="T12" fmla="*/ 71 w 310"/>
                <a:gd name="T13" fmla="*/ 137 h 564"/>
                <a:gd name="T14" fmla="*/ 71 w 310"/>
                <a:gd name="T15" fmla="*/ 0 h 564"/>
                <a:gd name="T16" fmla="*/ 181 w 310"/>
                <a:gd name="T17" fmla="*/ 0 h 564"/>
                <a:gd name="T18" fmla="*/ 181 w 310"/>
                <a:gd name="T19" fmla="*/ 137 h 564"/>
                <a:gd name="T20" fmla="*/ 305 w 310"/>
                <a:gd name="T21" fmla="*/ 137 h 564"/>
                <a:gd name="T22" fmla="*/ 305 w 310"/>
                <a:gd name="T23" fmla="*/ 233 h 564"/>
                <a:gd name="T24" fmla="*/ 181 w 310"/>
                <a:gd name="T25" fmla="*/ 233 h 564"/>
                <a:gd name="T26" fmla="*/ 181 w 310"/>
                <a:gd name="T27" fmla="*/ 414 h 564"/>
                <a:gd name="T28" fmla="*/ 233 w 310"/>
                <a:gd name="T29" fmla="*/ 467 h 564"/>
                <a:gd name="T30" fmla="*/ 283 w 310"/>
                <a:gd name="T31" fmla="*/ 455 h 564"/>
                <a:gd name="T32" fmla="*/ 310 w 310"/>
                <a:gd name="T33" fmla="*/ 5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564">
                  <a:moveTo>
                    <a:pt x="310" y="545"/>
                  </a:moveTo>
                  <a:cubicBezTo>
                    <a:pt x="276" y="558"/>
                    <a:pt x="246" y="564"/>
                    <a:pt x="211" y="564"/>
                  </a:cubicBezTo>
                  <a:cubicBezTo>
                    <a:pt x="115" y="564"/>
                    <a:pt x="71" y="505"/>
                    <a:pt x="71" y="414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305" y="137"/>
                    <a:pt x="305" y="137"/>
                    <a:pt x="305" y="137"/>
                  </a:cubicBezTo>
                  <a:cubicBezTo>
                    <a:pt x="305" y="233"/>
                    <a:pt x="305" y="233"/>
                    <a:pt x="305" y="233"/>
                  </a:cubicBezTo>
                  <a:cubicBezTo>
                    <a:pt x="181" y="233"/>
                    <a:pt x="181" y="233"/>
                    <a:pt x="181" y="233"/>
                  </a:cubicBezTo>
                  <a:cubicBezTo>
                    <a:pt x="181" y="414"/>
                    <a:pt x="181" y="414"/>
                    <a:pt x="181" y="414"/>
                  </a:cubicBezTo>
                  <a:cubicBezTo>
                    <a:pt x="181" y="448"/>
                    <a:pt x="198" y="467"/>
                    <a:pt x="233" y="467"/>
                  </a:cubicBezTo>
                  <a:cubicBezTo>
                    <a:pt x="252" y="467"/>
                    <a:pt x="266" y="464"/>
                    <a:pt x="283" y="455"/>
                  </a:cubicBezTo>
                  <a:lnTo>
                    <a:pt x="310" y="545"/>
                  </a:ln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231DA7E-DB87-45D7-ABF8-DE7FE25216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4" y="1114"/>
              <a:ext cx="212" cy="988"/>
            </a:xfrm>
            <a:custGeom>
              <a:avLst/>
              <a:gdLst>
                <a:gd name="T0" fmla="*/ 0 w 131"/>
                <a:gd name="T1" fmla="*/ 64 h 609"/>
                <a:gd name="T2" fmla="*/ 66 w 131"/>
                <a:gd name="T3" fmla="*/ 0 h 609"/>
                <a:gd name="T4" fmla="*/ 131 w 131"/>
                <a:gd name="T5" fmla="*/ 64 h 609"/>
                <a:gd name="T6" fmla="*/ 66 w 131"/>
                <a:gd name="T7" fmla="*/ 129 h 609"/>
                <a:gd name="T8" fmla="*/ 0 w 131"/>
                <a:gd name="T9" fmla="*/ 64 h 609"/>
                <a:gd name="T10" fmla="*/ 9 w 131"/>
                <a:gd name="T11" fmla="*/ 188 h 609"/>
                <a:gd name="T12" fmla="*/ 120 w 131"/>
                <a:gd name="T13" fmla="*/ 188 h 609"/>
                <a:gd name="T14" fmla="*/ 120 w 131"/>
                <a:gd name="T15" fmla="*/ 609 h 609"/>
                <a:gd name="T16" fmla="*/ 9 w 131"/>
                <a:gd name="T17" fmla="*/ 609 h 609"/>
                <a:gd name="T18" fmla="*/ 9 w 131"/>
                <a:gd name="T19" fmla="*/ 188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609">
                  <a:moveTo>
                    <a:pt x="0" y="64"/>
                  </a:moveTo>
                  <a:cubicBezTo>
                    <a:pt x="0" y="29"/>
                    <a:pt x="29" y="0"/>
                    <a:pt x="66" y="0"/>
                  </a:cubicBezTo>
                  <a:cubicBezTo>
                    <a:pt x="102" y="0"/>
                    <a:pt x="131" y="29"/>
                    <a:pt x="131" y="64"/>
                  </a:cubicBezTo>
                  <a:cubicBezTo>
                    <a:pt x="131" y="100"/>
                    <a:pt x="102" y="129"/>
                    <a:pt x="66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9" y="188"/>
                  </a:moveTo>
                  <a:cubicBezTo>
                    <a:pt x="120" y="188"/>
                    <a:pt x="120" y="188"/>
                    <a:pt x="120" y="188"/>
                  </a:cubicBezTo>
                  <a:cubicBezTo>
                    <a:pt x="120" y="609"/>
                    <a:pt x="120" y="609"/>
                    <a:pt x="120" y="609"/>
                  </a:cubicBezTo>
                  <a:cubicBezTo>
                    <a:pt x="9" y="609"/>
                    <a:pt x="9" y="609"/>
                    <a:pt x="9" y="609"/>
                  </a:cubicBezTo>
                  <a:lnTo>
                    <a:pt x="9" y="188"/>
                  </a:ln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7A1744-87FF-4133-9BD9-4487B49527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18" y="1400"/>
              <a:ext cx="731" cy="720"/>
            </a:xfrm>
            <a:custGeom>
              <a:avLst/>
              <a:gdLst>
                <a:gd name="T0" fmla="*/ 0 w 451"/>
                <a:gd name="T1" fmla="*/ 222 h 444"/>
                <a:gd name="T2" fmla="*/ 226 w 451"/>
                <a:gd name="T3" fmla="*/ 0 h 444"/>
                <a:gd name="T4" fmla="*/ 451 w 451"/>
                <a:gd name="T5" fmla="*/ 222 h 444"/>
                <a:gd name="T6" fmla="*/ 226 w 451"/>
                <a:gd name="T7" fmla="*/ 444 h 444"/>
                <a:gd name="T8" fmla="*/ 0 w 451"/>
                <a:gd name="T9" fmla="*/ 222 h 444"/>
                <a:gd name="T10" fmla="*/ 344 w 451"/>
                <a:gd name="T11" fmla="*/ 222 h 444"/>
                <a:gd name="T12" fmla="*/ 226 w 451"/>
                <a:gd name="T13" fmla="*/ 100 h 444"/>
                <a:gd name="T14" fmla="*/ 108 w 451"/>
                <a:gd name="T15" fmla="*/ 222 h 444"/>
                <a:gd name="T16" fmla="*/ 226 w 451"/>
                <a:gd name="T17" fmla="*/ 345 h 444"/>
                <a:gd name="T18" fmla="*/ 344 w 451"/>
                <a:gd name="T19" fmla="*/ 2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444">
                  <a:moveTo>
                    <a:pt x="0" y="222"/>
                  </a:moveTo>
                  <a:cubicBezTo>
                    <a:pt x="0" y="96"/>
                    <a:pt x="96" y="0"/>
                    <a:pt x="226" y="0"/>
                  </a:cubicBezTo>
                  <a:cubicBezTo>
                    <a:pt x="356" y="0"/>
                    <a:pt x="451" y="96"/>
                    <a:pt x="451" y="222"/>
                  </a:cubicBezTo>
                  <a:cubicBezTo>
                    <a:pt x="451" y="348"/>
                    <a:pt x="356" y="444"/>
                    <a:pt x="226" y="444"/>
                  </a:cubicBezTo>
                  <a:cubicBezTo>
                    <a:pt x="96" y="444"/>
                    <a:pt x="0" y="348"/>
                    <a:pt x="0" y="222"/>
                  </a:cubicBezTo>
                  <a:close/>
                  <a:moveTo>
                    <a:pt x="344" y="222"/>
                  </a:moveTo>
                  <a:cubicBezTo>
                    <a:pt x="344" y="152"/>
                    <a:pt x="296" y="100"/>
                    <a:pt x="226" y="100"/>
                  </a:cubicBezTo>
                  <a:cubicBezTo>
                    <a:pt x="155" y="100"/>
                    <a:pt x="108" y="152"/>
                    <a:pt x="108" y="222"/>
                  </a:cubicBezTo>
                  <a:cubicBezTo>
                    <a:pt x="108" y="292"/>
                    <a:pt x="155" y="345"/>
                    <a:pt x="226" y="345"/>
                  </a:cubicBezTo>
                  <a:cubicBezTo>
                    <a:pt x="296" y="345"/>
                    <a:pt x="344" y="292"/>
                    <a:pt x="344" y="222"/>
                  </a:cubicBez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F995049E-B8AC-4985-972A-12CF4196F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6" y="1400"/>
              <a:ext cx="666" cy="702"/>
            </a:xfrm>
            <a:custGeom>
              <a:avLst/>
              <a:gdLst>
                <a:gd name="T0" fmla="*/ 411 w 411"/>
                <a:gd name="T1" fmla="*/ 186 h 433"/>
                <a:gd name="T2" fmla="*/ 411 w 411"/>
                <a:gd name="T3" fmla="*/ 433 h 433"/>
                <a:gd name="T4" fmla="*/ 301 w 411"/>
                <a:gd name="T5" fmla="*/ 433 h 433"/>
                <a:gd name="T6" fmla="*/ 301 w 411"/>
                <a:gd name="T7" fmla="*/ 207 h 433"/>
                <a:gd name="T8" fmla="*/ 211 w 411"/>
                <a:gd name="T9" fmla="*/ 102 h 433"/>
                <a:gd name="T10" fmla="*/ 110 w 411"/>
                <a:gd name="T11" fmla="*/ 225 h 433"/>
                <a:gd name="T12" fmla="*/ 110 w 411"/>
                <a:gd name="T13" fmla="*/ 433 h 433"/>
                <a:gd name="T14" fmla="*/ 0 w 411"/>
                <a:gd name="T15" fmla="*/ 433 h 433"/>
                <a:gd name="T16" fmla="*/ 0 w 411"/>
                <a:gd name="T17" fmla="*/ 12 h 433"/>
                <a:gd name="T18" fmla="*/ 110 w 411"/>
                <a:gd name="T19" fmla="*/ 12 h 433"/>
                <a:gd name="T20" fmla="*/ 110 w 411"/>
                <a:gd name="T21" fmla="*/ 65 h 433"/>
                <a:gd name="T22" fmla="*/ 245 w 411"/>
                <a:gd name="T23" fmla="*/ 0 h 433"/>
                <a:gd name="T24" fmla="*/ 411 w 411"/>
                <a:gd name="T25" fmla="*/ 186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3">
                  <a:moveTo>
                    <a:pt x="411" y="186"/>
                  </a:moveTo>
                  <a:cubicBezTo>
                    <a:pt x="411" y="433"/>
                    <a:pt x="411" y="433"/>
                    <a:pt x="411" y="433"/>
                  </a:cubicBezTo>
                  <a:cubicBezTo>
                    <a:pt x="301" y="433"/>
                    <a:pt x="301" y="433"/>
                    <a:pt x="301" y="433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143"/>
                    <a:pt x="272" y="102"/>
                    <a:pt x="211" y="102"/>
                  </a:cubicBezTo>
                  <a:cubicBezTo>
                    <a:pt x="150" y="102"/>
                    <a:pt x="110" y="151"/>
                    <a:pt x="110" y="225"/>
                  </a:cubicBezTo>
                  <a:cubicBezTo>
                    <a:pt x="110" y="433"/>
                    <a:pt x="110" y="433"/>
                    <a:pt x="110" y="433"/>
                  </a:cubicBezTo>
                  <a:cubicBezTo>
                    <a:pt x="0" y="433"/>
                    <a:pt x="0" y="433"/>
                    <a:pt x="0" y="43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39" y="27"/>
                    <a:pt x="184" y="0"/>
                    <a:pt x="245" y="0"/>
                  </a:cubicBezTo>
                  <a:cubicBezTo>
                    <a:pt x="355" y="0"/>
                    <a:pt x="411" y="74"/>
                    <a:pt x="411" y="186"/>
                  </a:cubicBez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8EB618B8-C2AD-4AE6-88E9-4B5DF4C5AF0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08" y="2202"/>
              <a:ext cx="213" cy="208"/>
            </a:xfrm>
            <a:prstGeom prst="ellipse">
              <a:avLst/>
            </a:prstGeom>
            <a:solidFill>
              <a:srgbClr val="39C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6FBF31A4-F846-4CEA-A989-60FB0168D94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64" y="2202"/>
              <a:ext cx="214" cy="208"/>
            </a:xfrm>
            <a:prstGeom prst="ellipse">
              <a:avLst/>
            </a:prstGeom>
            <a:solidFill>
              <a:srgbClr val="37D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F2CF87F5-2A2E-4FF1-B7DF-4EDD273B44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422" y="2202"/>
              <a:ext cx="214" cy="208"/>
            </a:xfrm>
            <a:prstGeom prst="ellipse">
              <a:avLst/>
            </a:prstGeom>
            <a:solidFill>
              <a:srgbClr val="FF4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A005EABF-233E-4CDE-A83F-969228C6C3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80" y="2202"/>
              <a:ext cx="212" cy="208"/>
            </a:xfrm>
            <a:prstGeom prst="ellipse">
              <a:avLst/>
            </a:prstGeom>
            <a:solidFill>
              <a:srgbClr val="FDB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1F20354A-1AE4-43B7-8FB0-B6C39508FD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" y="2225"/>
              <a:ext cx="813" cy="983"/>
            </a:xfrm>
            <a:custGeom>
              <a:avLst/>
              <a:gdLst>
                <a:gd name="T0" fmla="*/ 0 w 502"/>
                <a:gd name="T1" fmla="*/ 429 h 606"/>
                <a:gd name="T2" fmla="*/ 109 w 502"/>
                <a:gd name="T3" fmla="*/ 396 h 606"/>
                <a:gd name="T4" fmla="*/ 275 w 502"/>
                <a:gd name="T5" fmla="*/ 505 h 606"/>
                <a:gd name="T6" fmla="*/ 386 w 502"/>
                <a:gd name="T7" fmla="*/ 432 h 606"/>
                <a:gd name="T8" fmla="*/ 309 w 502"/>
                <a:gd name="T9" fmla="*/ 362 h 606"/>
                <a:gd name="T10" fmla="*/ 160 w 502"/>
                <a:gd name="T11" fmla="*/ 315 h 606"/>
                <a:gd name="T12" fmla="*/ 29 w 502"/>
                <a:gd name="T13" fmla="*/ 167 h 606"/>
                <a:gd name="T14" fmla="*/ 238 w 502"/>
                <a:gd name="T15" fmla="*/ 0 h 606"/>
                <a:gd name="T16" fmla="*/ 488 w 502"/>
                <a:gd name="T17" fmla="*/ 150 h 606"/>
                <a:gd name="T18" fmla="*/ 383 w 502"/>
                <a:gd name="T19" fmla="*/ 180 h 606"/>
                <a:gd name="T20" fmla="*/ 239 w 502"/>
                <a:gd name="T21" fmla="*/ 100 h 606"/>
                <a:gd name="T22" fmla="*/ 145 w 502"/>
                <a:gd name="T23" fmla="*/ 164 h 606"/>
                <a:gd name="T24" fmla="*/ 200 w 502"/>
                <a:gd name="T25" fmla="*/ 219 h 606"/>
                <a:gd name="T26" fmla="*/ 345 w 502"/>
                <a:gd name="T27" fmla="*/ 265 h 606"/>
                <a:gd name="T28" fmla="*/ 502 w 502"/>
                <a:gd name="T29" fmla="*/ 425 h 606"/>
                <a:gd name="T30" fmla="*/ 269 w 502"/>
                <a:gd name="T31" fmla="*/ 606 h 606"/>
                <a:gd name="T32" fmla="*/ 0 w 502"/>
                <a:gd name="T33" fmla="*/ 42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606">
                  <a:moveTo>
                    <a:pt x="0" y="429"/>
                  </a:moveTo>
                  <a:cubicBezTo>
                    <a:pt x="109" y="396"/>
                    <a:pt x="109" y="396"/>
                    <a:pt x="109" y="396"/>
                  </a:cubicBezTo>
                  <a:cubicBezTo>
                    <a:pt x="132" y="457"/>
                    <a:pt x="191" y="505"/>
                    <a:pt x="275" y="505"/>
                  </a:cubicBezTo>
                  <a:cubicBezTo>
                    <a:pt x="344" y="505"/>
                    <a:pt x="386" y="470"/>
                    <a:pt x="386" y="432"/>
                  </a:cubicBezTo>
                  <a:cubicBezTo>
                    <a:pt x="386" y="401"/>
                    <a:pt x="365" y="380"/>
                    <a:pt x="309" y="362"/>
                  </a:cubicBezTo>
                  <a:cubicBezTo>
                    <a:pt x="160" y="315"/>
                    <a:pt x="160" y="315"/>
                    <a:pt x="160" y="315"/>
                  </a:cubicBezTo>
                  <a:cubicBezTo>
                    <a:pt x="84" y="291"/>
                    <a:pt x="28" y="242"/>
                    <a:pt x="29" y="167"/>
                  </a:cubicBezTo>
                  <a:cubicBezTo>
                    <a:pt x="28" y="76"/>
                    <a:pt x="116" y="0"/>
                    <a:pt x="238" y="0"/>
                  </a:cubicBezTo>
                  <a:cubicBezTo>
                    <a:pt x="364" y="0"/>
                    <a:pt x="457" y="69"/>
                    <a:pt x="488" y="150"/>
                  </a:cubicBezTo>
                  <a:cubicBezTo>
                    <a:pt x="383" y="180"/>
                    <a:pt x="383" y="180"/>
                    <a:pt x="383" y="180"/>
                  </a:cubicBezTo>
                  <a:cubicBezTo>
                    <a:pt x="359" y="133"/>
                    <a:pt x="304" y="100"/>
                    <a:pt x="239" y="100"/>
                  </a:cubicBezTo>
                  <a:cubicBezTo>
                    <a:pt x="181" y="100"/>
                    <a:pt x="145" y="130"/>
                    <a:pt x="145" y="164"/>
                  </a:cubicBezTo>
                  <a:cubicBezTo>
                    <a:pt x="145" y="190"/>
                    <a:pt x="162" y="207"/>
                    <a:pt x="200" y="219"/>
                  </a:cubicBezTo>
                  <a:cubicBezTo>
                    <a:pt x="345" y="265"/>
                    <a:pt x="345" y="265"/>
                    <a:pt x="345" y="265"/>
                  </a:cubicBezTo>
                  <a:cubicBezTo>
                    <a:pt x="434" y="293"/>
                    <a:pt x="502" y="330"/>
                    <a:pt x="502" y="425"/>
                  </a:cubicBezTo>
                  <a:cubicBezTo>
                    <a:pt x="502" y="525"/>
                    <a:pt x="408" y="606"/>
                    <a:pt x="269" y="606"/>
                  </a:cubicBezTo>
                  <a:cubicBezTo>
                    <a:pt x="126" y="606"/>
                    <a:pt x="32" y="520"/>
                    <a:pt x="0" y="429"/>
                  </a:cubicBez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4652244F-927D-4A6B-8A04-9F3963EEB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7" y="2283"/>
              <a:ext cx="500" cy="917"/>
            </a:xfrm>
            <a:custGeom>
              <a:avLst/>
              <a:gdLst>
                <a:gd name="T0" fmla="*/ 309 w 309"/>
                <a:gd name="T1" fmla="*/ 545 h 565"/>
                <a:gd name="T2" fmla="*/ 211 w 309"/>
                <a:gd name="T3" fmla="*/ 565 h 565"/>
                <a:gd name="T4" fmla="*/ 70 w 309"/>
                <a:gd name="T5" fmla="*/ 414 h 565"/>
                <a:gd name="T6" fmla="*/ 70 w 309"/>
                <a:gd name="T7" fmla="*/ 233 h 565"/>
                <a:gd name="T8" fmla="*/ 0 w 309"/>
                <a:gd name="T9" fmla="*/ 233 h 565"/>
                <a:gd name="T10" fmla="*/ 0 w 309"/>
                <a:gd name="T11" fmla="*/ 137 h 565"/>
                <a:gd name="T12" fmla="*/ 70 w 309"/>
                <a:gd name="T13" fmla="*/ 137 h 565"/>
                <a:gd name="T14" fmla="*/ 70 w 309"/>
                <a:gd name="T15" fmla="*/ 0 h 565"/>
                <a:gd name="T16" fmla="*/ 181 w 309"/>
                <a:gd name="T17" fmla="*/ 0 h 565"/>
                <a:gd name="T18" fmla="*/ 181 w 309"/>
                <a:gd name="T19" fmla="*/ 137 h 565"/>
                <a:gd name="T20" fmla="*/ 304 w 309"/>
                <a:gd name="T21" fmla="*/ 137 h 565"/>
                <a:gd name="T22" fmla="*/ 304 w 309"/>
                <a:gd name="T23" fmla="*/ 233 h 565"/>
                <a:gd name="T24" fmla="*/ 181 w 309"/>
                <a:gd name="T25" fmla="*/ 233 h 565"/>
                <a:gd name="T26" fmla="*/ 181 w 309"/>
                <a:gd name="T27" fmla="*/ 414 h 565"/>
                <a:gd name="T28" fmla="*/ 233 w 309"/>
                <a:gd name="T29" fmla="*/ 467 h 565"/>
                <a:gd name="T30" fmla="*/ 283 w 309"/>
                <a:gd name="T31" fmla="*/ 456 h 565"/>
                <a:gd name="T32" fmla="*/ 309 w 309"/>
                <a:gd name="T33" fmla="*/ 54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9" h="565">
                  <a:moveTo>
                    <a:pt x="309" y="545"/>
                  </a:moveTo>
                  <a:cubicBezTo>
                    <a:pt x="276" y="558"/>
                    <a:pt x="246" y="565"/>
                    <a:pt x="211" y="565"/>
                  </a:cubicBezTo>
                  <a:cubicBezTo>
                    <a:pt x="114" y="565"/>
                    <a:pt x="70" y="505"/>
                    <a:pt x="70" y="414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304" y="137"/>
                    <a:pt x="304" y="137"/>
                    <a:pt x="304" y="137"/>
                  </a:cubicBezTo>
                  <a:cubicBezTo>
                    <a:pt x="304" y="233"/>
                    <a:pt x="304" y="233"/>
                    <a:pt x="304" y="233"/>
                  </a:cubicBezTo>
                  <a:cubicBezTo>
                    <a:pt x="181" y="233"/>
                    <a:pt x="181" y="233"/>
                    <a:pt x="181" y="233"/>
                  </a:cubicBezTo>
                  <a:cubicBezTo>
                    <a:pt x="181" y="414"/>
                    <a:pt x="181" y="414"/>
                    <a:pt x="181" y="414"/>
                  </a:cubicBezTo>
                  <a:cubicBezTo>
                    <a:pt x="181" y="448"/>
                    <a:pt x="198" y="467"/>
                    <a:pt x="233" y="467"/>
                  </a:cubicBezTo>
                  <a:cubicBezTo>
                    <a:pt x="252" y="467"/>
                    <a:pt x="266" y="464"/>
                    <a:pt x="283" y="456"/>
                  </a:cubicBezTo>
                  <a:lnTo>
                    <a:pt x="309" y="545"/>
                  </a:ln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1D7B9E76-736F-43BA-A22E-2AD98B7430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46" y="2505"/>
              <a:ext cx="666" cy="703"/>
            </a:xfrm>
            <a:custGeom>
              <a:avLst/>
              <a:gdLst>
                <a:gd name="T0" fmla="*/ 411 w 411"/>
                <a:gd name="T1" fmla="*/ 0 h 433"/>
                <a:gd name="T2" fmla="*/ 411 w 411"/>
                <a:gd name="T3" fmla="*/ 421 h 433"/>
                <a:gd name="T4" fmla="*/ 301 w 411"/>
                <a:gd name="T5" fmla="*/ 421 h 433"/>
                <a:gd name="T6" fmla="*/ 301 w 411"/>
                <a:gd name="T7" fmla="*/ 368 h 433"/>
                <a:gd name="T8" fmla="*/ 167 w 411"/>
                <a:gd name="T9" fmla="*/ 433 h 433"/>
                <a:gd name="T10" fmla="*/ 0 w 411"/>
                <a:gd name="T11" fmla="*/ 245 h 433"/>
                <a:gd name="T12" fmla="*/ 0 w 411"/>
                <a:gd name="T13" fmla="*/ 0 h 433"/>
                <a:gd name="T14" fmla="*/ 110 w 411"/>
                <a:gd name="T15" fmla="*/ 0 h 433"/>
                <a:gd name="T16" fmla="*/ 110 w 411"/>
                <a:gd name="T17" fmla="*/ 225 h 433"/>
                <a:gd name="T18" fmla="*/ 200 w 411"/>
                <a:gd name="T19" fmla="*/ 330 h 433"/>
                <a:gd name="T20" fmla="*/ 301 w 411"/>
                <a:gd name="T21" fmla="*/ 207 h 433"/>
                <a:gd name="T22" fmla="*/ 301 w 411"/>
                <a:gd name="T23" fmla="*/ 0 h 433"/>
                <a:gd name="T24" fmla="*/ 411 w 411"/>
                <a:gd name="T25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3">
                  <a:moveTo>
                    <a:pt x="411" y="0"/>
                  </a:moveTo>
                  <a:cubicBezTo>
                    <a:pt x="411" y="421"/>
                    <a:pt x="411" y="421"/>
                    <a:pt x="411" y="421"/>
                  </a:cubicBezTo>
                  <a:cubicBezTo>
                    <a:pt x="301" y="421"/>
                    <a:pt x="301" y="421"/>
                    <a:pt x="301" y="421"/>
                  </a:cubicBezTo>
                  <a:cubicBezTo>
                    <a:pt x="301" y="368"/>
                    <a:pt x="301" y="368"/>
                    <a:pt x="301" y="368"/>
                  </a:cubicBezTo>
                  <a:cubicBezTo>
                    <a:pt x="273" y="405"/>
                    <a:pt x="227" y="433"/>
                    <a:pt x="167" y="433"/>
                  </a:cubicBezTo>
                  <a:cubicBezTo>
                    <a:pt x="56" y="433"/>
                    <a:pt x="0" y="359"/>
                    <a:pt x="0" y="2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89"/>
                    <a:pt x="139" y="330"/>
                    <a:pt x="200" y="330"/>
                  </a:cubicBezTo>
                  <a:cubicBezTo>
                    <a:pt x="262" y="330"/>
                    <a:pt x="301" y="282"/>
                    <a:pt x="301" y="207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411" y="0"/>
                  </a:ln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4AF092D6-2E01-4D29-A976-6E38347D58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0" y="2202"/>
              <a:ext cx="736" cy="1006"/>
            </a:xfrm>
            <a:custGeom>
              <a:avLst/>
              <a:gdLst>
                <a:gd name="T0" fmla="*/ 454 w 454"/>
                <a:gd name="T1" fmla="*/ 0 h 620"/>
                <a:gd name="T2" fmla="*/ 454 w 454"/>
                <a:gd name="T3" fmla="*/ 608 h 620"/>
                <a:gd name="T4" fmla="*/ 344 w 454"/>
                <a:gd name="T5" fmla="*/ 608 h 620"/>
                <a:gd name="T6" fmla="*/ 344 w 454"/>
                <a:gd name="T7" fmla="*/ 556 h 620"/>
                <a:gd name="T8" fmla="*/ 208 w 454"/>
                <a:gd name="T9" fmla="*/ 620 h 620"/>
                <a:gd name="T10" fmla="*/ 0 w 454"/>
                <a:gd name="T11" fmla="*/ 398 h 620"/>
                <a:gd name="T12" fmla="*/ 208 w 454"/>
                <a:gd name="T13" fmla="*/ 175 h 620"/>
                <a:gd name="T14" fmla="*/ 344 w 454"/>
                <a:gd name="T15" fmla="*/ 238 h 620"/>
                <a:gd name="T16" fmla="*/ 344 w 454"/>
                <a:gd name="T17" fmla="*/ 0 h 620"/>
                <a:gd name="T18" fmla="*/ 454 w 454"/>
                <a:gd name="T19" fmla="*/ 0 h 620"/>
                <a:gd name="T20" fmla="*/ 347 w 454"/>
                <a:gd name="T21" fmla="*/ 397 h 620"/>
                <a:gd name="T22" fmla="*/ 227 w 454"/>
                <a:gd name="T23" fmla="*/ 273 h 620"/>
                <a:gd name="T24" fmla="*/ 109 w 454"/>
                <a:gd name="T25" fmla="*/ 397 h 620"/>
                <a:gd name="T26" fmla="*/ 227 w 454"/>
                <a:gd name="T27" fmla="*/ 522 h 620"/>
                <a:gd name="T28" fmla="*/ 347 w 454"/>
                <a:gd name="T29" fmla="*/ 397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4" h="620">
                  <a:moveTo>
                    <a:pt x="454" y="0"/>
                  </a:moveTo>
                  <a:cubicBezTo>
                    <a:pt x="454" y="608"/>
                    <a:pt x="454" y="608"/>
                    <a:pt x="454" y="608"/>
                  </a:cubicBezTo>
                  <a:cubicBezTo>
                    <a:pt x="344" y="608"/>
                    <a:pt x="344" y="608"/>
                    <a:pt x="344" y="608"/>
                  </a:cubicBezTo>
                  <a:cubicBezTo>
                    <a:pt x="344" y="556"/>
                    <a:pt x="344" y="556"/>
                    <a:pt x="344" y="556"/>
                  </a:cubicBezTo>
                  <a:cubicBezTo>
                    <a:pt x="314" y="595"/>
                    <a:pt x="267" y="620"/>
                    <a:pt x="208" y="620"/>
                  </a:cubicBezTo>
                  <a:cubicBezTo>
                    <a:pt x="91" y="620"/>
                    <a:pt x="0" y="525"/>
                    <a:pt x="0" y="398"/>
                  </a:cubicBezTo>
                  <a:cubicBezTo>
                    <a:pt x="0" y="269"/>
                    <a:pt x="91" y="175"/>
                    <a:pt x="208" y="175"/>
                  </a:cubicBezTo>
                  <a:cubicBezTo>
                    <a:pt x="267" y="175"/>
                    <a:pt x="314" y="199"/>
                    <a:pt x="344" y="238"/>
                  </a:cubicBezTo>
                  <a:cubicBezTo>
                    <a:pt x="344" y="0"/>
                    <a:pt x="344" y="0"/>
                    <a:pt x="344" y="0"/>
                  </a:cubicBezTo>
                  <a:lnTo>
                    <a:pt x="454" y="0"/>
                  </a:lnTo>
                  <a:close/>
                  <a:moveTo>
                    <a:pt x="347" y="397"/>
                  </a:moveTo>
                  <a:cubicBezTo>
                    <a:pt x="347" y="324"/>
                    <a:pt x="294" y="273"/>
                    <a:pt x="227" y="273"/>
                  </a:cubicBezTo>
                  <a:cubicBezTo>
                    <a:pt x="158" y="273"/>
                    <a:pt x="109" y="324"/>
                    <a:pt x="109" y="397"/>
                  </a:cubicBezTo>
                  <a:cubicBezTo>
                    <a:pt x="109" y="470"/>
                    <a:pt x="158" y="522"/>
                    <a:pt x="227" y="522"/>
                  </a:cubicBezTo>
                  <a:cubicBezTo>
                    <a:pt x="294" y="522"/>
                    <a:pt x="347" y="470"/>
                    <a:pt x="347" y="397"/>
                  </a:cubicBez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E795D80F-F63C-4DA3-9A0C-7C8D797373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3" y="2505"/>
              <a:ext cx="178" cy="683"/>
            </a:xfrm>
            <a:prstGeom prst="rect">
              <a:avLst/>
            </a:pr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9A8A51F0-3FD6-4B1E-9D9C-C1B0978560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63" y="2486"/>
              <a:ext cx="729" cy="722"/>
            </a:xfrm>
            <a:custGeom>
              <a:avLst/>
              <a:gdLst>
                <a:gd name="T0" fmla="*/ 0 w 450"/>
                <a:gd name="T1" fmla="*/ 223 h 445"/>
                <a:gd name="T2" fmla="*/ 226 w 450"/>
                <a:gd name="T3" fmla="*/ 0 h 445"/>
                <a:gd name="T4" fmla="*/ 450 w 450"/>
                <a:gd name="T5" fmla="*/ 223 h 445"/>
                <a:gd name="T6" fmla="*/ 226 w 450"/>
                <a:gd name="T7" fmla="*/ 445 h 445"/>
                <a:gd name="T8" fmla="*/ 0 w 450"/>
                <a:gd name="T9" fmla="*/ 223 h 445"/>
                <a:gd name="T10" fmla="*/ 344 w 450"/>
                <a:gd name="T11" fmla="*/ 223 h 445"/>
                <a:gd name="T12" fmla="*/ 226 w 450"/>
                <a:gd name="T13" fmla="*/ 100 h 445"/>
                <a:gd name="T14" fmla="*/ 107 w 450"/>
                <a:gd name="T15" fmla="*/ 223 h 445"/>
                <a:gd name="T16" fmla="*/ 226 w 450"/>
                <a:gd name="T17" fmla="*/ 345 h 445"/>
                <a:gd name="T18" fmla="*/ 344 w 450"/>
                <a:gd name="T19" fmla="*/ 223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0" h="445">
                  <a:moveTo>
                    <a:pt x="0" y="223"/>
                  </a:moveTo>
                  <a:cubicBezTo>
                    <a:pt x="0" y="96"/>
                    <a:pt x="96" y="0"/>
                    <a:pt x="226" y="0"/>
                  </a:cubicBezTo>
                  <a:cubicBezTo>
                    <a:pt x="355" y="0"/>
                    <a:pt x="450" y="96"/>
                    <a:pt x="450" y="223"/>
                  </a:cubicBezTo>
                  <a:cubicBezTo>
                    <a:pt x="450" y="348"/>
                    <a:pt x="355" y="445"/>
                    <a:pt x="226" y="445"/>
                  </a:cubicBezTo>
                  <a:cubicBezTo>
                    <a:pt x="96" y="445"/>
                    <a:pt x="0" y="348"/>
                    <a:pt x="0" y="223"/>
                  </a:cubicBezTo>
                  <a:close/>
                  <a:moveTo>
                    <a:pt x="344" y="223"/>
                  </a:moveTo>
                  <a:cubicBezTo>
                    <a:pt x="344" y="153"/>
                    <a:pt x="296" y="100"/>
                    <a:pt x="226" y="100"/>
                  </a:cubicBezTo>
                  <a:cubicBezTo>
                    <a:pt x="155" y="100"/>
                    <a:pt x="107" y="153"/>
                    <a:pt x="107" y="223"/>
                  </a:cubicBezTo>
                  <a:cubicBezTo>
                    <a:pt x="107" y="292"/>
                    <a:pt x="155" y="345"/>
                    <a:pt x="226" y="345"/>
                  </a:cubicBezTo>
                  <a:cubicBezTo>
                    <a:pt x="296" y="345"/>
                    <a:pt x="344" y="292"/>
                    <a:pt x="344" y="223"/>
                  </a:cubicBezTo>
                  <a:close/>
                </a:path>
              </a:pathLst>
            </a:custGeom>
            <a:solidFill>
              <a:srgbClr val="0B0D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2399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Logo">
    <p:bg>
      <p:bgPr>
        <a:solidFill>
          <a:srgbClr val="0B0D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FDB543-7BDD-49AC-B7E2-F1BDBF65E3B8}"/>
              </a:ext>
            </a:extLst>
          </p:cNvPr>
          <p:cNvGrpSpPr/>
          <p:nvPr userDrawn="1"/>
        </p:nvGrpSpPr>
        <p:grpSpPr>
          <a:xfrm>
            <a:off x="4337050" y="2950134"/>
            <a:ext cx="3524250" cy="960908"/>
            <a:chOff x="4337050" y="2950134"/>
            <a:chExt cx="3524250" cy="960908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4CEE14B4-205A-49AF-8501-0D45B63FA2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87986" y="2969407"/>
              <a:ext cx="353343" cy="434106"/>
            </a:xfrm>
            <a:custGeom>
              <a:avLst/>
              <a:gdLst>
                <a:gd name="T0" fmla="*/ 475 w 475"/>
                <a:gd name="T1" fmla="*/ 202 h 583"/>
                <a:gd name="T2" fmla="*/ 268 w 475"/>
                <a:gd name="T3" fmla="*/ 405 h 583"/>
                <a:gd name="T4" fmla="*/ 113 w 475"/>
                <a:gd name="T5" fmla="*/ 405 h 583"/>
                <a:gd name="T6" fmla="*/ 113 w 475"/>
                <a:gd name="T7" fmla="*/ 583 h 583"/>
                <a:gd name="T8" fmla="*/ 0 w 475"/>
                <a:gd name="T9" fmla="*/ 583 h 583"/>
                <a:gd name="T10" fmla="*/ 0 w 475"/>
                <a:gd name="T11" fmla="*/ 0 h 583"/>
                <a:gd name="T12" fmla="*/ 273 w 475"/>
                <a:gd name="T13" fmla="*/ 0 h 583"/>
                <a:gd name="T14" fmla="*/ 475 w 475"/>
                <a:gd name="T15" fmla="*/ 202 h 583"/>
                <a:gd name="T16" fmla="*/ 364 w 475"/>
                <a:gd name="T17" fmla="*/ 203 h 583"/>
                <a:gd name="T18" fmla="*/ 269 w 475"/>
                <a:gd name="T19" fmla="*/ 103 h 583"/>
                <a:gd name="T20" fmla="*/ 113 w 475"/>
                <a:gd name="T21" fmla="*/ 103 h 583"/>
                <a:gd name="T22" fmla="*/ 113 w 475"/>
                <a:gd name="T23" fmla="*/ 303 h 583"/>
                <a:gd name="T24" fmla="*/ 264 w 475"/>
                <a:gd name="T25" fmla="*/ 303 h 583"/>
                <a:gd name="T26" fmla="*/ 364 w 475"/>
                <a:gd name="T27" fmla="*/ 203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5" h="583">
                  <a:moveTo>
                    <a:pt x="475" y="202"/>
                  </a:moveTo>
                  <a:cubicBezTo>
                    <a:pt x="475" y="301"/>
                    <a:pt x="402" y="405"/>
                    <a:pt x="268" y="405"/>
                  </a:cubicBezTo>
                  <a:cubicBezTo>
                    <a:pt x="113" y="405"/>
                    <a:pt x="113" y="405"/>
                    <a:pt x="113" y="405"/>
                  </a:cubicBezTo>
                  <a:cubicBezTo>
                    <a:pt x="113" y="583"/>
                    <a:pt x="113" y="583"/>
                    <a:pt x="113" y="583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401" y="0"/>
                    <a:pt x="475" y="106"/>
                    <a:pt x="475" y="202"/>
                  </a:cubicBezTo>
                  <a:close/>
                  <a:moveTo>
                    <a:pt x="364" y="203"/>
                  </a:moveTo>
                  <a:cubicBezTo>
                    <a:pt x="364" y="152"/>
                    <a:pt x="325" y="103"/>
                    <a:pt x="269" y="103"/>
                  </a:cubicBezTo>
                  <a:cubicBezTo>
                    <a:pt x="113" y="103"/>
                    <a:pt x="113" y="103"/>
                    <a:pt x="113" y="103"/>
                  </a:cubicBezTo>
                  <a:cubicBezTo>
                    <a:pt x="113" y="303"/>
                    <a:pt x="113" y="303"/>
                    <a:pt x="113" y="303"/>
                  </a:cubicBezTo>
                  <a:cubicBezTo>
                    <a:pt x="264" y="303"/>
                    <a:pt x="264" y="303"/>
                    <a:pt x="264" y="303"/>
                  </a:cubicBezTo>
                  <a:cubicBezTo>
                    <a:pt x="326" y="303"/>
                    <a:pt x="364" y="254"/>
                    <a:pt x="364" y="2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D9941BCC-97C9-4A72-89F4-51B2808978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8308" y="3079081"/>
              <a:ext cx="185390" cy="324433"/>
            </a:xfrm>
            <a:custGeom>
              <a:avLst/>
              <a:gdLst>
                <a:gd name="T0" fmla="*/ 249 w 249"/>
                <a:gd name="T1" fmla="*/ 9 h 436"/>
                <a:gd name="T2" fmla="*/ 249 w 249"/>
                <a:gd name="T3" fmla="*/ 112 h 436"/>
                <a:gd name="T4" fmla="*/ 110 w 249"/>
                <a:gd name="T5" fmla="*/ 253 h 436"/>
                <a:gd name="T6" fmla="*/ 110 w 249"/>
                <a:gd name="T7" fmla="*/ 436 h 436"/>
                <a:gd name="T8" fmla="*/ 0 w 249"/>
                <a:gd name="T9" fmla="*/ 436 h 436"/>
                <a:gd name="T10" fmla="*/ 0 w 249"/>
                <a:gd name="T11" fmla="*/ 15 h 436"/>
                <a:gd name="T12" fmla="*/ 110 w 249"/>
                <a:gd name="T13" fmla="*/ 15 h 436"/>
                <a:gd name="T14" fmla="*/ 110 w 249"/>
                <a:gd name="T15" fmla="*/ 77 h 436"/>
                <a:gd name="T16" fmla="*/ 249 w 249"/>
                <a:gd name="T17" fmla="*/ 9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9" h="436">
                  <a:moveTo>
                    <a:pt x="249" y="9"/>
                  </a:moveTo>
                  <a:cubicBezTo>
                    <a:pt x="249" y="112"/>
                    <a:pt x="249" y="112"/>
                    <a:pt x="249" y="112"/>
                  </a:cubicBezTo>
                  <a:cubicBezTo>
                    <a:pt x="159" y="98"/>
                    <a:pt x="110" y="140"/>
                    <a:pt x="110" y="253"/>
                  </a:cubicBezTo>
                  <a:cubicBezTo>
                    <a:pt x="110" y="436"/>
                    <a:pt x="110" y="436"/>
                    <a:pt x="110" y="436"/>
                  </a:cubicBezTo>
                  <a:cubicBezTo>
                    <a:pt x="0" y="436"/>
                    <a:pt x="0" y="436"/>
                    <a:pt x="0" y="43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35" y="28"/>
                    <a:pt x="183" y="0"/>
                    <a:pt x="249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A1BFA901-CDDD-4DEC-A5E8-B80BA80BCC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41863" y="3081375"/>
              <a:ext cx="325810" cy="330398"/>
            </a:xfrm>
            <a:custGeom>
              <a:avLst/>
              <a:gdLst>
                <a:gd name="T0" fmla="*/ 0 w 438"/>
                <a:gd name="T1" fmla="*/ 222 h 444"/>
                <a:gd name="T2" fmla="*/ 221 w 438"/>
                <a:gd name="T3" fmla="*/ 0 h 444"/>
                <a:gd name="T4" fmla="*/ 438 w 438"/>
                <a:gd name="T5" fmla="*/ 216 h 444"/>
                <a:gd name="T6" fmla="*/ 435 w 438"/>
                <a:gd name="T7" fmla="*/ 256 h 444"/>
                <a:gd name="T8" fmla="*/ 108 w 438"/>
                <a:gd name="T9" fmla="*/ 256 h 444"/>
                <a:gd name="T10" fmla="*/ 231 w 438"/>
                <a:gd name="T11" fmla="*/ 351 h 444"/>
                <a:gd name="T12" fmla="*/ 333 w 438"/>
                <a:gd name="T13" fmla="*/ 295 h 444"/>
                <a:gd name="T14" fmla="*/ 432 w 438"/>
                <a:gd name="T15" fmla="*/ 325 h 444"/>
                <a:gd name="T16" fmla="*/ 229 w 438"/>
                <a:gd name="T17" fmla="*/ 444 h 444"/>
                <a:gd name="T18" fmla="*/ 0 w 438"/>
                <a:gd name="T19" fmla="*/ 222 h 444"/>
                <a:gd name="T20" fmla="*/ 330 w 438"/>
                <a:gd name="T21" fmla="*/ 186 h 444"/>
                <a:gd name="T22" fmla="*/ 220 w 438"/>
                <a:gd name="T23" fmla="*/ 93 h 444"/>
                <a:gd name="T24" fmla="*/ 108 w 438"/>
                <a:gd name="T25" fmla="*/ 186 h 444"/>
                <a:gd name="T26" fmla="*/ 330 w 438"/>
                <a:gd name="T27" fmla="*/ 186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8" h="444">
                  <a:moveTo>
                    <a:pt x="0" y="222"/>
                  </a:moveTo>
                  <a:cubicBezTo>
                    <a:pt x="0" y="97"/>
                    <a:pt x="88" y="0"/>
                    <a:pt x="221" y="0"/>
                  </a:cubicBezTo>
                  <a:cubicBezTo>
                    <a:pt x="359" y="0"/>
                    <a:pt x="438" y="96"/>
                    <a:pt x="438" y="216"/>
                  </a:cubicBezTo>
                  <a:cubicBezTo>
                    <a:pt x="438" y="230"/>
                    <a:pt x="438" y="242"/>
                    <a:pt x="435" y="256"/>
                  </a:cubicBezTo>
                  <a:cubicBezTo>
                    <a:pt x="108" y="256"/>
                    <a:pt x="108" y="256"/>
                    <a:pt x="108" y="256"/>
                  </a:cubicBezTo>
                  <a:cubicBezTo>
                    <a:pt x="116" y="310"/>
                    <a:pt x="154" y="351"/>
                    <a:pt x="231" y="351"/>
                  </a:cubicBezTo>
                  <a:cubicBezTo>
                    <a:pt x="284" y="351"/>
                    <a:pt x="316" y="327"/>
                    <a:pt x="333" y="295"/>
                  </a:cubicBezTo>
                  <a:cubicBezTo>
                    <a:pt x="432" y="325"/>
                    <a:pt x="432" y="325"/>
                    <a:pt x="432" y="325"/>
                  </a:cubicBezTo>
                  <a:cubicBezTo>
                    <a:pt x="408" y="380"/>
                    <a:pt x="340" y="444"/>
                    <a:pt x="229" y="444"/>
                  </a:cubicBezTo>
                  <a:cubicBezTo>
                    <a:pt x="94" y="444"/>
                    <a:pt x="0" y="355"/>
                    <a:pt x="0" y="222"/>
                  </a:cubicBezTo>
                  <a:close/>
                  <a:moveTo>
                    <a:pt x="330" y="186"/>
                  </a:moveTo>
                  <a:cubicBezTo>
                    <a:pt x="326" y="135"/>
                    <a:pt x="286" y="93"/>
                    <a:pt x="220" y="93"/>
                  </a:cubicBezTo>
                  <a:cubicBezTo>
                    <a:pt x="156" y="93"/>
                    <a:pt x="114" y="138"/>
                    <a:pt x="108" y="186"/>
                  </a:cubicBezTo>
                  <a:lnTo>
                    <a:pt x="330" y="1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63F11BE8-58A9-4144-8B56-7A207EE8B0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2261" y="3081375"/>
              <a:ext cx="287722" cy="330398"/>
            </a:xfrm>
            <a:custGeom>
              <a:avLst/>
              <a:gdLst>
                <a:gd name="T0" fmla="*/ 0 w 387"/>
                <a:gd name="T1" fmla="*/ 315 h 444"/>
                <a:gd name="T2" fmla="*/ 99 w 387"/>
                <a:gd name="T3" fmla="*/ 285 h 444"/>
                <a:gd name="T4" fmla="*/ 209 w 387"/>
                <a:gd name="T5" fmla="*/ 355 h 444"/>
                <a:gd name="T6" fmla="*/ 279 w 387"/>
                <a:gd name="T7" fmla="*/ 312 h 444"/>
                <a:gd name="T8" fmla="*/ 232 w 387"/>
                <a:gd name="T9" fmla="*/ 271 h 444"/>
                <a:gd name="T10" fmla="*/ 125 w 387"/>
                <a:gd name="T11" fmla="*/ 239 h 444"/>
                <a:gd name="T12" fmla="*/ 21 w 387"/>
                <a:gd name="T13" fmla="*/ 127 h 444"/>
                <a:gd name="T14" fmla="*/ 190 w 387"/>
                <a:gd name="T15" fmla="*/ 0 h 444"/>
                <a:gd name="T16" fmla="*/ 376 w 387"/>
                <a:gd name="T17" fmla="*/ 107 h 444"/>
                <a:gd name="T18" fmla="*/ 279 w 387"/>
                <a:gd name="T19" fmla="*/ 135 h 444"/>
                <a:gd name="T20" fmla="*/ 189 w 387"/>
                <a:gd name="T21" fmla="*/ 86 h 444"/>
                <a:gd name="T22" fmla="*/ 129 w 387"/>
                <a:gd name="T23" fmla="*/ 124 h 444"/>
                <a:gd name="T24" fmla="*/ 164 w 387"/>
                <a:gd name="T25" fmla="*/ 157 h 444"/>
                <a:gd name="T26" fmla="*/ 269 w 387"/>
                <a:gd name="T27" fmla="*/ 187 h 444"/>
                <a:gd name="T28" fmla="*/ 387 w 387"/>
                <a:gd name="T29" fmla="*/ 307 h 444"/>
                <a:gd name="T30" fmla="*/ 205 w 387"/>
                <a:gd name="T31" fmla="*/ 444 h 444"/>
                <a:gd name="T32" fmla="*/ 0 w 387"/>
                <a:gd name="T33" fmla="*/ 315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7" h="444">
                  <a:moveTo>
                    <a:pt x="0" y="315"/>
                  </a:moveTo>
                  <a:cubicBezTo>
                    <a:pt x="99" y="285"/>
                    <a:pt x="99" y="285"/>
                    <a:pt x="99" y="285"/>
                  </a:cubicBezTo>
                  <a:cubicBezTo>
                    <a:pt x="113" y="325"/>
                    <a:pt x="153" y="355"/>
                    <a:pt x="209" y="355"/>
                  </a:cubicBezTo>
                  <a:cubicBezTo>
                    <a:pt x="251" y="355"/>
                    <a:pt x="279" y="335"/>
                    <a:pt x="279" y="312"/>
                  </a:cubicBezTo>
                  <a:cubicBezTo>
                    <a:pt x="279" y="291"/>
                    <a:pt x="263" y="280"/>
                    <a:pt x="232" y="271"/>
                  </a:cubicBezTo>
                  <a:cubicBezTo>
                    <a:pt x="125" y="239"/>
                    <a:pt x="125" y="239"/>
                    <a:pt x="125" y="239"/>
                  </a:cubicBezTo>
                  <a:cubicBezTo>
                    <a:pt x="65" y="221"/>
                    <a:pt x="21" y="186"/>
                    <a:pt x="21" y="127"/>
                  </a:cubicBezTo>
                  <a:cubicBezTo>
                    <a:pt x="21" y="56"/>
                    <a:pt x="97" y="0"/>
                    <a:pt x="190" y="0"/>
                  </a:cubicBezTo>
                  <a:cubicBezTo>
                    <a:pt x="280" y="0"/>
                    <a:pt x="349" y="43"/>
                    <a:pt x="376" y="107"/>
                  </a:cubicBezTo>
                  <a:cubicBezTo>
                    <a:pt x="279" y="135"/>
                    <a:pt x="279" y="135"/>
                    <a:pt x="279" y="135"/>
                  </a:cubicBezTo>
                  <a:cubicBezTo>
                    <a:pt x="264" y="108"/>
                    <a:pt x="233" y="86"/>
                    <a:pt x="189" y="86"/>
                  </a:cubicBezTo>
                  <a:cubicBezTo>
                    <a:pt x="155" y="86"/>
                    <a:pt x="129" y="104"/>
                    <a:pt x="129" y="124"/>
                  </a:cubicBezTo>
                  <a:cubicBezTo>
                    <a:pt x="129" y="141"/>
                    <a:pt x="141" y="151"/>
                    <a:pt x="164" y="157"/>
                  </a:cubicBezTo>
                  <a:cubicBezTo>
                    <a:pt x="269" y="187"/>
                    <a:pt x="269" y="187"/>
                    <a:pt x="269" y="187"/>
                  </a:cubicBezTo>
                  <a:cubicBezTo>
                    <a:pt x="332" y="206"/>
                    <a:pt x="387" y="231"/>
                    <a:pt x="387" y="307"/>
                  </a:cubicBezTo>
                  <a:cubicBezTo>
                    <a:pt x="387" y="386"/>
                    <a:pt x="312" y="444"/>
                    <a:pt x="205" y="444"/>
                  </a:cubicBezTo>
                  <a:cubicBezTo>
                    <a:pt x="101" y="444"/>
                    <a:pt x="21" y="383"/>
                    <a:pt x="0" y="3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265E5F5C-BC5A-4594-B008-574327E445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69620" y="3081375"/>
              <a:ext cx="325810" cy="330398"/>
            </a:xfrm>
            <a:custGeom>
              <a:avLst/>
              <a:gdLst>
                <a:gd name="T0" fmla="*/ 0 w 438"/>
                <a:gd name="T1" fmla="*/ 222 h 444"/>
                <a:gd name="T2" fmla="*/ 221 w 438"/>
                <a:gd name="T3" fmla="*/ 0 h 444"/>
                <a:gd name="T4" fmla="*/ 438 w 438"/>
                <a:gd name="T5" fmla="*/ 216 h 444"/>
                <a:gd name="T6" fmla="*/ 436 w 438"/>
                <a:gd name="T7" fmla="*/ 256 h 444"/>
                <a:gd name="T8" fmla="*/ 109 w 438"/>
                <a:gd name="T9" fmla="*/ 256 h 444"/>
                <a:gd name="T10" fmla="*/ 231 w 438"/>
                <a:gd name="T11" fmla="*/ 351 h 444"/>
                <a:gd name="T12" fmla="*/ 333 w 438"/>
                <a:gd name="T13" fmla="*/ 295 h 444"/>
                <a:gd name="T14" fmla="*/ 433 w 438"/>
                <a:gd name="T15" fmla="*/ 325 h 444"/>
                <a:gd name="T16" fmla="*/ 229 w 438"/>
                <a:gd name="T17" fmla="*/ 444 h 444"/>
                <a:gd name="T18" fmla="*/ 0 w 438"/>
                <a:gd name="T19" fmla="*/ 222 h 444"/>
                <a:gd name="T20" fmla="*/ 331 w 438"/>
                <a:gd name="T21" fmla="*/ 186 h 444"/>
                <a:gd name="T22" fmla="*/ 220 w 438"/>
                <a:gd name="T23" fmla="*/ 93 h 444"/>
                <a:gd name="T24" fmla="*/ 109 w 438"/>
                <a:gd name="T25" fmla="*/ 186 h 444"/>
                <a:gd name="T26" fmla="*/ 331 w 438"/>
                <a:gd name="T27" fmla="*/ 186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8" h="444">
                  <a:moveTo>
                    <a:pt x="0" y="222"/>
                  </a:moveTo>
                  <a:cubicBezTo>
                    <a:pt x="0" y="97"/>
                    <a:pt x="89" y="0"/>
                    <a:pt x="221" y="0"/>
                  </a:cubicBezTo>
                  <a:cubicBezTo>
                    <a:pt x="359" y="0"/>
                    <a:pt x="438" y="96"/>
                    <a:pt x="438" y="216"/>
                  </a:cubicBezTo>
                  <a:cubicBezTo>
                    <a:pt x="438" y="230"/>
                    <a:pt x="438" y="242"/>
                    <a:pt x="436" y="256"/>
                  </a:cubicBezTo>
                  <a:cubicBezTo>
                    <a:pt x="109" y="256"/>
                    <a:pt x="109" y="256"/>
                    <a:pt x="109" y="256"/>
                  </a:cubicBezTo>
                  <a:cubicBezTo>
                    <a:pt x="116" y="310"/>
                    <a:pt x="154" y="351"/>
                    <a:pt x="231" y="351"/>
                  </a:cubicBezTo>
                  <a:cubicBezTo>
                    <a:pt x="284" y="351"/>
                    <a:pt x="317" y="327"/>
                    <a:pt x="333" y="295"/>
                  </a:cubicBezTo>
                  <a:cubicBezTo>
                    <a:pt x="433" y="325"/>
                    <a:pt x="433" y="325"/>
                    <a:pt x="433" y="325"/>
                  </a:cubicBezTo>
                  <a:cubicBezTo>
                    <a:pt x="408" y="380"/>
                    <a:pt x="340" y="444"/>
                    <a:pt x="229" y="444"/>
                  </a:cubicBezTo>
                  <a:cubicBezTo>
                    <a:pt x="95" y="444"/>
                    <a:pt x="0" y="355"/>
                    <a:pt x="0" y="222"/>
                  </a:cubicBezTo>
                  <a:close/>
                  <a:moveTo>
                    <a:pt x="331" y="186"/>
                  </a:moveTo>
                  <a:cubicBezTo>
                    <a:pt x="326" y="135"/>
                    <a:pt x="286" y="93"/>
                    <a:pt x="220" y="93"/>
                  </a:cubicBezTo>
                  <a:cubicBezTo>
                    <a:pt x="156" y="93"/>
                    <a:pt x="115" y="138"/>
                    <a:pt x="109" y="186"/>
                  </a:cubicBezTo>
                  <a:lnTo>
                    <a:pt x="331" y="1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440FD86F-789F-44F4-AED9-237390D953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8010" y="3081375"/>
              <a:ext cx="305619" cy="322138"/>
            </a:xfrm>
            <a:custGeom>
              <a:avLst/>
              <a:gdLst>
                <a:gd name="T0" fmla="*/ 411 w 411"/>
                <a:gd name="T1" fmla="*/ 186 h 433"/>
                <a:gd name="T2" fmla="*/ 411 w 411"/>
                <a:gd name="T3" fmla="*/ 433 h 433"/>
                <a:gd name="T4" fmla="*/ 301 w 411"/>
                <a:gd name="T5" fmla="*/ 433 h 433"/>
                <a:gd name="T6" fmla="*/ 301 w 411"/>
                <a:gd name="T7" fmla="*/ 207 h 433"/>
                <a:gd name="T8" fmla="*/ 211 w 411"/>
                <a:gd name="T9" fmla="*/ 102 h 433"/>
                <a:gd name="T10" fmla="*/ 109 w 411"/>
                <a:gd name="T11" fmla="*/ 225 h 433"/>
                <a:gd name="T12" fmla="*/ 109 w 411"/>
                <a:gd name="T13" fmla="*/ 433 h 433"/>
                <a:gd name="T14" fmla="*/ 0 w 411"/>
                <a:gd name="T15" fmla="*/ 433 h 433"/>
                <a:gd name="T16" fmla="*/ 0 w 411"/>
                <a:gd name="T17" fmla="*/ 12 h 433"/>
                <a:gd name="T18" fmla="*/ 109 w 411"/>
                <a:gd name="T19" fmla="*/ 12 h 433"/>
                <a:gd name="T20" fmla="*/ 109 w 411"/>
                <a:gd name="T21" fmla="*/ 65 h 433"/>
                <a:gd name="T22" fmla="*/ 245 w 411"/>
                <a:gd name="T23" fmla="*/ 0 h 433"/>
                <a:gd name="T24" fmla="*/ 411 w 411"/>
                <a:gd name="T25" fmla="*/ 186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3">
                  <a:moveTo>
                    <a:pt x="411" y="186"/>
                  </a:moveTo>
                  <a:cubicBezTo>
                    <a:pt x="411" y="433"/>
                    <a:pt x="411" y="433"/>
                    <a:pt x="411" y="433"/>
                  </a:cubicBezTo>
                  <a:cubicBezTo>
                    <a:pt x="301" y="433"/>
                    <a:pt x="301" y="433"/>
                    <a:pt x="301" y="433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143"/>
                    <a:pt x="272" y="102"/>
                    <a:pt x="211" y="102"/>
                  </a:cubicBezTo>
                  <a:cubicBezTo>
                    <a:pt x="149" y="102"/>
                    <a:pt x="109" y="151"/>
                    <a:pt x="109" y="225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0" y="433"/>
                    <a:pt x="0" y="433"/>
                    <a:pt x="0" y="43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9" y="65"/>
                    <a:pt x="109" y="65"/>
                    <a:pt x="109" y="65"/>
                  </a:cubicBezTo>
                  <a:cubicBezTo>
                    <a:pt x="139" y="27"/>
                    <a:pt x="184" y="0"/>
                    <a:pt x="245" y="0"/>
                  </a:cubicBezTo>
                  <a:cubicBezTo>
                    <a:pt x="355" y="0"/>
                    <a:pt x="411" y="74"/>
                    <a:pt x="411" y="1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AA649D79-21B9-4758-B1BD-2C19BEC66D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4183" y="2988222"/>
              <a:ext cx="229443" cy="419422"/>
            </a:xfrm>
            <a:custGeom>
              <a:avLst/>
              <a:gdLst>
                <a:gd name="T0" fmla="*/ 309 w 309"/>
                <a:gd name="T1" fmla="*/ 545 h 564"/>
                <a:gd name="T2" fmla="*/ 211 w 309"/>
                <a:gd name="T3" fmla="*/ 564 h 564"/>
                <a:gd name="T4" fmla="*/ 70 w 309"/>
                <a:gd name="T5" fmla="*/ 414 h 564"/>
                <a:gd name="T6" fmla="*/ 70 w 309"/>
                <a:gd name="T7" fmla="*/ 233 h 564"/>
                <a:gd name="T8" fmla="*/ 0 w 309"/>
                <a:gd name="T9" fmla="*/ 233 h 564"/>
                <a:gd name="T10" fmla="*/ 0 w 309"/>
                <a:gd name="T11" fmla="*/ 137 h 564"/>
                <a:gd name="T12" fmla="*/ 70 w 309"/>
                <a:gd name="T13" fmla="*/ 137 h 564"/>
                <a:gd name="T14" fmla="*/ 70 w 309"/>
                <a:gd name="T15" fmla="*/ 0 h 564"/>
                <a:gd name="T16" fmla="*/ 181 w 309"/>
                <a:gd name="T17" fmla="*/ 0 h 564"/>
                <a:gd name="T18" fmla="*/ 181 w 309"/>
                <a:gd name="T19" fmla="*/ 137 h 564"/>
                <a:gd name="T20" fmla="*/ 304 w 309"/>
                <a:gd name="T21" fmla="*/ 137 h 564"/>
                <a:gd name="T22" fmla="*/ 304 w 309"/>
                <a:gd name="T23" fmla="*/ 233 h 564"/>
                <a:gd name="T24" fmla="*/ 181 w 309"/>
                <a:gd name="T25" fmla="*/ 233 h 564"/>
                <a:gd name="T26" fmla="*/ 181 w 309"/>
                <a:gd name="T27" fmla="*/ 414 h 564"/>
                <a:gd name="T28" fmla="*/ 233 w 309"/>
                <a:gd name="T29" fmla="*/ 467 h 564"/>
                <a:gd name="T30" fmla="*/ 283 w 309"/>
                <a:gd name="T31" fmla="*/ 455 h 564"/>
                <a:gd name="T32" fmla="*/ 309 w 309"/>
                <a:gd name="T33" fmla="*/ 5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9" h="564">
                  <a:moveTo>
                    <a:pt x="309" y="545"/>
                  </a:moveTo>
                  <a:cubicBezTo>
                    <a:pt x="276" y="558"/>
                    <a:pt x="246" y="564"/>
                    <a:pt x="211" y="564"/>
                  </a:cubicBezTo>
                  <a:cubicBezTo>
                    <a:pt x="115" y="564"/>
                    <a:pt x="70" y="505"/>
                    <a:pt x="70" y="414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304" y="137"/>
                    <a:pt x="304" y="137"/>
                    <a:pt x="304" y="137"/>
                  </a:cubicBezTo>
                  <a:cubicBezTo>
                    <a:pt x="304" y="233"/>
                    <a:pt x="304" y="233"/>
                    <a:pt x="304" y="233"/>
                  </a:cubicBezTo>
                  <a:cubicBezTo>
                    <a:pt x="181" y="233"/>
                    <a:pt x="181" y="233"/>
                    <a:pt x="181" y="233"/>
                  </a:cubicBezTo>
                  <a:cubicBezTo>
                    <a:pt x="181" y="414"/>
                    <a:pt x="181" y="414"/>
                    <a:pt x="181" y="414"/>
                  </a:cubicBezTo>
                  <a:cubicBezTo>
                    <a:pt x="181" y="448"/>
                    <a:pt x="198" y="467"/>
                    <a:pt x="233" y="467"/>
                  </a:cubicBezTo>
                  <a:cubicBezTo>
                    <a:pt x="252" y="467"/>
                    <a:pt x="266" y="464"/>
                    <a:pt x="283" y="455"/>
                  </a:cubicBezTo>
                  <a:lnTo>
                    <a:pt x="309" y="5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DD1A2A7E-4840-420A-9F2E-6546F86C92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72250" y="3081375"/>
              <a:ext cx="338200" cy="330398"/>
            </a:xfrm>
            <a:custGeom>
              <a:avLst/>
              <a:gdLst>
                <a:gd name="T0" fmla="*/ 0 w 455"/>
                <a:gd name="T1" fmla="*/ 222 h 444"/>
                <a:gd name="T2" fmla="*/ 208 w 455"/>
                <a:gd name="T3" fmla="*/ 0 h 444"/>
                <a:gd name="T4" fmla="*/ 344 w 455"/>
                <a:gd name="T5" fmla="*/ 62 h 444"/>
                <a:gd name="T6" fmla="*/ 344 w 455"/>
                <a:gd name="T7" fmla="*/ 12 h 444"/>
                <a:gd name="T8" fmla="*/ 455 w 455"/>
                <a:gd name="T9" fmla="*/ 12 h 444"/>
                <a:gd name="T10" fmla="*/ 455 w 455"/>
                <a:gd name="T11" fmla="*/ 433 h 444"/>
                <a:gd name="T12" fmla="*/ 344 w 455"/>
                <a:gd name="T13" fmla="*/ 433 h 444"/>
                <a:gd name="T14" fmla="*/ 344 w 455"/>
                <a:gd name="T15" fmla="*/ 381 h 444"/>
                <a:gd name="T16" fmla="*/ 208 w 455"/>
                <a:gd name="T17" fmla="*/ 444 h 444"/>
                <a:gd name="T18" fmla="*/ 0 w 455"/>
                <a:gd name="T19" fmla="*/ 222 h 444"/>
                <a:gd name="T20" fmla="*/ 347 w 455"/>
                <a:gd name="T21" fmla="*/ 221 h 444"/>
                <a:gd name="T22" fmla="*/ 227 w 455"/>
                <a:gd name="T23" fmla="*/ 98 h 444"/>
                <a:gd name="T24" fmla="*/ 109 w 455"/>
                <a:gd name="T25" fmla="*/ 221 h 444"/>
                <a:gd name="T26" fmla="*/ 227 w 455"/>
                <a:gd name="T27" fmla="*/ 346 h 444"/>
                <a:gd name="T28" fmla="*/ 347 w 455"/>
                <a:gd name="T29" fmla="*/ 221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5" h="444">
                  <a:moveTo>
                    <a:pt x="0" y="222"/>
                  </a:moveTo>
                  <a:cubicBezTo>
                    <a:pt x="0" y="94"/>
                    <a:pt x="92" y="0"/>
                    <a:pt x="208" y="0"/>
                  </a:cubicBezTo>
                  <a:cubicBezTo>
                    <a:pt x="267" y="0"/>
                    <a:pt x="314" y="24"/>
                    <a:pt x="344" y="62"/>
                  </a:cubicBezTo>
                  <a:cubicBezTo>
                    <a:pt x="344" y="12"/>
                    <a:pt x="344" y="12"/>
                    <a:pt x="344" y="12"/>
                  </a:cubicBezTo>
                  <a:cubicBezTo>
                    <a:pt x="455" y="12"/>
                    <a:pt x="455" y="12"/>
                    <a:pt x="455" y="12"/>
                  </a:cubicBezTo>
                  <a:cubicBezTo>
                    <a:pt x="455" y="433"/>
                    <a:pt x="455" y="433"/>
                    <a:pt x="455" y="433"/>
                  </a:cubicBezTo>
                  <a:cubicBezTo>
                    <a:pt x="344" y="433"/>
                    <a:pt x="344" y="433"/>
                    <a:pt x="344" y="433"/>
                  </a:cubicBezTo>
                  <a:cubicBezTo>
                    <a:pt x="344" y="381"/>
                    <a:pt x="344" y="381"/>
                    <a:pt x="344" y="381"/>
                  </a:cubicBezTo>
                  <a:cubicBezTo>
                    <a:pt x="314" y="420"/>
                    <a:pt x="267" y="444"/>
                    <a:pt x="208" y="444"/>
                  </a:cubicBezTo>
                  <a:cubicBezTo>
                    <a:pt x="92" y="444"/>
                    <a:pt x="0" y="350"/>
                    <a:pt x="0" y="222"/>
                  </a:cubicBezTo>
                  <a:close/>
                  <a:moveTo>
                    <a:pt x="347" y="221"/>
                  </a:moveTo>
                  <a:cubicBezTo>
                    <a:pt x="347" y="149"/>
                    <a:pt x="294" y="98"/>
                    <a:pt x="227" y="98"/>
                  </a:cubicBezTo>
                  <a:cubicBezTo>
                    <a:pt x="158" y="98"/>
                    <a:pt x="109" y="149"/>
                    <a:pt x="109" y="221"/>
                  </a:cubicBezTo>
                  <a:cubicBezTo>
                    <a:pt x="109" y="295"/>
                    <a:pt x="158" y="346"/>
                    <a:pt x="227" y="346"/>
                  </a:cubicBezTo>
                  <a:cubicBezTo>
                    <a:pt x="294" y="346"/>
                    <a:pt x="347" y="295"/>
                    <a:pt x="347" y="2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94FC9B66-A3AD-49C1-9048-CE24F4211C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6969" y="2988222"/>
              <a:ext cx="230361" cy="419422"/>
            </a:xfrm>
            <a:custGeom>
              <a:avLst/>
              <a:gdLst>
                <a:gd name="T0" fmla="*/ 310 w 310"/>
                <a:gd name="T1" fmla="*/ 545 h 564"/>
                <a:gd name="T2" fmla="*/ 211 w 310"/>
                <a:gd name="T3" fmla="*/ 564 h 564"/>
                <a:gd name="T4" fmla="*/ 71 w 310"/>
                <a:gd name="T5" fmla="*/ 414 h 564"/>
                <a:gd name="T6" fmla="*/ 71 w 310"/>
                <a:gd name="T7" fmla="*/ 233 h 564"/>
                <a:gd name="T8" fmla="*/ 0 w 310"/>
                <a:gd name="T9" fmla="*/ 233 h 564"/>
                <a:gd name="T10" fmla="*/ 0 w 310"/>
                <a:gd name="T11" fmla="*/ 137 h 564"/>
                <a:gd name="T12" fmla="*/ 71 w 310"/>
                <a:gd name="T13" fmla="*/ 137 h 564"/>
                <a:gd name="T14" fmla="*/ 71 w 310"/>
                <a:gd name="T15" fmla="*/ 0 h 564"/>
                <a:gd name="T16" fmla="*/ 181 w 310"/>
                <a:gd name="T17" fmla="*/ 0 h 564"/>
                <a:gd name="T18" fmla="*/ 181 w 310"/>
                <a:gd name="T19" fmla="*/ 137 h 564"/>
                <a:gd name="T20" fmla="*/ 305 w 310"/>
                <a:gd name="T21" fmla="*/ 137 h 564"/>
                <a:gd name="T22" fmla="*/ 305 w 310"/>
                <a:gd name="T23" fmla="*/ 233 h 564"/>
                <a:gd name="T24" fmla="*/ 181 w 310"/>
                <a:gd name="T25" fmla="*/ 233 h 564"/>
                <a:gd name="T26" fmla="*/ 181 w 310"/>
                <a:gd name="T27" fmla="*/ 414 h 564"/>
                <a:gd name="T28" fmla="*/ 233 w 310"/>
                <a:gd name="T29" fmla="*/ 467 h 564"/>
                <a:gd name="T30" fmla="*/ 283 w 310"/>
                <a:gd name="T31" fmla="*/ 455 h 564"/>
                <a:gd name="T32" fmla="*/ 310 w 310"/>
                <a:gd name="T33" fmla="*/ 5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564">
                  <a:moveTo>
                    <a:pt x="310" y="545"/>
                  </a:moveTo>
                  <a:cubicBezTo>
                    <a:pt x="276" y="558"/>
                    <a:pt x="246" y="564"/>
                    <a:pt x="211" y="564"/>
                  </a:cubicBezTo>
                  <a:cubicBezTo>
                    <a:pt x="115" y="564"/>
                    <a:pt x="71" y="505"/>
                    <a:pt x="71" y="414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305" y="137"/>
                    <a:pt x="305" y="137"/>
                    <a:pt x="305" y="137"/>
                  </a:cubicBezTo>
                  <a:cubicBezTo>
                    <a:pt x="305" y="233"/>
                    <a:pt x="305" y="233"/>
                    <a:pt x="305" y="233"/>
                  </a:cubicBezTo>
                  <a:cubicBezTo>
                    <a:pt x="181" y="233"/>
                    <a:pt x="181" y="233"/>
                    <a:pt x="181" y="233"/>
                  </a:cubicBezTo>
                  <a:cubicBezTo>
                    <a:pt x="181" y="414"/>
                    <a:pt x="181" y="414"/>
                    <a:pt x="181" y="414"/>
                  </a:cubicBezTo>
                  <a:cubicBezTo>
                    <a:pt x="181" y="448"/>
                    <a:pt x="198" y="467"/>
                    <a:pt x="233" y="467"/>
                  </a:cubicBezTo>
                  <a:cubicBezTo>
                    <a:pt x="252" y="467"/>
                    <a:pt x="266" y="464"/>
                    <a:pt x="283" y="455"/>
                  </a:cubicBezTo>
                  <a:lnTo>
                    <a:pt x="310" y="5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AA4045AD-239E-404D-AA78-B42F31F3B5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72933" y="2950134"/>
              <a:ext cx="97284" cy="453380"/>
            </a:xfrm>
            <a:custGeom>
              <a:avLst/>
              <a:gdLst>
                <a:gd name="T0" fmla="*/ 0 w 131"/>
                <a:gd name="T1" fmla="*/ 64 h 609"/>
                <a:gd name="T2" fmla="*/ 66 w 131"/>
                <a:gd name="T3" fmla="*/ 0 h 609"/>
                <a:gd name="T4" fmla="*/ 131 w 131"/>
                <a:gd name="T5" fmla="*/ 64 h 609"/>
                <a:gd name="T6" fmla="*/ 66 w 131"/>
                <a:gd name="T7" fmla="*/ 129 h 609"/>
                <a:gd name="T8" fmla="*/ 0 w 131"/>
                <a:gd name="T9" fmla="*/ 64 h 609"/>
                <a:gd name="T10" fmla="*/ 9 w 131"/>
                <a:gd name="T11" fmla="*/ 188 h 609"/>
                <a:gd name="T12" fmla="*/ 120 w 131"/>
                <a:gd name="T13" fmla="*/ 188 h 609"/>
                <a:gd name="T14" fmla="*/ 120 w 131"/>
                <a:gd name="T15" fmla="*/ 609 h 609"/>
                <a:gd name="T16" fmla="*/ 9 w 131"/>
                <a:gd name="T17" fmla="*/ 609 h 609"/>
                <a:gd name="T18" fmla="*/ 9 w 131"/>
                <a:gd name="T19" fmla="*/ 188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609">
                  <a:moveTo>
                    <a:pt x="0" y="64"/>
                  </a:moveTo>
                  <a:cubicBezTo>
                    <a:pt x="0" y="29"/>
                    <a:pt x="29" y="0"/>
                    <a:pt x="66" y="0"/>
                  </a:cubicBezTo>
                  <a:cubicBezTo>
                    <a:pt x="102" y="0"/>
                    <a:pt x="131" y="29"/>
                    <a:pt x="131" y="64"/>
                  </a:cubicBezTo>
                  <a:cubicBezTo>
                    <a:pt x="131" y="100"/>
                    <a:pt x="102" y="129"/>
                    <a:pt x="66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9" y="188"/>
                  </a:moveTo>
                  <a:cubicBezTo>
                    <a:pt x="120" y="188"/>
                    <a:pt x="120" y="188"/>
                    <a:pt x="120" y="188"/>
                  </a:cubicBezTo>
                  <a:cubicBezTo>
                    <a:pt x="120" y="609"/>
                    <a:pt x="120" y="609"/>
                    <a:pt x="120" y="609"/>
                  </a:cubicBezTo>
                  <a:cubicBezTo>
                    <a:pt x="9" y="609"/>
                    <a:pt x="9" y="609"/>
                    <a:pt x="9" y="609"/>
                  </a:cubicBezTo>
                  <a:lnTo>
                    <a:pt x="9" y="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D7A941F7-8787-49FD-A568-C6061A5FA2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89490" y="3081375"/>
              <a:ext cx="335446" cy="330398"/>
            </a:xfrm>
            <a:custGeom>
              <a:avLst/>
              <a:gdLst>
                <a:gd name="T0" fmla="*/ 0 w 451"/>
                <a:gd name="T1" fmla="*/ 222 h 444"/>
                <a:gd name="T2" fmla="*/ 226 w 451"/>
                <a:gd name="T3" fmla="*/ 0 h 444"/>
                <a:gd name="T4" fmla="*/ 451 w 451"/>
                <a:gd name="T5" fmla="*/ 222 h 444"/>
                <a:gd name="T6" fmla="*/ 226 w 451"/>
                <a:gd name="T7" fmla="*/ 444 h 444"/>
                <a:gd name="T8" fmla="*/ 0 w 451"/>
                <a:gd name="T9" fmla="*/ 222 h 444"/>
                <a:gd name="T10" fmla="*/ 344 w 451"/>
                <a:gd name="T11" fmla="*/ 222 h 444"/>
                <a:gd name="T12" fmla="*/ 226 w 451"/>
                <a:gd name="T13" fmla="*/ 100 h 444"/>
                <a:gd name="T14" fmla="*/ 108 w 451"/>
                <a:gd name="T15" fmla="*/ 222 h 444"/>
                <a:gd name="T16" fmla="*/ 226 w 451"/>
                <a:gd name="T17" fmla="*/ 345 h 444"/>
                <a:gd name="T18" fmla="*/ 344 w 451"/>
                <a:gd name="T19" fmla="*/ 2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444">
                  <a:moveTo>
                    <a:pt x="0" y="222"/>
                  </a:moveTo>
                  <a:cubicBezTo>
                    <a:pt x="0" y="96"/>
                    <a:pt x="96" y="0"/>
                    <a:pt x="226" y="0"/>
                  </a:cubicBezTo>
                  <a:cubicBezTo>
                    <a:pt x="356" y="0"/>
                    <a:pt x="451" y="96"/>
                    <a:pt x="451" y="222"/>
                  </a:cubicBezTo>
                  <a:cubicBezTo>
                    <a:pt x="451" y="348"/>
                    <a:pt x="356" y="444"/>
                    <a:pt x="226" y="444"/>
                  </a:cubicBezTo>
                  <a:cubicBezTo>
                    <a:pt x="96" y="444"/>
                    <a:pt x="0" y="348"/>
                    <a:pt x="0" y="222"/>
                  </a:cubicBezTo>
                  <a:close/>
                  <a:moveTo>
                    <a:pt x="344" y="222"/>
                  </a:moveTo>
                  <a:cubicBezTo>
                    <a:pt x="344" y="152"/>
                    <a:pt x="296" y="100"/>
                    <a:pt x="226" y="100"/>
                  </a:cubicBezTo>
                  <a:cubicBezTo>
                    <a:pt x="155" y="100"/>
                    <a:pt x="108" y="152"/>
                    <a:pt x="108" y="222"/>
                  </a:cubicBezTo>
                  <a:cubicBezTo>
                    <a:pt x="108" y="292"/>
                    <a:pt x="155" y="345"/>
                    <a:pt x="226" y="345"/>
                  </a:cubicBezTo>
                  <a:cubicBezTo>
                    <a:pt x="296" y="345"/>
                    <a:pt x="344" y="292"/>
                    <a:pt x="344" y="2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D63E40FF-C003-4167-8C99-B6BCC8B952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55681" y="3081375"/>
              <a:ext cx="305619" cy="322138"/>
            </a:xfrm>
            <a:custGeom>
              <a:avLst/>
              <a:gdLst>
                <a:gd name="T0" fmla="*/ 411 w 411"/>
                <a:gd name="T1" fmla="*/ 186 h 433"/>
                <a:gd name="T2" fmla="*/ 411 w 411"/>
                <a:gd name="T3" fmla="*/ 433 h 433"/>
                <a:gd name="T4" fmla="*/ 301 w 411"/>
                <a:gd name="T5" fmla="*/ 433 h 433"/>
                <a:gd name="T6" fmla="*/ 301 w 411"/>
                <a:gd name="T7" fmla="*/ 207 h 433"/>
                <a:gd name="T8" fmla="*/ 211 w 411"/>
                <a:gd name="T9" fmla="*/ 102 h 433"/>
                <a:gd name="T10" fmla="*/ 110 w 411"/>
                <a:gd name="T11" fmla="*/ 225 h 433"/>
                <a:gd name="T12" fmla="*/ 110 w 411"/>
                <a:gd name="T13" fmla="*/ 433 h 433"/>
                <a:gd name="T14" fmla="*/ 0 w 411"/>
                <a:gd name="T15" fmla="*/ 433 h 433"/>
                <a:gd name="T16" fmla="*/ 0 w 411"/>
                <a:gd name="T17" fmla="*/ 12 h 433"/>
                <a:gd name="T18" fmla="*/ 110 w 411"/>
                <a:gd name="T19" fmla="*/ 12 h 433"/>
                <a:gd name="T20" fmla="*/ 110 w 411"/>
                <a:gd name="T21" fmla="*/ 65 h 433"/>
                <a:gd name="T22" fmla="*/ 245 w 411"/>
                <a:gd name="T23" fmla="*/ 0 h 433"/>
                <a:gd name="T24" fmla="*/ 411 w 411"/>
                <a:gd name="T25" fmla="*/ 186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3">
                  <a:moveTo>
                    <a:pt x="411" y="186"/>
                  </a:moveTo>
                  <a:cubicBezTo>
                    <a:pt x="411" y="433"/>
                    <a:pt x="411" y="433"/>
                    <a:pt x="411" y="433"/>
                  </a:cubicBezTo>
                  <a:cubicBezTo>
                    <a:pt x="301" y="433"/>
                    <a:pt x="301" y="433"/>
                    <a:pt x="301" y="433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143"/>
                    <a:pt x="272" y="102"/>
                    <a:pt x="211" y="102"/>
                  </a:cubicBezTo>
                  <a:cubicBezTo>
                    <a:pt x="150" y="102"/>
                    <a:pt x="110" y="151"/>
                    <a:pt x="110" y="225"/>
                  </a:cubicBezTo>
                  <a:cubicBezTo>
                    <a:pt x="110" y="433"/>
                    <a:pt x="110" y="433"/>
                    <a:pt x="110" y="433"/>
                  </a:cubicBezTo>
                  <a:cubicBezTo>
                    <a:pt x="0" y="433"/>
                    <a:pt x="0" y="433"/>
                    <a:pt x="0" y="43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39" y="27"/>
                    <a:pt x="184" y="0"/>
                    <a:pt x="245" y="0"/>
                  </a:cubicBezTo>
                  <a:cubicBezTo>
                    <a:pt x="355" y="0"/>
                    <a:pt x="411" y="74"/>
                    <a:pt x="411" y="1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" name="Oval 21">
              <a:extLst>
                <a:ext uri="{FF2B5EF4-FFF2-40B4-BE49-F238E27FC236}">
                  <a16:creationId xmlns:a16="http://schemas.microsoft.com/office/drawing/2014/main" id="{912160C5-99A0-4662-B3A9-F51E541573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70575" y="3449402"/>
              <a:ext cx="97743" cy="95448"/>
            </a:xfrm>
            <a:prstGeom prst="ellipse">
              <a:avLst/>
            </a:prstGeom>
            <a:solidFill>
              <a:srgbClr val="39C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" name="Oval 22">
              <a:extLst>
                <a:ext uri="{FF2B5EF4-FFF2-40B4-BE49-F238E27FC236}">
                  <a16:creationId xmlns:a16="http://schemas.microsoft.com/office/drawing/2014/main" id="{A2E6659E-1B5A-407E-B259-5BE72E3FB4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88050" y="3449402"/>
              <a:ext cx="98202" cy="95448"/>
            </a:xfrm>
            <a:prstGeom prst="ellipse">
              <a:avLst/>
            </a:prstGeom>
            <a:solidFill>
              <a:srgbClr val="37D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1F5AC7ED-E834-415B-93EB-DBB1315ABF0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906443" y="3449402"/>
              <a:ext cx="98202" cy="95448"/>
            </a:xfrm>
            <a:prstGeom prst="ellipse">
              <a:avLst/>
            </a:prstGeom>
            <a:solidFill>
              <a:srgbClr val="FF4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" name="Oval 24">
              <a:extLst>
                <a:ext uri="{FF2B5EF4-FFF2-40B4-BE49-F238E27FC236}">
                  <a16:creationId xmlns:a16="http://schemas.microsoft.com/office/drawing/2014/main" id="{C0410F89-99CC-471E-A594-BBA54ABC85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24835" y="3449402"/>
              <a:ext cx="97284" cy="95448"/>
            </a:xfrm>
            <a:prstGeom prst="ellipse">
              <a:avLst/>
            </a:prstGeom>
            <a:solidFill>
              <a:srgbClr val="FDB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BDA87C3F-E8C1-45D6-86D4-62B167068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37050" y="3459957"/>
              <a:ext cx="373075" cy="451085"/>
            </a:xfrm>
            <a:custGeom>
              <a:avLst/>
              <a:gdLst>
                <a:gd name="T0" fmla="*/ 0 w 502"/>
                <a:gd name="T1" fmla="*/ 429 h 606"/>
                <a:gd name="T2" fmla="*/ 109 w 502"/>
                <a:gd name="T3" fmla="*/ 396 h 606"/>
                <a:gd name="T4" fmla="*/ 275 w 502"/>
                <a:gd name="T5" fmla="*/ 505 h 606"/>
                <a:gd name="T6" fmla="*/ 386 w 502"/>
                <a:gd name="T7" fmla="*/ 432 h 606"/>
                <a:gd name="T8" fmla="*/ 309 w 502"/>
                <a:gd name="T9" fmla="*/ 362 h 606"/>
                <a:gd name="T10" fmla="*/ 160 w 502"/>
                <a:gd name="T11" fmla="*/ 315 h 606"/>
                <a:gd name="T12" fmla="*/ 29 w 502"/>
                <a:gd name="T13" fmla="*/ 167 h 606"/>
                <a:gd name="T14" fmla="*/ 238 w 502"/>
                <a:gd name="T15" fmla="*/ 0 h 606"/>
                <a:gd name="T16" fmla="*/ 488 w 502"/>
                <a:gd name="T17" fmla="*/ 150 h 606"/>
                <a:gd name="T18" fmla="*/ 383 w 502"/>
                <a:gd name="T19" fmla="*/ 180 h 606"/>
                <a:gd name="T20" fmla="*/ 239 w 502"/>
                <a:gd name="T21" fmla="*/ 100 h 606"/>
                <a:gd name="T22" fmla="*/ 145 w 502"/>
                <a:gd name="T23" fmla="*/ 164 h 606"/>
                <a:gd name="T24" fmla="*/ 200 w 502"/>
                <a:gd name="T25" fmla="*/ 219 h 606"/>
                <a:gd name="T26" fmla="*/ 345 w 502"/>
                <a:gd name="T27" fmla="*/ 265 h 606"/>
                <a:gd name="T28" fmla="*/ 502 w 502"/>
                <a:gd name="T29" fmla="*/ 425 h 606"/>
                <a:gd name="T30" fmla="*/ 269 w 502"/>
                <a:gd name="T31" fmla="*/ 606 h 606"/>
                <a:gd name="T32" fmla="*/ 0 w 502"/>
                <a:gd name="T33" fmla="*/ 42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606">
                  <a:moveTo>
                    <a:pt x="0" y="429"/>
                  </a:moveTo>
                  <a:cubicBezTo>
                    <a:pt x="109" y="396"/>
                    <a:pt x="109" y="396"/>
                    <a:pt x="109" y="396"/>
                  </a:cubicBezTo>
                  <a:cubicBezTo>
                    <a:pt x="132" y="457"/>
                    <a:pt x="191" y="505"/>
                    <a:pt x="275" y="505"/>
                  </a:cubicBezTo>
                  <a:cubicBezTo>
                    <a:pt x="344" y="505"/>
                    <a:pt x="386" y="470"/>
                    <a:pt x="386" y="432"/>
                  </a:cubicBezTo>
                  <a:cubicBezTo>
                    <a:pt x="386" y="401"/>
                    <a:pt x="365" y="380"/>
                    <a:pt x="309" y="362"/>
                  </a:cubicBezTo>
                  <a:cubicBezTo>
                    <a:pt x="160" y="315"/>
                    <a:pt x="160" y="315"/>
                    <a:pt x="160" y="315"/>
                  </a:cubicBezTo>
                  <a:cubicBezTo>
                    <a:pt x="84" y="291"/>
                    <a:pt x="28" y="242"/>
                    <a:pt x="29" y="167"/>
                  </a:cubicBezTo>
                  <a:cubicBezTo>
                    <a:pt x="28" y="76"/>
                    <a:pt x="116" y="0"/>
                    <a:pt x="238" y="0"/>
                  </a:cubicBezTo>
                  <a:cubicBezTo>
                    <a:pt x="364" y="0"/>
                    <a:pt x="457" y="69"/>
                    <a:pt x="488" y="150"/>
                  </a:cubicBezTo>
                  <a:cubicBezTo>
                    <a:pt x="383" y="180"/>
                    <a:pt x="383" y="180"/>
                    <a:pt x="383" y="180"/>
                  </a:cubicBezTo>
                  <a:cubicBezTo>
                    <a:pt x="359" y="133"/>
                    <a:pt x="304" y="100"/>
                    <a:pt x="239" y="100"/>
                  </a:cubicBezTo>
                  <a:cubicBezTo>
                    <a:pt x="181" y="100"/>
                    <a:pt x="145" y="130"/>
                    <a:pt x="145" y="164"/>
                  </a:cubicBezTo>
                  <a:cubicBezTo>
                    <a:pt x="145" y="190"/>
                    <a:pt x="162" y="207"/>
                    <a:pt x="200" y="219"/>
                  </a:cubicBezTo>
                  <a:cubicBezTo>
                    <a:pt x="345" y="265"/>
                    <a:pt x="345" y="265"/>
                    <a:pt x="345" y="265"/>
                  </a:cubicBezTo>
                  <a:cubicBezTo>
                    <a:pt x="434" y="293"/>
                    <a:pt x="502" y="330"/>
                    <a:pt x="502" y="425"/>
                  </a:cubicBezTo>
                  <a:cubicBezTo>
                    <a:pt x="502" y="525"/>
                    <a:pt x="408" y="606"/>
                    <a:pt x="269" y="606"/>
                  </a:cubicBezTo>
                  <a:cubicBezTo>
                    <a:pt x="126" y="606"/>
                    <a:pt x="32" y="520"/>
                    <a:pt x="0" y="4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0AE0AE70-DC46-407A-89EE-4E8BFB7BCE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6454" y="3486572"/>
              <a:ext cx="229443" cy="420799"/>
            </a:xfrm>
            <a:custGeom>
              <a:avLst/>
              <a:gdLst>
                <a:gd name="T0" fmla="*/ 309 w 309"/>
                <a:gd name="T1" fmla="*/ 545 h 565"/>
                <a:gd name="T2" fmla="*/ 211 w 309"/>
                <a:gd name="T3" fmla="*/ 565 h 565"/>
                <a:gd name="T4" fmla="*/ 70 w 309"/>
                <a:gd name="T5" fmla="*/ 414 h 565"/>
                <a:gd name="T6" fmla="*/ 70 w 309"/>
                <a:gd name="T7" fmla="*/ 233 h 565"/>
                <a:gd name="T8" fmla="*/ 0 w 309"/>
                <a:gd name="T9" fmla="*/ 233 h 565"/>
                <a:gd name="T10" fmla="*/ 0 w 309"/>
                <a:gd name="T11" fmla="*/ 137 h 565"/>
                <a:gd name="T12" fmla="*/ 70 w 309"/>
                <a:gd name="T13" fmla="*/ 137 h 565"/>
                <a:gd name="T14" fmla="*/ 70 w 309"/>
                <a:gd name="T15" fmla="*/ 0 h 565"/>
                <a:gd name="T16" fmla="*/ 181 w 309"/>
                <a:gd name="T17" fmla="*/ 0 h 565"/>
                <a:gd name="T18" fmla="*/ 181 w 309"/>
                <a:gd name="T19" fmla="*/ 137 h 565"/>
                <a:gd name="T20" fmla="*/ 304 w 309"/>
                <a:gd name="T21" fmla="*/ 137 h 565"/>
                <a:gd name="T22" fmla="*/ 304 w 309"/>
                <a:gd name="T23" fmla="*/ 233 h 565"/>
                <a:gd name="T24" fmla="*/ 181 w 309"/>
                <a:gd name="T25" fmla="*/ 233 h 565"/>
                <a:gd name="T26" fmla="*/ 181 w 309"/>
                <a:gd name="T27" fmla="*/ 414 h 565"/>
                <a:gd name="T28" fmla="*/ 233 w 309"/>
                <a:gd name="T29" fmla="*/ 467 h 565"/>
                <a:gd name="T30" fmla="*/ 283 w 309"/>
                <a:gd name="T31" fmla="*/ 456 h 565"/>
                <a:gd name="T32" fmla="*/ 309 w 309"/>
                <a:gd name="T33" fmla="*/ 54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9" h="565">
                  <a:moveTo>
                    <a:pt x="309" y="545"/>
                  </a:moveTo>
                  <a:cubicBezTo>
                    <a:pt x="276" y="558"/>
                    <a:pt x="246" y="565"/>
                    <a:pt x="211" y="565"/>
                  </a:cubicBezTo>
                  <a:cubicBezTo>
                    <a:pt x="114" y="565"/>
                    <a:pt x="70" y="505"/>
                    <a:pt x="70" y="414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304" y="137"/>
                    <a:pt x="304" y="137"/>
                    <a:pt x="304" y="137"/>
                  </a:cubicBezTo>
                  <a:cubicBezTo>
                    <a:pt x="304" y="233"/>
                    <a:pt x="304" y="233"/>
                    <a:pt x="304" y="233"/>
                  </a:cubicBezTo>
                  <a:cubicBezTo>
                    <a:pt x="181" y="233"/>
                    <a:pt x="181" y="233"/>
                    <a:pt x="181" y="233"/>
                  </a:cubicBezTo>
                  <a:cubicBezTo>
                    <a:pt x="181" y="414"/>
                    <a:pt x="181" y="414"/>
                    <a:pt x="181" y="414"/>
                  </a:cubicBezTo>
                  <a:cubicBezTo>
                    <a:pt x="181" y="448"/>
                    <a:pt x="198" y="467"/>
                    <a:pt x="233" y="467"/>
                  </a:cubicBezTo>
                  <a:cubicBezTo>
                    <a:pt x="252" y="467"/>
                    <a:pt x="266" y="464"/>
                    <a:pt x="283" y="456"/>
                  </a:cubicBezTo>
                  <a:lnTo>
                    <a:pt x="309" y="5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883C74B-7CA5-4C11-B16A-72FA183A2E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3794" y="3588445"/>
              <a:ext cx="305619" cy="322597"/>
            </a:xfrm>
            <a:custGeom>
              <a:avLst/>
              <a:gdLst>
                <a:gd name="T0" fmla="*/ 411 w 411"/>
                <a:gd name="T1" fmla="*/ 0 h 433"/>
                <a:gd name="T2" fmla="*/ 411 w 411"/>
                <a:gd name="T3" fmla="*/ 421 h 433"/>
                <a:gd name="T4" fmla="*/ 301 w 411"/>
                <a:gd name="T5" fmla="*/ 421 h 433"/>
                <a:gd name="T6" fmla="*/ 301 w 411"/>
                <a:gd name="T7" fmla="*/ 368 h 433"/>
                <a:gd name="T8" fmla="*/ 167 w 411"/>
                <a:gd name="T9" fmla="*/ 433 h 433"/>
                <a:gd name="T10" fmla="*/ 0 w 411"/>
                <a:gd name="T11" fmla="*/ 245 h 433"/>
                <a:gd name="T12" fmla="*/ 0 w 411"/>
                <a:gd name="T13" fmla="*/ 0 h 433"/>
                <a:gd name="T14" fmla="*/ 110 w 411"/>
                <a:gd name="T15" fmla="*/ 0 h 433"/>
                <a:gd name="T16" fmla="*/ 110 w 411"/>
                <a:gd name="T17" fmla="*/ 225 h 433"/>
                <a:gd name="T18" fmla="*/ 200 w 411"/>
                <a:gd name="T19" fmla="*/ 330 h 433"/>
                <a:gd name="T20" fmla="*/ 301 w 411"/>
                <a:gd name="T21" fmla="*/ 207 h 433"/>
                <a:gd name="T22" fmla="*/ 301 w 411"/>
                <a:gd name="T23" fmla="*/ 0 h 433"/>
                <a:gd name="T24" fmla="*/ 411 w 411"/>
                <a:gd name="T25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3">
                  <a:moveTo>
                    <a:pt x="411" y="0"/>
                  </a:moveTo>
                  <a:cubicBezTo>
                    <a:pt x="411" y="421"/>
                    <a:pt x="411" y="421"/>
                    <a:pt x="411" y="421"/>
                  </a:cubicBezTo>
                  <a:cubicBezTo>
                    <a:pt x="301" y="421"/>
                    <a:pt x="301" y="421"/>
                    <a:pt x="301" y="421"/>
                  </a:cubicBezTo>
                  <a:cubicBezTo>
                    <a:pt x="301" y="368"/>
                    <a:pt x="301" y="368"/>
                    <a:pt x="301" y="368"/>
                  </a:cubicBezTo>
                  <a:cubicBezTo>
                    <a:pt x="273" y="405"/>
                    <a:pt x="227" y="433"/>
                    <a:pt x="167" y="433"/>
                  </a:cubicBezTo>
                  <a:cubicBezTo>
                    <a:pt x="56" y="433"/>
                    <a:pt x="0" y="359"/>
                    <a:pt x="0" y="2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89"/>
                    <a:pt x="139" y="330"/>
                    <a:pt x="200" y="330"/>
                  </a:cubicBezTo>
                  <a:cubicBezTo>
                    <a:pt x="262" y="330"/>
                    <a:pt x="301" y="282"/>
                    <a:pt x="301" y="207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41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4F626DE7-2508-440B-81C0-4A7BB9B78E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90617" y="3449402"/>
              <a:ext cx="337741" cy="461640"/>
            </a:xfrm>
            <a:custGeom>
              <a:avLst/>
              <a:gdLst>
                <a:gd name="T0" fmla="*/ 454 w 454"/>
                <a:gd name="T1" fmla="*/ 0 h 620"/>
                <a:gd name="T2" fmla="*/ 454 w 454"/>
                <a:gd name="T3" fmla="*/ 608 h 620"/>
                <a:gd name="T4" fmla="*/ 344 w 454"/>
                <a:gd name="T5" fmla="*/ 608 h 620"/>
                <a:gd name="T6" fmla="*/ 344 w 454"/>
                <a:gd name="T7" fmla="*/ 556 h 620"/>
                <a:gd name="T8" fmla="*/ 208 w 454"/>
                <a:gd name="T9" fmla="*/ 620 h 620"/>
                <a:gd name="T10" fmla="*/ 0 w 454"/>
                <a:gd name="T11" fmla="*/ 398 h 620"/>
                <a:gd name="T12" fmla="*/ 208 w 454"/>
                <a:gd name="T13" fmla="*/ 175 h 620"/>
                <a:gd name="T14" fmla="*/ 344 w 454"/>
                <a:gd name="T15" fmla="*/ 238 h 620"/>
                <a:gd name="T16" fmla="*/ 344 w 454"/>
                <a:gd name="T17" fmla="*/ 0 h 620"/>
                <a:gd name="T18" fmla="*/ 454 w 454"/>
                <a:gd name="T19" fmla="*/ 0 h 620"/>
                <a:gd name="T20" fmla="*/ 347 w 454"/>
                <a:gd name="T21" fmla="*/ 397 h 620"/>
                <a:gd name="T22" fmla="*/ 227 w 454"/>
                <a:gd name="T23" fmla="*/ 273 h 620"/>
                <a:gd name="T24" fmla="*/ 109 w 454"/>
                <a:gd name="T25" fmla="*/ 397 h 620"/>
                <a:gd name="T26" fmla="*/ 227 w 454"/>
                <a:gd name="T27" fmla="*/ 522 h 620"/>
                <a:gd name="T28" fmla="*/ 347 w 454"/>
                <a:gd name="T29" fmla="*/ 397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4" h="620">
                  <a:moveTo>
                    <a:pt x="454" y="0"/>
                  </a:moveTo>
                  <a:cubicBezTo>
                    <a:pt x="454" y="608"/>
                    <a:pt x="454" y="608"/>
                    <a:pt x="454" y="608"/>
                  </a:cubicBezTo>
                  <a:cubicBezTo>
                    <a:pt x="344" y="608"/>
                    <a:pt x="344" y="608"/>
                    <a:pt x="344" y="608"/>
                  </a:cubicBezTo>
                  <a:cubicBezTo>
                    <a:pt x="344" y="556"/>
                    <a:pt x="344" y="556"/>
                    <a:pt x="344" y="556"/>
                  </a:cubicBezTo>
                  <a:cubicBezTo>
                    <a:pt x="314" y="595"/>
                    <a:pt x="267" y="620"/>
                    <a:pt x="208" y="620"/>
                  </a:cubicBezTo>
                  <a:cubicBezTo>
                    <a:pt x="91" y="620"/>
                    <a:pt x="0" y="525"/>
                    <a:pt x="0" y="398"/>
                  </a:cubicBezTo>
                  <a:cubicBezTo>
                    <a:pt x="0" y="269"/>
                    <a:pt x="91" y="175"/>
                    <a:pt x="208" y="175"/>
                  </a:cubicBezTo>
                  <a:cubicBezTo>
                    <a:pt x="267" y="175"/>
                    <a:pt x="314" y="199"/>
                    <a:pt x="344" y="238"/>
                  </a:cubicBezTo>
                  <a:cubicBezTo>
                    <a:pt x="344" y="0"/>
                    <a:pt x="344" y="0"/>
                    <a:pt x="344" y="0"/>
                  </a:cubicBezTo>
                  <a:lnTo>
                    <a:pt x="454" y="0"/>
                  </a:lnTo>
                  <a:close/>
                  <a:moveTo>
                    <a:pt x="347" y="397"/>
                  </a:moveTo>
                  <a:cubicBezTo>
                    <a:pt x="347" y="324"/>
                    <a:pt x="294" y="273"/>
                    <a:pt x="227" y="273"/>
                  </a:cubicBezTo>
                  <a:cubicBezTo>
                    <a:pt x="158" y="273"/>
                    <a:pt x="109" y="324"/>
                    <a:pt x="109" y="397"/>
                  </a:cubicBezTo>
                  <a:cubicBezTo>
                    <a:pt x="109" y="470"/>
                    <a:pt x="158" y="522"/>
                    <a:pt x="227" y="522"/>
                  </a:cubicBezTo>
                  <a:cubicBezTo>
                    <a:pt x="294" y="522"/>
                    <a:pt x="347" y="470"/>
                    <a:pt x="347" y="3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F1C8B99B-BF80-42BB-9517-02A2488F36F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77458" y="3588445"/>
              <a:ext cx="81682" cy="3134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C4EFBC16-D465-4381-9B54-9D13D72086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87591" y="3579726"/>
              <a:ext cx="334528" cy="331316"/>
            </a:xfrm>
            <a:custGeom>
              <a:avLst/>
              <a:gdLst>
                <a:gd name="T0" fmla="*/ 0 w 450"/>
                <a:gd name="T1" fmla="*/ 223 h 445"/>
                <a:gd name="T2" fmla="*/ 226 w 450"/>
                <a:gd name="T3" fmla="*/ 0 h 445"/>
                <a:gd name="T4" fmla="*/ 450 w 450"/>
                <a:gd name="T5" fmla="*/ 223 h 445"/>
                <a:gd name="T6" fmla="*/ 226 w 450"/>
                <a:gd name="T7" fmla="*/ 445 h 445"/>
                <a:gd name="T8" fmla="*/ 0 w 450"/>
                <a:gd name="T9" fmla="*/ 223 h 445"/>
                <a:gd name="T10" fmla="*/ 344 w 450"/>
                <a:gd name="T11" fmla="*/ 223 h 445"/>
                <a:gd name="T12" fmla="*/ 226 w 450"/>
                <a:gd name="T13" fmla="*/ 100 h 445"/>
                <a:gd name="T14" fmla="*/ 107 w 450"/>
                <a:gd name="T15" fmla="*/ 223 h 445"/>
                <a:gd name="T16" fmla="*/ 226 w 450"/>
                <a:gd name="T17" fmla="*/ 345 h 445"/>
                <a:gd name="T18" fmla="*/ 344 w 450"/>
                <a:gd name="T19" fmla="*/ 223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0" h="445">
                  <a:moveTo>
                    <a:pt x="0" y="223"/>
                  </a:moveTo>
                  <a:cubicBezTo>
                    <a:pt x="0" y="96"/>
                    <a:pt x="96" y="0"/>
                    <a:pt x="226" y="0"/>
                  </a:cubicBezTo>
                  <a:cubicBezTo>
                    <a:pt x="355" y="0"/>
                    <a:pt x="450" y="96"/>
                    <a:pt x="450" y="223"/>
                  </a:cubicBezTo>
                  <a:cubicBezTo>
                    <a:pt x="450" y="348"/>
                    <a:pt x="355" y="445"/>
                    <a:pt x="226" y="445"/>
                  </a:cubicBezTo>
                  <a:cubicBezTo>
                    <a:pt x="96" y="445"/>
                    <a:pt x="0" y="348"/>
                    <a:pt x="0" y="223"/>
                  </a:cubicBezTo>
                  <a:close/>
                  <a:moveTo>
                    <a:pt x="344" y="223"/>
                  </a:moveTo>
                  <a:cubicBezTo>
                    <a:pt x="344" y="153"/>
                    <a:pt x="296" y="100"/>
                    <a:pt x="226" y="100"/>
                  </a:cubicBezTo>
                  <a:cubicBezTo>
                    <a:pt x="155" y="100"/>
                    <a:pt x="107" y="153"/>
                    <a:pt x="107" y="223"/>
                  </a:cubicBezTo>
                  <a:cubicBezTo>
                    <a:pt x="107" y="292"/>
                    <a:pt x="155" y="345"/>
                    <a:pt x="226" y="345"/>
                  </a:cubicBezTo>
                  <a:cubicBezTo>
                    <a:pt x="296" y="345"/>
                    <a:pt x="344" y="292"/>
                    <a:pt x="344" y="2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83386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43A7A-374A-4CC3-B6A6-408314C3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37" y="675294"/>
            <a:ext cx="10728325" cy="580534"/>
          </a:xfrm>
        </p:spPr>
        <p:txBody>
          <a:bodyPr wrap="square" anchor="t">
            <a:spAutoFit/>
          </a:bodyPr>
          <a:lstStyle>
            <a:lvl1pPr>
              <a:lnSpc>
                <a:spcPct val="75000"/>
              </a:lnSpc>
              <a:defRPr sz="4400" spc="-16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7641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38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C61281-A875-4861-8EC1-A42FE167B45D}"/>
              </a:ext>
            </a:extLst>
          </p:cNvPr>
          <p:cNvSpPr txBox="1"/>
          <p:nvPr userDrawn="1"/>
        </p:nvSpPr>
        <p:spPr>
          <a:xfrm>
            <a:off x="8820275" y="6433876"/>
            <a:ext cx="647451" cy="9771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sz="635" noProof="0" dirty="0"/>
              <a:t>• </a:t>
            </a:r>
            <a:r>
              <a:rPr lang="en-AU" sz="635" noProof="0" dirty="0">
                <a:solidFill>
                  <a:schemeClr val="accent2"/>
                </a:solidFill>
              </a:rPr>
              <a:t>•</a:t>
            </a:r>
            <a:r>
              <a:rPr lang="en-AU" sz="635" noProof="0" dirty="0"/>
              <a:t>  </a:t>
            </a:r>
            <a:fld id="{089745DE-E460-4B50-BD27-BA4B6792BC0F}" type="slidenum">
              <a:rPr sz="635" noProof="0" smtClean="0">
                <a:noFill/>
              </a:rPr>
              <a:pPr lvl="0"/>
              <a:t>‹#›</a:t>
            </a:fld>
            <a:r>
              <a:rPr sz="635" noProof="0" dirty="0"/>
              <a:t>  </a:t>
            </a:r>
            <a:r>
              <a:rPr sz="635" noProof="0" dirty="0">
                <a:solidFill>
                  <a:schemeClr val="accent3"/>
                </a:solidFill>
              </a:rPr>
              <a:t>•</a:t>
            </a:r>
            <a:r>
              <a:rPr sz="635" noProof="0" dirty="0"/>
              <a:t> </a:t>
            </a:r>
            <a:r>
              <a:rPr sz="635" noProof="0" dirty="0">
                <a:solidFill>
                  <a:schemeClr val="accent4"/>
                </a:solidFill>
              </a:rPr>
              <a:t>•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A5F370D-6BD6-453C-A3CB-B586F58C72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6096905" cy="6857999"/>
          </a:xfrm>
          <a:solidFill>
            <a:schemeClr val="bg2"/>
          </a:solidFill>
        </p:spPr>
        <p:txBody>
          <a:bodyPr tIns="720000">
            <a:noAutofit/>
          </a:bodyPr>
          <a:lstStyle>
            <a:lvl1pPr algn="ctr">
              <a:defRPr sz="1089" spc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endParaRPr lang="en-AU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CD21733-264A-4040-A1EA-0404F5F982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1353" y="2424660"/>
            <a:ext cx="2085295" cy="168177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Master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D7212BF-49E1-42C7-98B1-E13B0DAEDBF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010948" y="6433874"/>
            <a:ext cx="266105" cy="97723"/>
          </a:xfrm>
          <a:prstGeom prst="rect">
            <a:avLst/>
          </a:prstGeom>
        </p:spPr>
        <p:txBody>
          <a:bodyPr/>
          <a:lstStyle/>
          <a:p>
            <a:fld id="{089745DE-E460-4B50-BD27-BA4B6792BC0F}" type="slidenum">
              <a:rPr lang="en-AU" smtClean="0"/>
              <a:pPr/>
              <a:t>‹#›</a:t>
            </a:fld>
            <a:endParaRPr lang="en-AU" dirty="0">
              <a:solidFill>
                <a:schemeClr val="accent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9EC1F-F562-41D0-B75E-E6BB618450D7}"/>
              </a:ext>
            </a:extLst>
          </p:cNvPr>
          <p:cNvSpPr txBox="1"/>
          <p:nvPr userDrawn="1"/>
        </p:nvSpPr>
        <p:spPr>
          <a:xfrm>
            <a:off x="7655877" y="6615952"/>
            <a:ext cx="2976247" cy="97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14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35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©Presentation Studio 2019 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81973-3F76-48A0-9E02-A33CF5F5CA13}"/>
              </a:ext>
            </a:extLst>
          </p:cNvPr>
          <p:cNvSpPr txBox="1"/>
          <p:nvPr userDrawn="1"/>
        </p:nvSpPr>
        <p:spPr>
          <a:xfrm>
            <a:off x="8748693" y="144326"/>
            <a:ext cx="790610" cy="97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A3356DD5-E4F9-4194-85AE-BC1F9D859759}" type="datetime4">
              <a:rPr lang="en-AU" sz="635" kern="12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pPr algn="l"/>
              <a:t>1 May 2020</a:t>
            </a:fld>
            <a:endParaRPr lang="en-US" sz="635" kern="12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21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387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i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D39049-8D7A-4E5B-B6FA-491EE958E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0" t="11829" r="2030" b="11829"/>
          <a:stretch/>
        </p:blipFill>
        <p:spPr>
          <a:xfrm>
            <a:off x="676" y="0"/>
            <a:ext cx="12191324" cy="51435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828AE5-649A-4ADA-98B7-45302F8DB447}"/>
              </a:ext>
            </a:extLst>
          </p:cNvPr>
          <p:cNvSpPr/>
          <p:nvPr userDrawn="1"/>
        </p:nvSpPr>
        <p:spPr>
          <a:xfrm>
            <a:off x="9615813" y="5003982"/>
            <a:ext cx="1991760" cy="1584556"/>
          </a:xfrm>
          <a:prstGeom prst="rect">
            <a:avLst/>
          </a:prstGeom>
          <a:solidFill>
            <a:schemeClr val="bg1"/>
          </a:solidFill>
          <a:effectLst>
            <a:outerShdw blurRad="203200" dist="38100" dir="5400000" algn="t" rotWithShape="0">
              <a:prstClr val="black">
                <a:alpha val="30000"/>
              </a:prstClr>
            </a:outerShd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lvl="0" indent="0" defTabSz="914412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AU" sz="2540" spc="-127" baseline="0">
              <a:noFill/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01A58F-6C50-46E0-969F-6F16A6D3899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58495" y="6364070"/>
            <a:ext cx="1014498" cy="167526"/>
          </a:xfrm>
          <a:prstGeom prst="rect">
            <a:avLst/>
          </a:prstGeom>
        </p:spPr>
        <p:txBody>
          <a:bodyPr wrap="none"/>
          <a:lstStyle>
            <a:lvl1pPr algn="l">
              <a:defRPr sz="1089"/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78E3D7-6644-4428-ABBB-4087FE81F7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8493" y="5524645"/>
            <a:ext cx="2797241" cy="682840"/>
          </a:xfrm>
        </p:spPr>
        <p:txBody>
          <a:bodyPr wrap="none" anchor="t"/>
          <a:lstStyle>
            <a:lvl1pPr>
              <a:spcBef>
                <a:spcPts val="544"/>
              </a:spcBef>
              <a:defRPr sz="2177" spc="0">
                <a:latin typeface="+mn-lt"/>
              </a:defRPr>
            </a:lvl1pPr>
            <a:lvl2pPr>
              <a:spcAft>
                <a:spcPts val="544"/>
              </a:spcAft>
              <a:defRPr/>
            </a:lvl2pPr>
            <a:lvl3pPr>
              <a:spcBef>
                <a:spcPts val="272"/>
              </a:spcBef>
              <a:defRPr sz="1100" spc="0" baseline="0">
                <a:solidFill>
                  <a:schemeClr val="tx1"/>
                </a:solidFill>
                <a:latin typeface="+mn-lt"/>
              </a:defRPr>
            </a:lvl3pPr>
          </a:lstStyle>
          <a:p>
            <a:pPr lvl="0"/>
            <a:r>
              <a:rPr lang="en-US" dirty="0"/>
              <a:t>Client Name goes here</a:t>
            </a:r>
          </a:p>
          <a:p>
            <a:pPr lvl="2"/>
            <a:r>
              <a:rPr lang="en-US" dirty="0"/>
              <a:t>Company Name goes here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8623D8-5DAA-47C4-A793-F2D38B6BD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6223" y="1476903"/>
            <a:ext cx="6179577" cy="2189785"/>
          </a:xfrm>
        </p:spPr>
        <p:txBody>
          <a:bodyPr tIns="360000"/>
          <a:lstStyle>
            <a:lvl1pPr algn="ctr">
              <a:lnSpc>
                <a:spcPct val="55000"/>
              </a:lnSpc>
              <a:defRPr sz="10433" spc="-63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Unlock</a:t>
            </a:r>
            <a:br>
              <a:rPr lang="en-US" dirty="0"/>
            </a:br>
            <a:r>
              <a:rPr lang="en-US" dirty="0"/>
              <a:t>the power.</a:t>
            </a:r>
            <a:endParaRPr lang="en-AU" dirty="0"/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1A60DA09-C3C2-4D8C-999F-2D04E4E2DEA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790668" y="5143594"/>
            <a:ext cx="1642049" cy="1305333"/>
          </a:xfrm>
          <a:noFill/>
          <a:effectLst/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FF39C-1886-40F7-A0D1-8783181F8257}"/>
              </a:ext>
            </a:extLst>
          </p:cNvPr>
          <p:cNvSpPr txBox="1"/>
          <p:nvPr userDrawn="1"/>
        </p:nvSpPr>
        <p:spPr>
          <a:xfrm>
            <a:off x="4607878" y="6615952"/>
            <a:ext cx="2976247" cy="97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14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35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©Presentation Studio 2019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1009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66E1-5681-4DA5-8617-0D9396569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8535" y="2197894"/>
            <a:ext cx="5834931" cy="2462213"/>
          </a:xfrm>
        </p:spPr>
        <p:txBody>
          <a:bodyPr tIns="0">
            <a:spAutoFit/>
          </a:bodyPr>
          <a:lstStyle>
            <a:lvl1pPr algn="ctr">
              <a:lnSpc>
                <a:spcPct val="80000"/>
              </a:lnSpc>
              <a:defRPr sz="10000" spc="-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</a:t>
            </a:r>
            <a:br>
              <a:rPr lang="en-US" dirty="0"/>
            </a:br>
            <a:r>
              <a:rPr lang="en-US" dirty="0"/>
              <a:t>title style.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528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90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93957D-548F-4140-9027-DFEF7EF35E48}"/>
              </a:ext>
            </a:extLst>
          </p:cNvPr>
          <p:cNvSpPr txBox="1"/>
          <p:nvPr userDrawn="1"/>
        </p:nvSpPr>
        <p:spPr>
          <a:xfrm>
            <a:off x="5700694" y="144326"/>
            <a:ext cx="790610" cy="97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3356DD5-E4F9-4194-85AE-BC1F9D859759}" type="datetime4">
              <a:rPr lang="en-AU" sz="635" kern="12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pPr algn="ctr"/>
              <a:t>1 May 2020</a:t>
            </a:fld>
            <a:endParaRPr lang="en-US" sz="635" kern="12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F01A2F7-7C40-4E95-A316-680CE7BE6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5279" r="92540" b="87036"/>
          <a:stretch/>
        </p:blipFill>
        <p:spPr>
          <a:xfrm>
            <a:off x="342900" y="361950"/>
            <a:ext cx="566738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093B3B-745F-4E09-8CAB-9EFDC5E7F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83" y="652993"/>
            <a:ext cx="4601131" cy="1164665"/>
          </a:xfrm>
        </p:spPr>
        <p:txBody>
          <a:bodyPr tIns="108000" anchor="t"/>
          <a:lstStyle>
            <a:lvl1pPr>
              <a:defRPr sz="4899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5093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5365" y="1763407"/>
            <a:ext cx="2272097" cy="3004275"/>
          </a:xfrm>
          <a:prstGeom prst="rect">
            <a:avLst/>
          </a:prstGeom>
        </p:spPr>
        <p:txBody>
          <a:bodyPr vert="horz" wrap="none" lIns="0" tIns="72000" rIns="0" bIns="0" rtlCol="0" anchor="ctr">
            <a:spAutoFit/>
          </a:bodyPr>
          <a:lstStyle/>
          <a:p>
            <a:pPr lvl="0"/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edit</a:t>
            </a:r>
            <a:br>
              <a:rPr lang="en-US" dirty="0"/>
            </a:br>
            <a:r>
              <a:rPr lang="en-US" dirty="0"/>
              <a:t>Master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style.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E3865C2-60C9-45C2-8B0E-B3086087C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21711" y="2266904"/>
            <a:ext cx="2085295" cy="1997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Edit Master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713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defTabSz="685788" rtl="0" eaLnBrk="1" latinLnBrk="0" hangingPunct="1">
        <a:lnSpc>
          <a:spcPct val="70000"/>
        </a:lnSpc>
        <a:spcBef>
          <a:spcPct val="0"/>
        </a:spcBef>
        <a:buNone/>
        <a:defRPr lang="en-US" sz="5443" kern="1200" spc="-170" baseline="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12" rtl="0" eaLnBrk="1" latinLnBrk="0" hangingPunct="1">
        <a:lnSpc>
          <a:spcPct val="70000"/>
        </a:lnSpc>
        <a:spcBef>
          <a:spcPts val="1000"/>
        </a:spcBef>
        <a:buFont typeface="Arial" panose="020B0604020202020204" pitchFamily="34" charset="0"/>
        <a:buNone/>
        <a:defRPr lang="en-US" sz="2540" kern="1200" spc="-127" baseline="0" dirty="0" smtClean="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914412" rtl="0" eaLnBrk="1" latinLnBrk="0" hangingPunct="1">
        <a:lnSpc>
          <a:spcPct val="100000"/>
        </a:lnSpc>
        <a:spcBef>
          <a:spcPts val="544"/>
        </a:spcBef>
        <a:spcAft>
          <a:spcPts val="544"/>
        </a:spcAft>
        <a:buFont typeface="Arial" panose="020B0604020202020204" pitchFamily="34" charset="0"/>
        <a:buNone/>
        <a:defRPr lang="en-US" sz="1270" kern="1200" spc="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12" rtl="0" eaLnBrk="1" latinLnBrk="0" hangingPunct="1">
        <a:lnSpc>
          <a:spcPct val="80000"/>
        </a:lnSpc>
        <a:spcBef>
          <a:spcPts val="1633"/>
        </a:spcBef>
        <a:buFont typeface="Arial" panose="020B0604020202020204" pitchFamily="34" charset="0"/>
        <a:buNone/>
        <a:defRPr lang="en-US" sz="998" b="0" kern="1200" spc="-45" baseline="0" dirty="0" smtClean="0">
          <a:solidFill>
            <a:schemeClr val="tx2"/>
          </a:solidFill>
          <a:latin typeface="+mj-lt"/>
          <a:ea typeface="+mn-ea"/>
          <a:cs typeface="+mn-cs"/>
        </a:defRPr>
      </a:lvl3pPr>
      <a:lvl4pPr marL="0" indent="0" algn="l" defTabSz="914412" rtl="0" eaLnBrk="1" latinLnBrk="0" hangingPunct="1">
        <a:lnSpc>
          <a:spcPct val="100000"/>
        </a:lnSpc>
        <a:spcBef>
          <a:spcPts val="1089"/>
        </a:spcBef>
        <a:buFont typeface="Arial" panose="020B0604020202020204" pitchFamily="34" charset="0"/>
        <a:buNone/>
        <a:defRPr lang="en-US" sz="816" b="1" kern="1200" dirty="0" smtClean="0">
          <a:solidFill>
            <a:schemeClr val="tx2"/>
          </a:solidFill>
          <a:latin typeface="Oxygen" panose="02000503000000000000" pitchFamily="2" charset="0"/>
          <a:ea typeface="+mn-ea"/>
          <a:cs typeface="+mn-cs"/>
        </a:defRPr>
      </a:lvl4pPr>
      <a:lvl5pPr marL="0" indent="0" algn="l" defTabSz="914412" rtl="0" eaLnBrk="1" latinLnBrk="0" hangingPunct="1">
        <a:lnSpc>
          <a:spcPct val="140000"/>
        </a:lnSpc>
        <a:spcBef>
          <a:spcPts val="363"/>
        </a:spcBef>
        <a:spcAft>
          <a:spcPts val="363"/>
        </a:spcAft>
        <a:buFont typeface="Arial" panose="020B0604020202020204" pitchFamily="34" charset="0"/>
        <a:buNone/>
        <a:defRPr lang="en-US" sz="816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80650" indent="-80650" algn="l" defTabSz="162742" rtl="0" eaLnBrk="1" latinLnBrk="0" hangingPunct="1">
        <a:lnSpc>
          <a:spcPct val="140000"/>
        </a:lnSpc>
        <a:spcBef>
          <a:spcPts val="181"/>
        </a:spcBef>
        <a:spcAft>
          <a:spcPts val="544"/>
        </a:spcAft>
        <a:buClr>
          <a:schemeClr val="accent1"/>
        </a:buClr>
        <a:buFont typeface="Arial" panose="020B0604020202020204" pitchFamily="34" charset="0"/>
        <a:buChar char="•"/>
        <a:tabLst/>
        <a:defRPr sz="816" kern="1200">
          <a:solidFill>
            <a:schemeClr val="tx1"/>
          </a:solidFill>
          <a:latin typeface="+mn-lt"/>
          <a:ea typeface="+mn-ea"/>
          <a:cs typeface="+mn-cs"/>
        </a:defRPr>
      </a:lvl6pPr>
      <a:lvl7pPr marL="1538850" indent="0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5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1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2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8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4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0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6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2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8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>
          <p15:clr>
            <a:srgbClr val="F26B43"/>
          </p15:clr>
        </p15:guide>
        <p15:guide id="2" pos="7219">
          <p15:clr>
            <a:srgbClr val="F26B43"/>
          </p15:clr>
        </p15:guide>
        <p15:guide id="3" orient="horz" pos="4195">
          <p15:clr>
            <a:srgbClr val="F26B43"/>
          </p15:clr>
        </p15:guide>
        <p15:guide id="7" orient="horz" pos="414">
          <p15:clr>
            <a:srgbClr val="F26B43"/>
          </p15:clr>
        </p15:guide>
        <p15:guide id="8" pos="3840">
          <p15:clr>
            <a:srgbClr val="F26B43"/>
          </p15:clr>
        </p15:guide>
        <p15:guide id="9" orient="horz" pos="39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resentationstudio" TargetMode="External"/><Relationship Id="rId2" Type="http://schemas.openxmlformats.org/officeDocument/2006/relationships/hyperlink" Target="http://www.presentationstudio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9BDC038-638A-41A2-B981-BBE5244F79E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" y="610"/>
            <a:ext cx="12189832" cy="68567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3FD2FD4-9604-4A42-AAA1-5BCBB83E65C8}"/>
              </a:ext>
            </a:extLst>
          </p:cNvPr>
          <p:cNvGrpSpPr/>
          <p:nvPr/>
        </p:nvGrpSpPr>
        <p:grpSpPr>
          <a:xfrm>
            <a:off x="728659" y="657225"/>
            <a:ext cx="2405237" cy="655803"/>
            <a:chOff x="4337050" y="2950134"/>
            <a:chExt cx="3524250" cy="960908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20EEA3D8-17B5-4815-91F1-A27CD0882B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87986" y="2969407"/>
              <a:ext cx="353343" cy="434106"/>
            </a:xfrm>
            <a:custGeom>
              <a:avLst/>
              <a:gdLst>
                <a:gd name="T0" fmla="*/ 475 w 475"/>
                <a:gd name="T1" fmla="*/ 202 h 583"/>
                <a:gd name="T2" fmla="*/ 268 w 475"/>
                <a:gd name="T3" fmla="*/ 405 h 583"/>
                <a:gd name="T4" fmla="*/ 113 w 475"/>
                <a:gd name="T5" fmla="*/ 405 h 583"/>
                <a:gd name="T6" fmla="*/ 113 w 475"/>
                <a:gd name="T7" fmla="*/ 583 h 583"/>
                <a:gd name="T8" fmla="*/ 0 w 475"/>
                <a:gd name="T9" fmla="*/ 583 h 583"/>
                <a:gd name="T10" fmla="*/ 0 w 475"/>
                <a:gd name="T11" fmla="*/ 0 h 583"/>
                <a:gd name="T12" fmla="*/ 273 w 475"/>
                <a:gd name="T13" fmla="*/ 0 h 583"/>
                <a:gd name="T14" fmla="*/ 475 w 475"/>
                <a:gd name="T15" fmla="*/ 202 h 583"/>
                <a:gd name="T16" fmla="*/ 364 w 475"/>
                <a:gd name="T17" fmla="*/ 203 h 583"/>
                <a:gd name="T18" fmla="*/ 269 w 475"/>
                <a:gd name="T19" fmla="*/ 103 h 583"/>
                <a:gd name="T20" fmla="*/ 113 w 475"/>
                <a:gd name="T21" fmla="*/ 103 h 583"/>
                <a:gd name="T22" fmla="*/ 113 w 475"/>
                <a:gd name="T23" fmla="*/ 303 h 583"/>
                <a:gd name="T24" fmla="*/ 264 w 475"/>
                <a:gd name="T25" fmla="*/ 303 h 583"/>
                <a:gd name="T26" fmla="*/ 364 w 475"/>
                <a:gd name="T27" fmla="*/ 203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5" h="583">
                  <a:moveTo>
                    <a:pt x="475" y="202"/>
                  </a:moveTo>
                  <a:cubicBezTo>
                    <a:pt x="475" y="301"/>
                    <a:pt x="402" y="405"/>
                    <a:pt x="268" y="405"/>
                  </a:cubicBezTo>
                  <a:cubicBezTo>
                    <a:pt x="113" y="405"/>
                    <a:pt x="113" y="405"/>
                    <a:pt x="113" y="405"/>
                  </a:cubicBezTo>
                  <a:cubicBezTo>
                    <a:pt x="113" y="583"/>
                    <a:pt x="113" y="583"/>
                    <a:pt x="113" y="583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401" y="0"/>
                    <a:pt x="475" y="106"/>
                    <a:pt x="475" y="202"/>
                  </a:cubicBezTo>
                  <a:close/>
                  <a:moveTo>
                    <a:pt x="364" y="203"/>
                  </a:moveTo>
                  <a:cubicBezTo>
                    <a:pt x="364" y="152"/>
                    <a:pt x="325" y="103"/>
                    <a:pt x="269" y="103"/>
                  </a:cubicBezTo>
                  <a:cubicBezTo>
                    <a:pt x="113" y="103"/>
                    <a:pt x="113" y="103"/>
                    <a:pt x="113" y="103"/>
                  </a:cubicBezTo>
                  <a:cubicBezTo>
                    <a:pt x="113" y="303"/>
                    <a:pt x="113" y="303"/>
                    <a:pt x="113" y="303"/>
                  </a:cubicBezTo>
                  <a:cubicBezTo>
                    <a:pt x="264" y="303"/>
                    <a:pt x="264" y="303"/>
                    <a:pt x="264" y="303"/>
                  </a:cubicBezTo>
                  <a:cubicBezTo>
                    <a:pt x="326" y="303"/>
                    <a:pt x="364" y="254"/>
                    <a:pt x="364" y="2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806EC394-D41F-4F2F-AD3A-EBB157B6E2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8308" y="3079081"/>
              <a:ext cx="185390" cy="324433"/>
            </a:xfrm>
            <a:custGeom>
              <a:avLst/>
              <a:gdLst>
                <a:gd name="T0" fmla="*/ 249 w 249"/>
                <a:gd name="T1" fmla="*/ 9 h 436"/>
                <a:gd name="T2" fmla="*/ 249 w 249"/>
                <a:gd name="T3" fmla="*/ 112 h 436"/>
                <a:gd name="T4" fmla="*/ 110 w 249"/>
                <a:gd name="T5" fmla="*/ 253 h 436"/>
                <a:gd name="T6" fmla="*/ 110 w 249"/>
                <a:gd name="T7" fmla="*/ 436 h 436"/>
                <a:gd name="T8" fmla="*/ 0 w 249"/>
                <a:gd name="T9" fmla="*/ 436 h 436"/>
                <a:gd name="T10" fmla="*/ 0 w 249"/>
                <a:gd name="T11" fmla="*/ 15 h 436"/>
                <a:gd name="T12" fmla="*/ 110 w 249"/>
                <a:gd name="T13" fmla="*/ 15 h 436"/>
                <a:gd name="T14" fmla="*/ 110 w 249"/>
                <a:gd name="T15" fmla="*/ 77 h 436"/>
                <a:gd name="T16" fmla="*/ 249 w 249"/>
                <a:gd name="T17" fmla="*/ 9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9" h="436">
                  <a:moveTo>
                    <a:pt x="249" y="9"/>
                  </a:moveTo>
                  <a:cubicBezTo>
                    <a:pt x="249" y="112"/>
                    <a:pt x="249" y="112"/>
                    <a:pt x="249" y="112"/>
                  </a:cubicBezTo>
                  <a:cubicBezTo>
                    <a:pt x="159" y="98"/>
                    <a:pt x="110" y="140"/>
                    <a:pt x="110" y="253"/>
                  </a:cubicBezTo>
                  <a:cubicBezTo>
                    <a:pt x="110" y="436"/>
                    <a:pt x="110" y="436"/>
                    <a:pt x="110" y="436"/>
                  </a:cubicBezTo>
                  <a:cubicBezTo>
                    <a:pt x="0" y="436"/>
                    <a:pt x="0" y="436"/>
                    <a:pt x="0" y="43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35" y="28"/>
                    <a:pt x="183" y="0"/>
                    <a:pt x="249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A8ABAE02-45FF-45D3-801A-828EA247AF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41863" y="3081375"/>
              <a:ext cx="325810" cy="330398"/>
            </a:xfrm>
            <a:custGeom>
              <a:avLst/>
              <a:gdLst>
                <a:gd name="T0" fmla="*/ 0 w 438"/>
                <a:gd name="T1" fmla="*/ 222 h 444"/>
                <a:gd name="T2" fmla="*/ 221 w 438"/>
                <a:gd name="T3" fmla="*/ 0 h 444"/>
                <a:gd name="T4" fmla="*/ 438 w 438"/>
                <a:gd name="T5" fmla="*/ 216 h 444"/>
                <a:gd name="T6" fmla="*/ 435 w 438"/>
                <a:gd name="T7" fmla="*/ 256 h 444"/>
                <a:gd name="T8" fmla="*/ 108 w 438"/>
                <a:gd name="T9" fmla="*/ 256 h 444"/>
                <a:gd name="T10" fmla="*/ 231 w 438"/>
                <a:gd name="T11" fmla="*/ 351 h 444"/>
                <a:gd name="T12" fmla="*/ 333 w 438"/>
                <a:gd name="T13" fmla="*/ 295 h 444"/>
                <a:gd name="T14" fmla="*/ 432 w 438"/>
                <a:gd name="T15" fmla="*/ 325 h 444"/>
                <a:gd name="T16" fmla="*/ 229 w 438"/>
                <a:gd name="T17" fmla="*/ 444 h 444"/>
                <a:gd name="T18" fmla="*/ 0 w 438"/>
                <a:gd name="T19" fmla="*/ 222 h 444"/>
                <a:gd name="T20" fmla="*/ 330 w 438"/>
                <a:gd name="T21" fmla="*/ 186 h 444"/>
                <a:gd name="T22" fmla="*/ 220 w 438"/>
                <a:gd name="T23" fmla="*/ 93 h 444"/>
                <a:gd name="T24" fmla="*/ 108 w 438"/>
                <a:gd name="T25" fmla="*/ 186 h 444"/>
                <a:gd name="T26" fmla="*/ 330 w 438"/>
                <a:gd name="T27" fmla="*/ 186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8" h="444">
                  <a:moveTo>
                    <a:pt x="0" y="222"/>
                  </a:moveTo>
                  <a:cubicBezTo>
                    <a:pt x="0" y="97"/>
                    <a:pt x="88" y="0"/>
                    <a:pt x="221" y="0"/>
                  </a:cubicBezTo>
                  <a:cubicBezTo>
                    <a:pt x="359" y="0"/>
                    <a:pt x="438" y="96"/>
                    <a:pt x="438" y="216"/>
                  </a:cubicBezTo>
                  <a:cubicBezTo>
                    <a:pt x="438" y="230"/>
                    <a:pt x="438" y="242"/>
                    <a:pt x="435" y="256"/>
                  </a:cubicBezTo>
                  <a:cubicBezTo>
                    <a:pt x="108" y="256"/>
                    <a:pt x="108" y="256"/>
                    <a:pt x="108" y="256"/>
                  </a:cubicBezTo>
                  <a:cubicBezTo>
                    <a:pt x="116" y="310"/>
                    <a:pt x="154" y="351"/>
                    <a:pt x="231" y="351"/>
                  </a:cubicBezTo>
                  <a:cubicBezTo>
                    <a:pt x="284" y="351"/>
                    <a:pt x="316" y="327"/>
                    <a:pt x="333" y="295"/>
                  </a:cubicBezTo>
                  <a:cubicBezTo>
                    <a:pt x="432" y="325"/>
                    <a:pt x="432" y="325"/>
                    <a:pt x="432" y="325"/>
                  </a:cubicBezTo>
                  <a:cubicBezTo>
                    <a:pt x="408" y="380"/>
                    <a:pt x="340" y="444"/>
                    <a:pt x="229" y="444"/>
                  </a:cubicBezTo>
                  <a:cubicBezTo>
                    <a:pt x="94" y="444"/>
                    <a:pt x="0" y="355"/>
                    <a:pt x="0" y="222"/>
                  </a:cubicBezTo>
                  <a:close/>
                  <a:moveTo>
                    <a:pt x="330" y="186"/>
                  </a:moveTo>
                  <a:cubicBezTo>
                    <a:pt x="326" y="135"/>
                    <a:pt x="286" y="93"/>
                    <a:pt x="220" y="93"/>
                  </a:cubicBezTo>
                  <a:cubicBezTo>
                    <a:pt x="156" y="93"/>
                    <a:pt x="114" y="138"/>
                    <a:pt x="108" y="186"/>
                  </a:cubicBezTo>
                  <a:lnTo>
                    <a:pt x="330" y="1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1D614A57-151A-4E3B-8B43-A46F9138B1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2261" y="3081375"/>
              <a:ext cx="287722" cy="330398"/>
            </a:xfrm>
            <a:custGeom>
              <a:avLst/>
              <a:gdLst>
                <a:gd name="T0" fmla="*/ 0 w 387"/>
                <a:gd name="T1" fmla="*/ 315 h 444"/>
                <a:gd name="T2" fmla="*/ 99 w 387"/>
                <a:gd name="T3" fmla="*/ 285 h 444"/>
                <a:gd name="T4" fmla="*/ 209 w 387"/>
                <a:gd name="T5" fmla="*/ 355 h 444"/>
                <a:gd name="T6" fmla="*/ 279 w 387"/>
                <a:gd name="T7" fmla="*/ 312 h 444"/>
                <a:gd name="T8" fmla="*/ 232 w 387"/>
                <a:gd name="T9" fmla="*/ 271 h 444"/>
                <a:gd name="T10" fmla="*/ 125 w 387"/>
                <a:gd name="T11" fmla="*/ 239 h 444"/>
                <a:gd name="T12" fmla="*/ 21 w 387"/>
                <a:gd name="T13" fmla="*/ 127 h 444"/>
                <a:gd name="T14" fmla="*/ 190 w 387"/>
                <a:gd name="T15" fmla="*/ 0 h 444"/>
                <a:gd name="T16" fmla="*/ 376 w 387"/>
                <a:gd name="T17" fmla="*/ 107 h 444"/>
                <a:gd name="T18" fmla="*/ 279 w 387"/>
                <a:gd name="T19" fmla="*/ 135 h 444"/>
                <a:gd name="T20" fmla="*/ 189 w 387"/>
                <a:gd name="T21" fmla="*/ 86 h 444"/>
                <a:gd name="T22" fmla="*/ 129 w 387"/>
                <a:gd name="T23" fmla="*/ 124 h 444"/>
                <a:gd name="T24" fmla="*/ 164 w 387"/>
                <a:gd name="T25" fmla="*/ 157 h 444"/>
                <a:gd name="T26" fmla="*/ 269 w 387"/>
                <a:gd name="T27" fmla="*/ 187 h 444"/>
                <a:gd name="T28" fmla="*/ 387 w 387"/>
                <a:gd name="T29" fmla="*/ 307 h 444"/>
                <a:gd name="T30" fmla="*/ 205 w 387"/>
                <a:gd name="T31" fmla="*/ 444 h 444"/>
                <a:gd name="T32" fmla="*/ 0 w 387"/>
                <a:gd name="T33" fmla="*/ 315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7" h="444">
                  <a:moveTo>
                    <a:pt x="0" y="315"/>
                  </a:moveTo>
                  <a:cubicBezTo>
                    <a:pt x="99" y="285"/>
                    <a:pt x="99" y="285"/>
                    <a:pt x="99" y="285"/>
                  </a:cubicBezTo>
                  <a:cubicBezTo>
                    <a:pt x="113" y="325"/>
                    <a:pt x="153" y="355"/>
                    <a:pt x="209" y="355"/>
                  </a:cubicBezTo>
                  <a:cubicBezTo>
                    <a:pt x="251" y="355"/>
                    <a:pt x="279" y="335"/>
                    <a:pt x="279" y="312"/>
                  </a:cubicBezTo>
                  <a:cubicBezTo>
                    <a:pt x="279" y="291"/>
                    <a:pt x="263" y="280"/>
                    <a:pt x="232" y="271"/>
                  </a:cubicBezTo>
                  <a:cubicBezTo>
                    <a:pt x="125" y="239"/>
                    <a:pt x="125" y="239"/>
                    <a:pt x="125" y="239"/>
                  </a:cubicBezTo>
                  <a:cubicBezTo>
                    <a:pt x="65" y="221"/>
                    <a:pt x="21" y="186"/>
                    <a:pt x="21" y="127"/>
                  </a:cubicBezTo>
                  <a:cubicBezTo>
                    <a:pt x="21" y="56"/>
                    <a:pt x="97" y="0"/>
                    <a:pt x="190" y="0"/>
                  </a:cubicBezTo>
                  <a:cubicBezTo>
                    <a:pt x="280" y="0"/>
                    <a:pt x="349" y="43"/>
                    <a:pt x="376" y="107"/>
                  </a:cubicBezTo>
                  <a:cubicBezTo>
                    <a:pt x="279" y="135"/>
                    <a:pt x="279" y="135"/>
                    <a:pt x="279" y="135"/>
                  </a:cubicBezTo>
                  <a:cubicBezTo>
                    <a:pt x="264" y="108"/>
                    <a:pt x="233" y="86"/>
                    <a:pt x="189" y="86"/>
                  </a:cubicBezTo>
                  <a:cubicBezTo>
                    <a:pt x="155" y="86"/>
                    <a:pt x="129" y="104"/>
                    <a:pt x="129" y="124"/>
                  </a:cubicBezTo>
                  <a:cubicBezTo>
                    <a:pt x="129" y="141"/>
                    <a:pt x="141" y="151"/>
                    <a:pt x="164" y="157"/>
                  </a:cubicBezTo>
                  <a:cubicBezTo>
                    <a:pt x="269" y="187"/>
                    <a:pt x="269" y="187"/>
                    <a:pt x="269" y="187"/>
                  </a:cubicBezTo>
                  <a:cubicBezTo>
                    <a:pt x="332" y="206"/>
                    <a:pt x="387" y="231"/>
                    <a:pt x="387" y="307"/>
                  </a:cubicBezTo>
                  <a:cubicBezTo>
                    <a:pt x="387" y="386"/>
                    <a:pt x="312" y="444"/>
                    <a:pt x="205" y="444"/>
                  </a:cubicBezTo>
                  <a:cubicBezTo>
                    <a:pt x="101" y="444"/>
                    <a:pt x="21" y="383"/>
                    <a:pt x="0" y="3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20603FD5-AE27-461C-A6E7-6BDD6E9835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69620" y="3081375"/>
              <a:ext cx="325810" cy="330398"/>
            </a:xfrm>
            <a:custGeom>
              <a:avLst/>
              <a:gdLst>
                <a:gd name="T0" fmla="*/ 0 w 438"/>
                <a:gd name="T1" fmla="*/ 222 h 444"/>
                <a:gd name="T2" fmla="*/ 221 w 438"/>
                <a:gd name="T3" fmla="*/ 0 h 444"/>
                <a:gd name="T4" fmla="*/ 438 w 438"/>
                <a:gd name="T5" fmla="*/ 216 h 444"/>
                <a:gd name="T6" fmla="*/ 436 w 438"/>
                <a:gd name="T7" fmla="*/ 256 h 444"/>
                <a:gd name="T8" fmla="*/ 109 w 438"/>
                <a:gd name="T9" fmla="*/ 256 h 444"/>
                <a:gd name="T10" fmla="*/ 231 w 438"/>
                <a:gd name="T11" fmla="*/ 351 h 444"/>
                <a:gd name="T12" fmla="*/ 333 w 438"/>
                <a:gd name="T13" fmla="*/ 295 h 444"/>
                <a:gd name="T14" fmla="*/ 433 w 438"/>
                <a:gd name="T15" fmla="*/ 325 h 444"/>
                <a:gd name="T16" fmla="*/ 229 w 438"/>
                <a:gd name="T17" fmla="*/ 444 h 444"/>
                <a:gd name="T18" fmla="*/ 0 w 438"/>
                <a:gd name="T19" fmla="*/ 222 h 444"/>
                <a:gd name="T20" fmla="*/ 331 w 438"/>
                <a:gd name="T21" fmla="*/ 186 h 444"/>
                <a:gd name="T22" fmla="*/ 220 w 438"/>
                <a:gd name="T23" fmla="*/ 93 h 444"/>
                <a:gd name="T24" fmla="*/ 109 w 438"/>
                <a:gd name="T25" fmla="*/ 186 h 444"/>
                <a:gd name="T26" fmla="*/ 331 w 438"/>
                <a:gd name="T27" fmla="*/ 186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8" h="444">
                  <a:moveTo>
                    <a:pt x="0" y="222"/>
                  </a:moveTo>
                  <a:cubicBezTo>
                    <a:pt x="0" y="97"/>
                    <a:pt x="89" y="0"/>
                    <a:pt x="221" y="0"/>
                  </a:cubicBezTo>
                  <a:cubicBezTo>
                    <a:pt x="359" y="0"/>
                    <a:pt x="438" y="96"/>
                    <a:pt x="438" y="216"/>
                  </a:cubicBezTo>
                  <a:cubicBezTo>
                    <a:pt x="438" y="230"/>
                    <a:pt x="438" y="242"/>
                    <a:pt x="436" y="256"/>
                  </a:cubicBezTo>
                  <a:cubicBezTo>
                    <a:pt x="109" y="256"/>
                    <a:pt x="109" y="256"/>
                    <a:pt x="109" y="256"/>
                  </a:cubicBezTo>
                  <a:cubicBezTo>
                    <a:pt x="116" y="310"/>
                    <a:pt x="154" y="351"/>
                    <a:pt x="231" y="351"/>
                  </a:cubicBezTo>
                  <a:cubicBezTo>
                    <a:pt x="284" y="351"/>
                    <a:pt x="317" y="327"/>
                    <a:pt x="333" y="295"/>
                  </a:cubicBezTo>
                  <a:cubicBezTo>
                    <a:pt x="433" y="325"/>
                    <a:pt x="433" y="325"/>
                    <a:pt x="433" y="325"/>
                  </a:cubicBezTo>
                  <a:cubicBezTo>
                    <a:pt x="408" y="380"/>
                    <a:pt x="340" y="444"/>
                    <a:pt x="229" y="444"/>
                  </a:cubicBezTo>
                  <a:cubicBezTo>
                    <a:pt x="95" y="444"/>
                    <a:pt x="0" y="355"/>
                    <a:pt x="0" y="222"/>
                  </a:cubicBezTo>
                  <a:close/>
                  <a:moveTo>
                    <a:pt x="331" y="186"/>
                  </a:moveTo>
                  <a:cubicBezTo>
                    <a:pt x="326" y="135"/>
                    <a:pt x="286" y="93"/>
                    <a:pt x="220" y="93"/>
                  </a:cubicBezTo>
                  <a:cubicBezTo>
                    <a:pt x="156" y="93"/>
                    <a:pt x="115" y="138"/>
                    <a:pt x="109" y="186"/>
                  </a:cubicBezTo>
                  <a:lnTo>
                    <a:pt x="331" y="1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B90CF988-331C-4A92-BBA0-A87DA1501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8010" y="3081375"/>
              <a:ext cx="305619" cy="322138"/>
            </a:xfrm>
            <a:custGeom>
              <a:avLst/>
              <a:gdLst>
                <a:gd name="T0" fmla="*/ 411 w 411"/>
                <a:gd name="T1" fmla="*/ 186 h 433"/>
                <a:gd name="T2" fmla="*/ 411 w 411"/>
                <a:gd name="T3" fmla="*/ 433 h 433"/>
                <a:gd name="T4" fmla="*/ 301 w 411"/>
                <a:gd name="T5" fmla="*/ 433 h 433"/>
                <a:gd name="T6" fmla="*/ 301 w 411"/>
                <a:gd name="T7" fmla="*/ 207 h 433"/>
                <a:gd name="T8" fmla="*/ 211 w 411"/>
                <a:gd name="T9" fmla="*/ 102 h 433"/>
                <a:gd name="T10" fmla="*/ 109 w 411"/>
                <a:gd name="T11" fmla="*/ 225 h 433"/>
                <a:gd name="T12" fmla="*/ 109 w 411"/>
                <a:gd name="T13" fmla="*/ 433 h 433"/>
                <a:gd name="T14" fmla="*/ 0 w 411"/>
                <a:gd name="T15" fmla="*/ 433 h 433"/>
                <a:gd name="T16" fmla="*/ 0 w 411"/>
                <a:gd name="T17" fmla="*/ 12 h 433"/>
                <a:gd name="T18" fmla="*/ 109 w 411"/>
                <a:gd name="T19" fmla="*/ 12 h 433"/>
                <a:gd name="T20" fmla="*/ 109 w 411"/>
                <a:gd name="T21" fmla="*/ 65 h 433"/>
                <a:gd name="T22" fmla="*/ 245 w 411"/>
                <a:gd name="T23" fmla="*/ 0 h 433"/>
                <a:gd name="T24" fmla="*/ 411 w 411"/>
                <a:gd name="T25" fmla="*/ 186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3">
                  <a:moveTo>
                    <a:pt x="411" y="186"/>
                  </a:moveTo>
                  <a:cubicBezTo>
                    <a:pt x="411" y="433"/>
                    <a:pt x="411" y="433"/>
                    <a:pt x="411" y="433"/>
                  </a:cubicBezTo>
                  <a:cubicBezTo>
                    <a:pt x="301" y="433"/>
                    <a:pt x="301" y="433"/>
                    <a:pt x="301" y="433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143"/>
                    <a:pt x="272" y="102"/>
                    <a:pt x="211" y="102"/>
                  </a:cubicBezTo>
                  <a:cubicBezTo>
                    <a:pt x="149" y="102"/>
                    <a:pt x="109" y="151"/>
                    <a:pt x="109" y="225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0" y="433"/>
                    <a:pt x="0" y="433"/>
                    <a:pt x="0" y="43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9" y="65"/>
                    <a:pt x="109" y="65"/>
                    <a:pt x="109" y="65"/>
                  </a:cubicBezTo>
                  <a:cubicBezTo>
                    <a:pt x="139" y="27"/>
                    <a:pt x="184" y="0"/>
                    <a:pt x="245" y="0"/>
                  </a:cubicBezTo>
                  <a:cubicBezTo>
                    <a:pt x="355" y="0"/>
                    <a:pt x="411" y="74"/>
                    <a:pt x="411" y="1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D61975F9-1C26-4F61-B329-21E0CB5A8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4183" y="2988222"/>
              <a:ext cx="229443" cy="419422"/>
            </a:xfrm>
            <a:custGeom>
              <a:avLst/>
              <a:gdLst>
                <a:gd name="T0" fmla="*/ 309 w 309"/>
                <a:gd name="T1" fmla="*/ 545 h 564"/>
                <a:gd name="T2" fmla="*/ 211 w 309"/>
                <a:gd name="T3" fmla="*/ 564 h 564"/>
                <a:gd name="T4" fmla="*/ 70 w 309"/>
                <a:gd name="T5" fmla="*/ 414 h 564"/>
                <a:gd name="T6" fmla="*/ 70 w 309"/>
                <a:gd name="T7" fmla="*/ 233 h 564"/>
                <a:gd name="T8" fmla="*/ 0 w 309"/>
                <a:gd name="T9" fmla="*/ 233 h 564"/>
                <a:gd name="T10" fmla="*/ 0 w 309"/>
                <a:gd name="T11" fmla="*/ 137 h 564"/>
                <a:gd name="T12" fmla="*/ 70 w 309"/>
                <a:gd name="T13" fmla="*/ 137 h 564"/>
                <a:gd name="T14" fmla="*/ 70 w 309"/>
                <a:gd name="T15" fmla="*/ 0 h 564"/>
                <a:gd name="T16" fmla="*/ 181 w 309"/>
                <a:gd name="T17" fmla="*/ 0 h 564"/>
                <a:gd name="T18" fmla="*/ 181 w 309"/>
                <a:gd name="T19" fmla="*/ 137 h 564"/>
                <a:gd name="T20" fmla="*/ 304 w 309"/>
                <a:gd name="T21" fmla="*/ 137 h 564"/>
                <a:gd name="T22" fmla="*/ 304 w 309"/>
                <a:gd name="T23" fmla="*/ 233 h 564"/>
                <a:gd name="T24" fmla="*/ 181 w 309"/>
                <a:gd name="T25" fmla="*/ 233 h 564"/>
                <a:gd name="T26" fmla="*/ 181 w 309"/>
                <a:gd name="T27" fmla="*/ 414 h 564"/>
                <a:gd name="T28" fmla="*/ 233 w 309"/>
                <a:gd name="T29" fmla="*/ 467 h 564"/>
                <a:gd name="T30" fmla="*/ 283 w 309"/>
                <a:gd name="T31" fmla="*/ 455 h 564"/>
                <a:gd name="T32" fmla="*/ 309 w 309"/>
                <a:gd name="T33" fmla="*/ 5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9" h="564">
                  <a:moveTo>
                    <a:pt x="309" y="545"/>
                  </a:moveTo>
                  <a:cubicBezTo>
                    <a:pt x="276" y="558"/>
                    <a:pt x="246" y="564"/>
                    <a:pt x="211" y="564"/>
                  </a:cubicBezTo>
                  <a:cubicBezTo>
                    <a:pt x="115" y="564"/>
                    <a:pt x="70" y="505"/>
                    <a:pt x="70" y="414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304" y="137"/>
                    <a:pt x="304" y="137"/>
                    <a:pt x="304" y="137"/>
                  </a:cubicBezTo>
                  <a:cubicBezTo>
                    <a:pt x="304" y="233"/>
                    <a:pt x="304" y="233"/>
                    <a:pt x="304" y="233"/>
                  </a:cubicBezTo>
                  <a:cubicBezTo>
                    <a:pt x="181" y="233"/>
                    <a:pt x="181" y="233"/>
                    <a:pt x="181" y="233"/>
                  </a:cubicBezTo>
                  <a:cubicBezTo>
                    <a:pt x="181" y="414"/>
                    <a:pt x="181" y="414"/>
                    <a:pt x="181" y="414"/>
                  </a:cubicBezTo>
                  <a:cubicBezTo>
                    <a:pt x="181" y="448"/>
                    <a:pt x="198" y="467"/>
                    <a:pt x="233" y="467"/>
                  </a:cubicBezTo>
                  <a:cubicBezTo>
                    <a:pt x="252" y="467"/>
                    <a:pt x="266" y="464"/>
                    <a:pt x="283" y="455"/>
                  </a:cubicBezTo>
                  <a:lnTo>
                    <a:pt x="309" y="5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60B257FF-E995-4427-82CC-43BA2EDAD3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72250" y="3081375"/>
              <a:ext cx="338200" cy="330398"/>
            </a:xfrm>
            <a:custGeom>
              <a:avLst/>
              <a:gdLst>
                <a:gd name="T0" fmla="*/ 0 w 455"/>
                <a:gd name="T1" fmla="*/ 222 h 444"/>
                <a:gd name="T2" fmla="*/ 208 w 455"/>
                <a:gd name="T3" fmla="*/ 0 h 444"/>
                <a:gd name="T4" fmla="*/ 344 w 455"/>
                <a:gd name="T5" fmla="*/ 62 h 444"/>
                <a:gd name="T6" fmla="*/ 344 w 455"/>
                <a:gd name="T7" fmla="*/ 12 h 444"/>
                <a:gd name="T8" fmla="*/ 455 w 455"/>
                <a:gd name="T9" fmla="*/ 12 h 444"/>
                <a:gd name="T10" fmla="*/ 455 w 455"/>
                <a:gd name="T11" fmla="*/ 433 h 444"/>
                <a:gd name="T12" fmla="*/ 344 w 455"/>
                <a:gd name="T13" fmla="*/ 433 h 444"/>
                <a:gd name="T14" fmla="*/ 344 w 455"/>
                <a:gd name="T15" fmla="*/ 381 h 444"/>
                <a:gd name="T16" fmla="*/ 208 w 455"/>
                <a:gd name="T17" fmla="*/ 444 h 444"/>
                <a:gd name="T18" fmla="*/ 0 w 455"/>
                <a:gd name="T19" fmla="*/ 222 h 444"/>
                <a:gd name="T20" fmla="*/ 347 w 455"/>
                <a:gd name="T21" fmla="*/ 221 h 444"/>
                <a:gd name="T22" fmla="*/ 227 w 455"/>
                <a:gd name="T23" fmla="*/ 98 h 444"/>
                <a:gd name="T24" fmla="*/ 109 w 455"/>
                <a:gd name="T25" fmla="*/ 221 h 444"/>
                <a:gd name="T26" fmla="*/ 227 w 455"/>
                <a:gd name="T27" fmla="*/ 346 h 444"/>
                <a:gd name="T28" fmla="*/ 347 w 455"/>
                <a:gd name="T29" fmla="*/ 221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5" h="444">
                  <a:moveTo>
                    <a:pt x="0" y="222"/>
                  </a:moveTo>
                  <a:cubicBezTo>
                    <a:pt x="0" y="94"/>
                    <a:pt x="92" y="0"/>
                    <a:pt x="208" y="0"/>
                  </a:cubicBezTo>
                  <a:cubicBezTo>
                    <a:pt x="267" y="0"/>
                    <a:pt x="314" y="24"/>
                    <a:pt x="344" y="62"/>
                  </a:cubicBezTo>
                  <a:cubicBezTo>
                    <a:pt x="344" y="12"/>
                    <a:pt x="344" y="12"/>
                    <a:pt x="344" y="12"/>
                  </a:cubicBezTo>
                  <a:cubicBezTo>
                    <a:pt x="455" y="12"/>
                    <a:pt x="455" y="12"/>
                    <a:pt x="455" y="12"/>
                  </a:cubicBezTo>
                  <a:cubicBezTo>
                    <a:pt x="455" y="433"/>
                    <a:pt x="455" y="433"/>
                    <a:pt x="455" y="433"/>
                  </a:cubicBezTo>
                  <a:cubicBezTo>
                    <a:pt x="344" y="433"/>
                    <a:pt x="344" y="433"/>
                    <a:pt x="344" y="433"/>
                  </a:cubicBezTo>
                  <a:cubicBezTo>
                    <a:pt x="344" y="381"/>
                    <a:pt x="344" y="381"/>
                    <a:pt x="344" y="381"/>
                  </a:cubicBezTo>
                  <a:cubicBezTo>
                    <a:pt x="314" y="420"/>
                    <a:pt x="267" y="444"/>
                    <a:pt x="208" y="444"/>
                  </a:cubicBezTo>
                  <a:cubicBezTo>
                    <a:pt x="92" y="444"/>
                    <a:pt x="0" y="350"/>
                    <a:pt x="0" y="222"/>
                  </a:cubicBezTo>
                  <a:close/>
                  <a:moveTo>
                    <a:pt x="347" y="221"/>
                  </a:moveTo>
                  <a:cubicBezTo>
                    <a:pt x="347" y="149"/>
                    <a:pt x="294" y="98"/>
                    <a:pt x="227" y="98"/>
                  </a:cubicBezTo>
                  <a:cubicBezTo>
                    <a:pt x="158" y="98"/>
                    <a:pt x="109" y="149"/>
                    <a:pt x="109" y="221"/>
                  </a:cubicBezTo>
                  <a:cubicBezTo>
                    <a:pt x="109" y="295"/>
                    <a:pt x="158" y="346"/>
                    <a:pt x="227" y="346"/>
                  </a:cubicBezTo>
                  <a:cubicBezTo>
                    <a:pt x="294" y="346"/>
                    <a:pt x="347" y="295"/>
                    <a:pt x="347" y="2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3A15E76-CE4B-421D-9D20-EE7A54506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6969" y="2988222"/>
              <a:ext cx="230361" cy="419422"/>
            </a:xfrm>
            <a:custGeom>
              <a:avLst/>
              <a:gdLst>
                <a:gd name="T0" fmla="*/ 310 w 310"/>
                <a:gd name="T1" fmla="*/ 545 h 564"/>
                <a:gd name="T2" fmla="*/ 211 w 310"/>
                <a:gd name="T3" fmla="*/ 564 h 564"/>
                <a:gd name="T4" fmla="*/ 71 w 310"/>
                <a:gd name="T5" fmla="*/ 414 h 564"/>
                <a:gd name="T6" fmla="*/ 71 w 310"/>
                <a:gd name="T7" fmla="*/ 233 h 564"/>
                <a:gd name="T8" fmla="*/ 0 w 310"/>
                <a:gd name="T9" fmla="*/ 233 h 564"/>
                <a:gd name="T10" fmla="*/ 0 w 310"/>
                <a:gd name="T11" fmla="*/ 137 h 564"/>
                <a:gd name="T12" fmla="*/ 71 w 310"/>
                <a:gd name="T13" fmla="*/ 137 h 564"/>
                <a:gd name="T14" fmla="*/ 71 w 310"/>
                <a:gd name="T15" fmla="*/ 0 h 564"/>
                <a:gd name="T16" fmla="*/ 181 w 310"/>
                <a:gd name="T17" fmla="*/ 0 h 564"/>
                <a:gd name="T18" fmla="*/ 181 w 310"/>
                <a:gd name="T19" fmla="*/ 137 h 564"/>
                <a:gd name="T20" fmla="*/ 305 w 310"/>
                <a:gd name="T21" fmla="*/ 137 h 564"/>
                <a:gd name="T22" fmla="*/ 305 w 310"/>
                <a:gd name="T23" fmla="*/ 233 h 564"/>
                <a:gd name="T24" fmla="*/ 181 w 310"/>
                <a:gd name="T25" fmla="*/ 233 h 564"/>
                <a:gd name="T26" fmla="*/ 181 w 310"/>
                <a:gd name="T27" fmla="*/ 414 h 564"/>
                <a:gd name="T28" fmla="*/ 233 w 310"/>
                <a:gd name="T29" fmla="*/ 467 h 564"/>
                <a:gd name="T30" fmla="*/ 283 w 310"/>
                <a:gd name="T31" fmla="*/ 455 h 564"/>
                <a:gd name="T32" fmla="*/ 310 w 310"/>
                <a:gd name="T33" fmla="*/ 54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564">
                  <a:moveTo>
                    <a:pt x="310" y="545"/>
                  </a:moveTo>
                  <a:cubicBezTo>
                    <a:pt x="276" y="558"/>
                    <a:pt x="246" y="564"/>
                    <a:pt x="211" y="564"/>
                  </a:cubicBezTo>
                  <a:cubicBezTo>
                    <a:pt x="115" y="564"/>
                    <a:pt x="71" y="505"/>
                    <a:pt x="71" y="414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305" y="137"/>
                    <a:pt x="305" y="137"/>
                    <a:pt x="305" y="137"/>
                  </a:cubicBezTo>
                  <a:cubicBezTo>
                    <a:pt x="305" y="233"/>
                    <a:pt x="305" y="233"/>
                    <a:pt x="305" y="233"/>
                  </a:cubicBezTo>
                  <a:cubicBezTo>
                    <a:pt x="181" y="233"/>
                    <a:pt x="181" y="233"/>
                    <a:pt x="181" y="233"/>
                  </a:cubicBezTo>
                  <a:cubicBezTo>
                    <a:pt x="181" y="414"/>
                    <a:pt x="181" y="414"/>
                    <a:pt x="181" y="414"/>
                  </a:cubicBezTo>
                  <a:cubicBezTo>
                    <a:pt x="181" y="448"/>
                    <a:pt x="198" y="467"/>
                    <a:pt x="233" y="467"/>
                  </a:cubicBezTo>
                  <a:cubicBezTo>
                    <a:pt x="252" y="467"/>
                    <a:pt x="266" y="464"/>
                    <a:pt x="283" y="455"/>
                  </a:cubicBezTo>
                  <a:lnTo>
                    <a:pt x="310" y="5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38C31EC3-22BC-4A6F-8311-A8D5DA322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72933" y="2950134"/>
              <a:ext cx="97284" cy="453380"/>
            </a:xfrm>
            <a:custGeom>
              <a:avLst/>
              <a:gdLst>
                <a:gd name="T0" fmla="*/ 0 w 131"/>
                <a:gd name="T1" fmla="*/ 64 h 609"/>
                <a:gd name="T2" fmla="*/ 66 w 131"/>
                <a:gd name="T3" fmla="*/ 0 h 609"/>
                <a:gd name="T4" fmla="*/ 131 w 131"/>
                <a:gd name="T5" fmla="*/ 64 h 609"/>
                <a:gd name="T6" fmla="*/ 66 w 131"/>
                <a:gd name="T7" fmla="*/ 129 h 609"/>
                <a:gd name="T8" fmla="*/ 0 w 131"/>
                <a:gd name="T9" fmla="*/ 64 h 609"/>
                <a:gd name="T10" fmla="*/ 9 w 131"/>
                <a:gd name="T11" fmla="*/ 188 h 609"/>
                <a:gd name="T12" fmla="*/ 120 w 131"/>
                <a:gd name="T13" fmla="*/ 188 h 609"/>
                <a:gd name="T14" fmla="*/ 120 w 131"/>
                <a:gd name="T15" fmla="*/ 609 h 609"/>
                <a:gd name="T16" fmla="*/ 9 w 131"/>
                <a:gd name="T17" fmla="*/ 609 h 609"/>
                <a:gd name="T18" fmla="*/ 9 w 131"/>
                <a:gd name="T19" fmla="*/ 188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609">
                  <a:moveTo>
                    <a:pt x="0" y="64"/>
                  </a:moveTo>
                  <a:cubicBezTo>
                    <a:pt x="0" y="29"/>
                    <a:pt x="29" y="0"/>
                    <a:pt x="66" y="0"/>
                  </a:cubicBezTo>
                  <a:cubicBezTo>
                    <a:pt x="102" y="0"/>
                    <a:pt x="131" y="29"/>
                    <a:pt x="131" y="64"/>
                  </a:cubicBezTo>
                  <a:cubicBezTo>
                    <a:pt x="131" y="100"/>
                    <a:pt x="102" y="129"/>
                    <a:pt x="66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9" y="188"/>
                  </a:moveTo>
                  <a:cubicBezTo>
                    <a:pt x="120" y="188"/>
                    <a:pt x="120" y="188"/>
                    <a:pt x="120" y="188"/>
                  </a:cubicBezTo>
                  <a:cubicBezTo>
                    <a:pt x="120" y="609"/>
                    <a:pt x="120" y="609"/>
                    <a:pt x="120" y="609"/>
                  </a:cubicBezTo>
                  <a:cubicBezTo>
                    <a:pt x="9" y="609"/>
                    <a:pt x="9" y="609"/>
                    <a:pt x="9" y="609"/>
                  </a:cubicBezTo>
                  <a:lnTo>
                    <a:pt x="9" y="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9A5F7C99-035B-4095-AD30-862454BD89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89490" y="3081375"/>
              <a:ext cx="335446" cy="330398"/>
            </a:xfrm>
            <a:custGeom>
              <a:avLst/>
              <a:gdLst>
                <a:gd name="T0" fmla="*/ 0 w 451"/>
                <a:gd name="T1" fmla="*/ 222 h 444"/>
                <a:gd name="T2" fmla="*/ 226 w 451"/>
                <a:gd name="T3" fmla="*/ 0 h 444"/>
                <a:gd name="T4" fmla="*/ 451 w 451"/>
                <a:gd name="T5" fmla="*/ 222 h 444"/>
                <a:gd name="T6" fmla="*/ 226 w 451"/>
                <a:gd name="T7" fmla="*/ 444 h 444"/>
                <a:gd name="T8" fmla="*/ 0 w 451"/>
                <a:gd name="T9" fmla="*/ 222 h 444"/>
                <a:gd name="T10" fmla="*/ 344 w 451"/>
                <a:gd name="T11" fmla="*/ 222 h 444"/>
                <a:gd name="T12" fmla="*/ 226 w 451"/>
                <a:gd name="T13" fmla="*/ 100 h 444"/>
                <a:gd name="T14" fmla="*/ 108 w 451"/>
                <a:gd name="T15" fmla="*/ 222 h 444"/>
                <a:gd name="T16" fmla="*/ 226 w 451"/>
                <a:gd name="T17" fmla="*/ 345 h 444"/>
                <a:gd name="T18" fmla="*/ 344 w 451"/>
                <a:gd name="T19" fmla="*/ 2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444">
                  <a:moveTo>
                    <a:pt x="0" y="222"/>
                  </a:moveTo>
                  <a:cubicBezTo>
                    <a:pt x="0" y="96"/>
                    <a:pt x="96" y="0"/>
                    <a:pt x="226" y="0"/>
                  </a:cubicBezTo>
                  <a:cubicBezTo>
                    <a:pt x="356" y="0"/>
                    <a:pt x="451" y="96"/>
                    <a:pt x="451" y="222"/>
                  </a:cubicBezTo>
                  <a:cubicBezTo>
                    <a:pt x="451" y="348"/>
                    <a:pt x="356" y="444"/>
                    <a:pt x="226" y="444"/>
                  </a:cubicBezTo>
                  <a:cubicBezTo>
                    <a:pt x="96" y="444"/>
                    <a:pt x="0" y="348"/>
                    <a:pt x="0" y="222"/>
                  </a:cubicBezTo>
                  <a:close/>
                  <a:moveTo>
                    <a:pt x="344" y="222"/>
                  </a:moveTo>
                  <a:cubicBezTo>
                    <a:pt x="344" y="152"/>
                    <a:pt x="296" y="100"/>
                    <a:pt x="226" y="100"/>
                  </a:cubicBezTo>
                  <a:cubicBezTo>
                    <a:pt x="155" y="100"/>
                    <a:pt x="108" y="152"/>
                    <a:pt x="108" y="222"/>
                  </a:cubicBezTo>
                  <a:cubicBezTo>
                    <a:pt x="108" y="292"/>
                    <a:pt x="155" y="345"/>
                    <a:pt x="226" y="345"/>
                  </a:cubicBezTo>
                  <a:cubicBezTo>
                    <a:pt x="296" y="345"/>
                    <a:pt x="344" y="292"/>
                    <a:pt x="344" y="2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4E0DB0CC-47B4-49DA-89BD-65FC047C7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55681" y="3081375"/>
              <a:ext cx="305619" cy="322138"/>
            </a:xfrm>
            <a:custGeom>
              <a:avLst/>
              <a:gdLst>
                <a:gd name="T0" fmla="*/ 411 w 411"/>
                <a:gd name="T1" fmla="*/ 186 h 433"/>
                <a:gd name="T2" fmla="*/ 411 w 411"/>
                <a:gd name="T3" fmla="*/ 433 h 433"/>
                <a:gd name="T4" fmla="*/ 301 w 411"/>
                <a:gd name="T5" fmla="*/ 433 h 433"/>
                <a:gd name="T6" fmla="*/ 301 w 411"/>
                <a:gd name="T7" fmla="*/ 207 h 433"/>
                <a:gd name="T8" fmla="*/ 211 w 411"/>
                <a:gd name="T9" fmla="*/ 102 h 433"/>
                <a:gd name="T10" fmla="*/ 110 w 411"/>
                <a:gd name="T11" fmla="*/ 225 h 433"/>
                <a:gd name="T12" fmla="*/ 110 w 411"/>
                <a:gd name="T13" fmla="*/ 433 h 433"/>
                <a:gd name="T14" fmla="*/ 0 w 411"/>
                <a:gd name="T15" fmla="*/ 433 h 433"/>
                <a:gd name="T16" fmla="*/ 0 w 411"/>
                <a:gd name="T17" fmla="*/ 12 h 433"/>
                <a:gd name="T18" fmla="*/ 110 w 411"/>
                <a:gd name="T19" fmla="*/ 12 h 433"/>
                <a:gd name="T20" fmla="*/ 110 w 411"/>
                <a:gd name="T21" fmla="*/ 65 h 433"/>
                <a:gd name="T22" fmla="*/ 245 w 411"/>
                <a:gd name="T23" fmla="*/ 0 h 433"/>
                <a:gd name="T24" fmla="*/ 411 w 411"/>
                <a:gd name="T25" fmla="*/ 186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3">
                  <a:moveTo>
                    <a:pt x="411" y="186"/>
                  </a:moveTo>
                  <a:cubicBezTo>
                    <a:pt x="411" y="433"/>
                    <a:pt x="411" y="433"/>
                    <a:pt x="411" y="433"/>
                  </a:cubicBezTo>
                  <a:cubicBezTo>
                    <a:pt x="301" y="433"/>
                    <a:pt x="301" y="433"/>
                    <a:pt x="301" y="433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143"/>
                    <a:pt x="272" y="102"/>
                    <a:pt x="211" y="102"/>
                  </a:cubicBezTo>
                  <a:cubicBezTo>
                    <a:pt x="150" y="102"/>
                    <a:pt x="110" y="151"/>
                    <a:pt x="110" y="225"/>
                  </a:cubicBezTo>
                  <a:cubicBezTo>
                    <a:pt x="110" y="433"/>
                    <a:pt x="110" y="433"/>
                    <a:pt x="110" y="433"/>
                  </a:cubicBezTo>
                  <a:cubicBezTo>
                    <a:pt x="0" y="433"/>
                    <a:pt x="0" y="433"/>
                    <a:pt x="0" y="43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39" y="27"/>
                    <a:pt x="184" y="0"/>
                    <a:pt x="245" y="0"/>
                  </a:cubicBezTo>
                  <a:cubicBezTo>
                    <a:pt x="355" y="0"/>
                    <a:pt x="411" y="74"/>
                    <a:pt x="411" y="1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095AD8A8-237A-45A8-859D-2EEC828BFB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70575" y="3449402"/>
              <a:ext cx="97743" cy="95448"/>
            </a:xfrm>
            <a:prstGeom prst="ellipse">
              <a:avLst/>
            </a:prstGeom>
            <a:solidFill>
              <a:srgbClr val="39C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CE8719AC-EEC9-4742-8EFB-C1C1091147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88050" y="3449402"/>
              <a:ext cx="98202" cy="95448"/>
            </a:xfrm>
            <a:prstGeom prst="ellipse">
              <a:avLst/>
            </a:prstGeom>
            <a:solidFill>
              <a:srgbClr val="37D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69613AE7-3857-45B1-AB03-69D09A1A6C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906443" y="3449402"/>
              <a:ext cx="98202" cy="95448"/>
            </a:xfrm>
            <a:prstGeom prst="ellipse">
              <a:avLst/>
            </a:prstGeom>
            <a:solidFill>
              <a:srgbClr val="FF4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609BF1E1-B9F2-4117-B4E9-5975FD36B60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24835" y="3449402"/>
              <a:ext cx="97284" cy="95448"/>
            </a:xfrm>
            <a:prstGeom prst="ellipse">
              <a:avLst/>
            </a:prstGeom>
            <a:solidFill>
              <a:srgbClr val="FDB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D70A41E6-B1D9-46B1-8D27-A677C0C7A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37050" y="3459957"/>
              <a:ext cx="373075" cy="451085"/>
            </a:xfrm>
            <a:custGeom>
              <a:avLst/>
              <a:gdLst>
                <a:gd name="T0" fmla="*/ 0 w 502"/>
                <a:gd name="T1" fmla="*/ 429 h 606"/>
                <a:gd name="T2" fmla="*/ 109 w 502"/>
                <a:gd name="T3" fmla="*/ 396 h 606"/>
                <a:gd name="T4" fmla="*/ 275 w 502"/>
                <a:gd name="T5" fmla="*/ 505 h 606"/>
                <a:gd name="T6" fmla="*/ 386 w 502"/>
                <a:gd name="T7" fmla="*/ 432 h 606"/>
                <a:gd name="T8" fmla="*/ 309 w 502"/>
                <a:gd name="T9" fmla="*/ 362 h 606"/>
                <a:gd name="T10" fmla="*/ 160 w 502"/>
                <a:gd name="T11" fmla="*/ 315 h 606"/>
                <a:gd name="T12" fmla="*/ 29 w 502"/>
                <a:gd name="T13" fmla="*/ 167 h 606"/>
                <a:gd name="T14" fmla="*/ 238 w 502"/>
                <a:gd name="T15" fmla="*/ 0 h 606"/>
                <a:gd name="T16" fmla="*/ 488 w 502"/>
                <a:gd name="T17" fmla="*/ 150 h 606"/>
                <a:gd name="T18" fmla="*/ 383 w 502"/>
                <a:gd name="T19" fmla="*/ 180 h 606"/>
                <a:gd name="T20" fmla="*/ 239 w 502"/>
                <a:gd name="T21" fmla="*/ 100 h 606"/>
                <a:gd name="T22" fmla="*/ 145 w 502"/>
                <a:gd name="T23" fmla="*/ 164 h 606"/>
                <a:gd name="T24" fmla="*/ 200 w 502"/>
                <a:gd name="T25" fmla="*/ 219 h 606"/>
                <a:gd name="T26" fmla="*/ 345 w 502"/>
                <a:gd name="T27" fmla="*/ 265 h 606"/>
                <a:gd name="T28" fmla="*/ 502 w 502"/>
                <a:gd name="T29" fmla="*/ 425 h 606"/>
                <a:gd name="T30" fmla="*/ 269 w 502"/>
                <a:gd name="T31" fmla="*/ 606 h 606"/>
                <a:gd name="T32" fmla="*/ 0 w 502"/>
                <a:gd name="T33" fmla="*/ 42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2" h="606">
                  <a:moveTo>
                    <a:pt x="0" y="429"/>
                  </a:moveTo>
                  <a:cubicBezTo>
                    <a:pt x="109" y="396"/>
                    <a:pt x="109" y="396"/>
                    <a:pt x="109" y="396"/>
                  </a:cubicBezTo>
                  <a:cubicBezTo>
                    <a:pt x="132" y="457"/>
                    <a:pt x="191" y="505"/>
                    <a:pt x="275" y="505"/>
                  </a:cubicBezTo>
                  <a:cubicBezTo>
                    <a:pt x="344" y="505"/>
                    <a:pt x="386" y="470"/>
                    <a:pt x="386" y="432"/>
                  </a:cubicBezTo>
                  <a:cubicBezTo>
                    <a:pt x="386" y="401"/>
                    <a:pt x="365" y="380"/>
                    <a:pt x="309" y="362"/>
                  </a:cubicBezTo>
                  <a:cubicBezTo>
                    <a:pt x="160" y="315"/>
                    <a:pt x="160" y="315"/>
                    <a:pt x="160" y="315"/>
                  </a:cubicBezTo>
                  <a:cubicBezTo>
                    <a:pt x="84" y="291"/>
                    <a:pt x="28" y="242"/>
                    <a:pt x="29" y="167"/>
                  </a:cubicBezTo>
                  <a:cubicBezTo>
                    <a:pt x="28" y="76"/>
                    <a:pt x="116" y="0"/>
                    <a:pt x="238" y="0"/>
                  </a:cubicBezTo>
                  <a:cubicBezTo>
                    <a:pt x="364" y="0"/>
                    <a:pt x="457" y="69"/>
                    <a:pt x="488" y="150"/>
                  </a:cubicBezTo>
                  <a:cubicBezTo>
                    <a:pt x="383" y="180"/>
                    <a:pt x="383" y="180"/>
                    <a:pt x="383" y="180"/>
                  </a:cubicBezTo>
                  <a:cubicBezTo>
                    <a:pt x="359" y="133"/>
                    <a:pt x="304" y="100"/>
                    <a:pt x="239" y="100"/>
                  </a:cubicBezTo>
                  <a:cubicBezTo>
                    <a:pt x="181" y="100"/>
                    <a:pt x="145" y="130"/>
                    <a:pt x="145" y="164"/>
                  </a:cubicBezTo>
                  <a:cubicBezTo>
                    <a:pt x="145" y="190"/>
                    <a:pt x="162" y="207"/>
                    <a:pt x="200" y="219"/>
                  </a:cubicBezTo>
                  <a:cubicBezTo>
                    <a:pt x="345" y="265"/>
                    <a:pt x="345" y="265"/>
                    <a:pt x="345" y="265"/>
                  </a:cubicBezTo>
                  <a:cubicBezTo>
                    <a:pt x="434" y="293"/>
                    <a:pt x="502" y="330"/>
                    <a:pt x="502" y="425"/>
                  </a:cubicBezTo>
                  <a:cubicBezTo>
                    <a:pt x="502" y="525"/>
                    <a:pt x="408" y="606"/>
                    <a:pt x="269" y="606"/>
                  </a:cubicBezTo>
                  <a:cubicBezTo>
                    <a:pt x="126" y="606"/>
                    <a:pt x="32" y="520"/>
                    <a:pt x="0" y="4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D5FCDCFA-B76A-4132-90CC-095165D2AD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6454" y="3486572"/>
              <a:ext cx="229443" cy="420799"/>
            </a:xfrm>
            <a:custGeom>
              <a:avLst/>
              <a:gdLst>
                <a:gd name="T0" fmla="*/ 309 w 309"/>
                <a:gd name="T1" fmla="*/ 545 h 565"/>
                <a:gd name="T2" fmla="*/ 211 w 309"/>
                <a:gd name="T3" fmla="*/ 565 h 565"/>
                <a:gd name="T4" fmla="*/ 70 w 309"/>
                <a:gd name="T5" fmla="*/ 414 h 565"/>
                <a:gd name="T6" fmla="*/ 70 w 309"/>
                <a:gd name="T7" fmla="*/ 233 h 565"/>
                <a:gd name="T8" fmla="*/ 0 w 309"/>
                <a:gd name="T9" fmla="*/ 233 h 565"/>
                <a:gd name="T10" fmla="*/ 0 w 309"/>
                <a:gd name="T11" fmla="*/ 137 h 565"/>
                <a:gd name="T12" fmla="*/ 70 w 309"/>
                <a:gd name="T13" fmla="*/ 137 h 565"/>
                <a:gd name="T14" fmla="*/ 70 w 309"/>
                <a:gd name="T15" fmla="*/ 0 h 565"/>
                <a:gd name="T16" fmla="*/ 181 w 309"/>
                <a:gd name="T17" fmla="*/ 0 h 565"/>
                <a:gd name="T18" fmla="*/ 181 w 309"/>
                <a:gd name="T19" fmla="*/ 137 h 565"/>
                <a:gd name="T20" fmla="*/ 304 w 309"/>
                <a:gd name="T21" fmla="*/ 137 h 565"/>
                <a:gd name="T22" fmla="*/ 304 w 309"/>
                <a:gd name="T23" fmla="*/ 233 h 565"/>
                <a:gd name="T24" fmla="*/ 181 w 309"/>
                <a:gd name="T25" fmla="*/ 233 h 565"/>
                <a:gd name="T26" fmla="*/ 181 w 309"/>
                <a:gd name="T27" fmla="*/ 414 h 565"/>
                <a:gd name="T28" fmla="*/ 233 w 309"/>
                <a:gd name="T29" fmla="*/ 467 h 565"/>
                <a:gd name="T30" fmla="*/ 283 w 309"/>
                <a:gd name="T31" fmla="*/ 456 h 565"/>
                <a:gd name="T32" fmla="*/ 309 w 309"/>
                <a:gd name="T33" fmla="*/ 54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9" h="565">
                  <a:moveTo>
                    <a:pt x="309" y="545"/>
                  </a:moveTo>
                  <a:cubicBezTo>
                    <a:pt x="276" y="558"/>
                    <a:pt x="246" y="565"/>
                    <a:pt x="211" y="565"/>
                  </a:cubicBezTo>
                  <a:cubicBezTo>
                    <a:pt x="114" y="565"/>
                    <a:pt x="70" y="505"/>
                    <a:pt x="70" y="414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0" y="233"/>
                    <a:pt x="0" y="233"/>
                    <a:pt x="0" y="23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304" y="137"/>
                    <a:pt x="304" y="137"/>
                    <a:pt x="304" y="137"/>
                  </a:cubicBezTo>
                  <a:cubicBezTo>
                    <a:pt x="304" y="233"/>
                    <a:pt x="304" y="233"/>
                    <a:pt x="304" y="233"/>
                  </a:cubicBezTo>
                  <a:cubicBezTo>
                    <a:pt x="181" y="233"/>
                    <a:pt x="181" y="233"/>
                    <a:pt x="181" y="233"/>
                  </a:cubicBezTo>
                  <a:cubicBezTo>
                    <a:pt x="181" y="414"/>
                    <a:pt x="181" y="414"/>
                    <a:pt x="181" y="414"/>
                  </a:cubicBezTo>
                  <a:cubicBezTo>
                    <a:pt x="181" y="448"/>
                    <a:pt x="198" y="467"/>
                    <a:pt x="233" y="467"/>
                  </a:cubicBezTo>
                  <a:cubicBezTo>
                    <a:pt x="252" y="467"/>
                    <a:pt x="266" y="464"/>
                    <a:pt x="283" y="456"/>
                  </a:cubicBezTo>
                  <a:lnTo>
                    <a:pt x="309" y="5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2986C851-C4C0-4DBE-BF2D-D0A6DFAF01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3794" y="3588445"/>
              <a:ext cx="305619" cy="322597"/>
            </a:xfrm>
            <a:custGeom>
              <a:avLst/>
              <a:gdLst>
                <a:gd name="T0" fmla="*/ 411 w 411"/>
                <a:gd name="T1" fmla="*/ 0 h 433"/>
                <a:gd name="T2" fmla="*/ 411 w 411"/>
                <a:gd name="T3" fmla="*/ 421 h 433"/>
                <a:gd name="T4" fmla="*/ 301 w 411"/>
                <a:gd name="T5" fmla="*/ 421 h 433"/>
                <a:gd name="T6" fmla="*/ 301 w 411"/>
                <a:gd name="T7" fmla="*/ 368 h 433"/>
                <a:gd name="T8" fmla="*/ 167 w 411"/>
                <a:gd name="T9" fmla="*/ 433 h 433"/>
                <a:gd name="T10" fmla="*/ 0 w 411"/>
                <a:gd name="T11" fmla="*/ 245 h 433"/>
                <a:gd name="T12" fmla="*/ 0 w 411"/>
                <a:gd name="T13" fmla="*/ 0 h 433"/>
                <a:gd name="T14" fmla="*/ 110 w 411"/>
                <a:gd name="T15" fmla="*/ 0 h 433"/>
                <a:gd name="T16" fmla="*/ 110 w 411"/>
                <a:gd name="T17" fmla="*/ 225 h 433"/>
                <a:gd name="T18" fmla="*/ 200 w 411"/>
                <a:gd name="T19" fmla="*/ 330 h 433"/>
                <a:gd name="T20" fmla="*/ 301 w 411"/>
                <a:gd name="T21" fmla="*/ 207 h 433"/>
                <a:gd name="T22" fmla="*/ 301 w 411"/>
                <a:gd name="T23" fmla="*/ 0 h 433"/>
                <a:gd name="T24" fmla="*/ 411 w 411"/>
                <a:gd name="T25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3">
                  <a:moveTo>
                    <a:pt x="411" y="0"/>
                  </a:moveTo>
                  <a:cubicBezTo>
                    <a:pt x="411" y="421"/>
                    <a:pt x="411" y="421"/>
                    <a:pt x="411" y="421"/>
                  </a:cubicBezTo>
                  <a:cubicBezTo>
                    <a:pt x="301" y="421"/>
                    <a:pt x="301" y="421"/>
                    <a:pt x="301" y="421"/>
                  </a:cubicBezTo>
                  <a:cubicBezTo>
                    <a:pt x="301" y="368"/>
                    <a:pt x="301" y="368"/>
                    <a:pt x="301" y="368"/>
                  </a:cubicBezTo>
                  <a:cubicBezTo>
                    <a:pt x="273" y="405"/>
                    <a:pt x="227" y="433"/>
                    <a:pt x="167" y="433"/>
                  </a:cubicBezTo>
                  <a:cubicBezTo>
                    <a:pt x="56" y="433"/>
                    <a:pt x="0" y="359"/>
                    <a:pt x="0" y="2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89"/>
                    <a:pt x="139" y="330"/>
                    <a:pt x="200" y="330"/>
                  </a:cubicBezTo>
                  <a:cubicBezTo>
                    <a:pt x="262" y="330"/>
                    <a:pt x="301" y="282"/>
                    <a:pt x="301" y="207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41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3D686E0-A4BE-4E90-AC56-67E3366953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90617" y="3449402"/>
              <a:ext cx="337741" cy="461640"/>
            </a:xfrm>
            <a:custGeom>
              <a:avLst/>
              <a:gdLst>
                <a:gd name="T0" fmla="*/ 454 w 454"/>
                <a:gd name="T1" fmla="*/ 0 h 620"/>
                <a:gd name="T2" fmla="*/ 454 w 454"/>
                <a:gd name="T3" fmla="*/ 608 h 620"/>
                <a:gd name="T4" fmla="*/ 344 w 454"/>
                <a:gd name="T5" fmla="*/ 608 h 620"/>
                <a:gd name="T6" fmla="*/ 344 w 454"/>
                <a:gd name="T7" fmla="*/ 556 h 620"/>
                <a:gd name="T8" fmla="*/ 208 w 454"/>
                <a:gd name="T9" fmla="*/ 620 h 620"/>
                <a:gd name="T10" fmla="*/ 0 w 454"/>
                <a:gd name="T11" fmla="*/ 398 h 620"/>
                <a:gd name="T12" fmla="*/ 208 w 454"/>
                <a:gd name="T13" fmla="*/ 175 h 620"/>
                <a:gd name="T14" fmla="*/ 344 w 454"/>
                <a:gd name="T15" fmla="*/ 238 h 620"/>
                <a:gd name="T16" fmla="*/ 344 w 454"/>
                <a:gd name="T17" fmla="*/ 0 h 620"/>
                <a:gd name="T18" fmla="*/ 454 w 454"/>
                <a:gd name="T19" fmla="*/ 0 h 620"/>
                <a:gd name="T20" fmla="*/ 347 w 454"/>
                <a:gd name="T21" fmla="*/ 397 h 620"/>
                <a:gd name="T22" fmla="*/ 227 w 454"/>
                <a:gd name="T23" fmla="*/ 273 h 620"/>
                <a:gd name="T24" fmla="*/ 109 w 454"/>
                <a:gd name="T25" fmla="*/ 397 h 620"/>
                <a:gd name="T26" fmla="*/ 227 w 454"/>
                <a:gd name="T27" fmla="*/ 522 h 620"/>
                <a:gd name="T28" fmla="*/ 347 w 454"/>
                <a:gd name="T29" fmla="*/ 397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4" h="620">
                  <a:moveTo>
                    <a:pt x="454" y="0"/>
                  </a:moveTo>
                  <a:cubicBezTo>
                    <a:pt x="454" y="608"/>
                    <a:pt x="454" y="608"/>
                    <a:pt x="454" y="608"/>
                  </a:cubicBezTo>
                  <a:cubicBezTo>
                    <a:pt x="344" y="608"/>
                    <a:pt x="344" y="608"/>
                    <a:pt x="344" y="608"/>
                  </a:cubicBezTo>
                  <a:cubicBezTo>
                    <a:pt x="344" y="556"/>
                    <a:pt x="344" y="556"/>
                    <a:pt x="344" y="556"/>
                  </a:cubicBezTo>
                  <a:cubicBezTo>
                    <a:pt x="314" y="595"/>
                    <a:pt x="267" y="620"/>
                    <a:pt x="208" y="620"/>
                  </a:cubicBezTo>
                  <a:cubicBezTo>
                    <a:pt x="91" y="620"/>
                    <a:pt x="0" y="525"/>
                    <a:pt x="0" y="398"/>
                  </a:cubicBezTo>
                  <a:cubicBezTo>
                    <a:pt x="0" y="269"/>
                    <a:pt x="91" y="175"/>
                    <a:pt x="208" y="175"/>
                  </a:cubicBezTo>
                  <a:cubicBezTo>
                    <a:pt x="267" y="175"/>
                    <a:pt x="314" y="199"/>
                    <a:pt x="344" y="238"/>
                  </a:cubicBezTo>
                  <a:cubicBezTo>
                    <a:pt x="344" y="0"/>
                    <a:pt x="344" y="0"/>
                    <a:pt x="344" y="0"/>
                  </a:cubicBezTo>
                  <a:lnTo>
                    <a:pt x="454" y="0"/>
                  </a:lnTo>
                  <a:close/>
                  <a:moveTo>
                    <a:pt x="347" y="397"/>
                  </a:moveTo>
                  <a:cubicBezTo>
                    <a:pt x="347" y="324"/>
                    <a:pt x="294" y="273"/>
                    <a:pt x="227" y="273"/>
                  </a:cubicBezTo>
                  <a:cubicBezTo>
                    <a:pt x="158" y="273"/>
                    <a:pt x="109" y="324"/>
                    <a:pt x="109" y="397"/>
                  </a:cubicBezTo>
                  <a:cubicBezTo>
                    <a:pt x="109" y="470"/>
                    <a:pt x="158" y="522"/>
                    <a:pt x="227" y="522"/>
                  </a:cubicBezTo>
                  <a:cubicBezTo>
                    <a:pt x="294" y="522"/>
                    <a:pt x="347" y="470"/>
                    <a:pt x="347" y="3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8E4D577F-3A55-4DFF-AB2D-08D09565E4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77458" y="3588445"/>
              <a:ext cx="81682" cy="3134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673AC84E-19E8-410D-AF9B-D5E92F01DC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87591" y="3579726"/>
              <a:ext cx="334528" cy="331316"/>
            </a:xfrm>
            <a:custGeom>
              <a:avLst/>
              <a:gdLst>
                <a:gd name="T0" fmla="*/ 0 w 450"/>
                <a:gd name="T1" fmla="*/ 223 h 445"/>
                <a:gd name="T2" fmla="*/ 226 w 450"/>
                <a:gd name="T3" fmla="*/ 0 h 445"/>
                <a:gd name="T4" fmla="*/ 450 w 450"/>
                <a:gd name="T5" fmla="*/ 223 h 445"/>
                <a:gd name="T6" fmla="*/ 226 w 450"/>
                <a:gd name="T7" fmla="*/ 445 h 445"/>
                <a:gd name="T8" fmla="*/ 0 w 450"/>
                <a:gd name="T9" fmla="*/ 223 h 445"/>
                <a:gd name="T10" fmla="*/ 344 w 450"/>
                <a:gd name="T11" fmla="*/ 223 h 445"/>
                <a:gd name="T12" fmla="*/ 226 w 450"/>
                <a:gd name="T13" fmla="*/ 100 h 445"/>
                <a:gd name="T14" fmla="*/ 107 w 450"/>
                <a:gd name="T15" fmla="*/ 223 h 445"/>
                <a:gd name="T16" fmla="*/ 226 w 450"/>
                <a:gd name="T17" fmla="*/ 345 h 445"/>
                <a:gd name="T18" fmla="*/ 344 w 450"/>
                <a:gd name="T19" fmla="*/ 223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0" h="445">
                  <a:moveTo>
                    <a:pt x="0" y="223"/>
                  </a:moveTo>
                  <a:cubicBezTo>
                    <a:pt x="0" y="96"/>
                    <a:pt x="96" y="0"/>
                    <a:pt x="226" y="0"/>
                  </a:cubicBezTo>
                  <a:cubicBezTo>
                    <a:pt x="355" y="0"/>
                    <a:pt x="450" y="96"/>
                    <a:pt x="450" y="223"/>
                  </a:cubicBezTo>
                  <a:cubicBezTo>
                    <a:pt x="450" y="348"/>
                    <a:pt x="355" y="445"/>
                    <a:pt x="226" y="445"/>
                  </a:cubicBezTo>
                  <a:cubicBezTo>
                    <a:pt x="96" y="445"/>
                    <a:pt x="0" y="348"/>
                    <a:pt x="0" y="223"/>
                  </a:cubicBezTo>
                  <a:close/>
                  <a:moveTo>
                    <a:pt x="344" y="223"/>
                  </a:moveTo>
                  <a:cubicBezTo>
                    <a:pt x="344" y="153"/>
                    <a:pt x="296" y="100"/>
                    <a:pt x="226" y="100"/>
                  </a:cubicBezTo>
                  <a:cubicBezTo>
                    <a:pt x="155" y="100"/>
                    <a:pt x="107" y="153"/>
                    <a:pt x="107" y="223"/>
                  </a:cubicBezTo>
                  <a:cubicBezTo>
                    <a:pt x="107" y="292"/>
                    <a:pt x="155" y="345"/>
                    <a:pt x="226" y="345"/>
                  </a:cubicBezTo>
                  <a:cubicBezTo>
                    <a:pt x="296" y="345"/>
                    <a:pt x="344" y="292"/>
                    <a:pt x="344" y="2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87AC83F-F4BC-4501-9A77-5F4CBCA95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34" y="1484207"/>
            <a:ext cx="10656732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38A2FD8-FA26-4A1F-8141-11792998237F}"/>
              </a:ext>
            </a:extLst>
          </p:cNvPr>
          <p:cNvSpPr/>
          <p:nvPr/>
        </p:nvSpPr>
        <p:spPr>
          <a:xfrm>
            <a:off x="365919" y="3557505"/>
            <a:ext cx="11460162" cy="2999819"/>
          </a:xfrm>
          <a:prstGeom prst="rect">
            <a:avLst/>
          </a:pr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5000"/>
                      </a14:imgEffect>
                    </a14:imgLayer>
                  </a14:imgProps>
                </a:ext>
              </a:extLst>
            </a:blip>
            <a:srcRect/>
            <a:stretch>
              <a:fillRect t="-243251" b="-2297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1AF5D6-2705-4ADF-96F6-43D1F760CEF3}"/>
              </a:ext>
            </a:extLst>
          </p:cNvPr>
          <p:cNvSpPr/>
          <p:nvPr/>
        </p:nvSpPr>
        <p:spPr>
          <a:xfrm>
            <a:off x="365919" y="300676"/>
            <a:ext cx="11460162" cy="3147140"/>
          </a:xfrm>
          <a:prstGeom prst="rect">
            <a:avLst/>
          </a:prstGeom>
          <a:blipFill>
            <a:blip r:embed="rId4"/>
            <a:srcRect/>
            <a:stretch>
              <a:fillRect t="-116162" b="-2851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34CF08-DC92-4C14-A0BE-B4F6B1EFDB60}"/>
              </a:ext>
            </a:extLst>
          </p:cNvPr>
          <p:cNvSpPr/>
          <p:nvPr/>
        </p:nvSpPr>
        <p:spPr>
          <a:xfrm>
            <a:off x="2398003" y="2122574"/>
            <a:ext cx="7395992" cy="2612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97580-2250-41B3-9271-5D21B1721FFB}"/>
              </a:ext>
            </a:extLst>
          </p:cNvPr>
          <p:cNvSpPr txBox="1"/>
          <p:nvPr/>
        </p:nvSpPr>
        <p:spPr>
          <a:xfrm>
            <a:off x="3235287" y="2572306"/>
            <a:ext cx="57214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 IN TWO LINES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03E89-D062-41A7-B636-32B3C86A0D14}"/>
              </a:ext>
            </a:extLst>
          </p:cNvPr>
          <p:cNvSpPr txBox="1"/>
          <p:nvPr/>
        </p:nvSpPr>
        <p:spPr>
          <a:xfrm>
            <a:off x="3742589" y="3916363"/>
            <a:ext cx="47068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94986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4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52A59FB-3440-47D6-A9D3-E968E4227FDF}"/>
              </a:ext>
            </a:extLst>
          </p:cNvPr>
          <p:cNvSpPr/>
          <p:nvPr/>
        </p:nvSpPr>
        <p:spPr>
          <a:xfrm flipV="1">
            <a:off x="0" y="4241800"/>
            <a:ext cx="12192000" cy="2616200"/>
          </a:xfrm>
          <a:prstGeom prst="rect">
            <a:avLst/>
          </a:prstGeom>
          <a:solidFill>
            <a:srgbClr val="E4C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E1624E-42D7-4C8E-B2E2-3AF2C4B4BD72}"/>
              </a:ext>
            </a:extLst>
          </p:cNvPr>
          <p:cNvSpPr/>
          <p:nvPr/>
        </p:nvSpPr>
        <p:spPr>
          <a:xfrm>
            <a:off x="731838" y="657225"/>
            <a:ext cx="5364162" cy="5543550"/>
          </a:xfrm>
          <a:prstGeom prst="rect">
            <a:avLst/>
          </a:prstGeom>
          <a:blipFill>
            <a:blip r:embed="rId2"/>
            <a:srcRect/>
            <a:stretch>
              <a:fillRect l="-12254" t="-50746" r="-12254" b="-29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1081B-FC08-4718-BC53-2CE14DBB592C}"/>
              </a:ext>
            </a:extLst>
          </p:cNvPr>
          <p:cNvSpPr txBox="1"/>
          <p:nvPr/>
        </p:nvSpPr>
        <p:spPr>
          <a:xfrm>
            <a:off x="6747831" y="1248449"/>
            <a:ext cx="4706822" cy="166199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 IN</a:t>
            </a:r>
            <a:br>
              <a:rPr lang="en-US" sz="36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LINES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5DB6E-E6EC-4591-8C81-62BB429ED8F5}"/>
              </a:ext>
            </a:extLst>
          </p:cNvPr>
          <p:cNvSpPr txBox="1"/>
          <p:nvPr/>
        </p:nvSpPr>
        <p:spPr>
          <a:xfrm>
            <a:off x="6747831" y="3230445"/>
            <a:ext cx="47068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rgbClr val="E4CB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70477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hite and black diagonal striped paint on wall">
            <a:extLst>
              <a:ext uri="{FF2B5EF4-FFF2-40B4-BE49-F238E27FC236}">
                <a16:creationId xmlns:a16="http://schemas.microsoft.com/office/drawing/2014/main" id="{53ED8033-9E78-4BC2-A5C7-540299103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94" b="4640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163AF7B-81BC-4467-8834-973B34FC09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83614 w 12192000"/>
              <a:gd name="connsiteY0" fmla="*/ 176270 h 6858000"/>
              <a:gd name="connsiteX1" fmla="*/ 183614 w 12192000"/>
              <a:gd name="connsiteY1" fmla="*/ 6681732 h 6858000"/>
              <a:gd name="connsiteX2" fmla="*/ 12008386 w 12192000"/>
              <a:gd name="connsiteY2" fmla="*/ 6681732 h 6858000"/>
              <a:gd name="connsiteX3" fmla="*/ 12008386 w 12192000"/>
              <a:gd name="connsiteY3" fmla="*/ 17627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83614" y="176270"/>
                </a:moveTo>
                <a:lnTo>
                  <a:pt x="183614" y="6681732"/>
                </a:lnTo>
                <a:lnTo>
                  <a:pt x="12008386" y="6681732"/>
                </a:lnTo>
                <a:lnTo>
                  <a:pt x="12008386" y="17627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D3BCBD-82FC-4288-B888-BB52A966C2F6}"/>
              </a:ext>
            </a:extLst>
          </p:cNvPr>
          <p:cNvSpPr/>
          <p:nvPr/>
        </p:nvSpPr>
        <p:spPr>
          <a:xfrm>
            <a:off x="-1" y="1927952"/>
            <a:ext cx="12192000" cy="3002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262BFE-0E48-41A3-B56D-58A2567E6A58}"/>
              </a:ext>
            </a:extLst>
          </p:cNvPr>
          <p:cNvSpPr/>
          <p:nvPr/>
        </p:nvSpPr>
        <p:spPr>
          <a:xfrm>
            <a:off x="2805629" y="1927952"/>
            <a:ext cx="6580742" cy="3002096"/>
          </a:xfrm>
          <a:prstGeom prst="rect">
            <a:avLst/>
          </a:prstGeom>
          <a:solidFill>
            <a:schemeClr val="tx2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C575F-2735-430E-9FEB-D9BA14436263}"/>
              </a:ext>
            </a:extLst>
          </p:cNvPr>
          <p:cNvSpPr txBox="1"/>
          <p:nvPr/>
        </p:nvSpPr>
        <p:spPr>
          <a:xfrm>
            <a:off x="3235287" y="2572306"/>
            <a:ext cx="57214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 IN TWO LINES GOES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BC7D93-A5C2-4089-8ECE-59B19579A27A}"/>
              </a:ext>
            </a:extLst>
          </p:cNvPr>
          <p:cNvSpPr txBox="1"/>
          <p:nvPr/>
        </p:nvSpPr>
        <p:spPr>
          <a:xfrm>
            <a:off x="3742589" y="3916363"/>
            <a:ext cx="47068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04862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AEB5FEE-5878-4E08-AF1E-9D012859A867}"/>
              </a:ext>
            </a:extLst>
          </p:cNvPr>
          <p:cNvSpPr/>
          <p:nvPr/>
        </p:nvSpPr>
        <p:spPr>
          <a:xfrm>
            <a:off x="1" y="-2"/>
            <a:ext cx="10192986" cy="6858002"/>
          </a:xfrm>
          <a:custGeom>
            <a:avLst/>
            <a:gdLst>
              <a:gd name="connsiteX0" fmla="*/ 0 w 10192986"/>
              <a:gd name="connsiteY0" fmla="*/ 0 h 6858002"/>
              <a:gd name="connsiteX1" fmla="*/ 3123210 w 10192986"/>
              <a:gd name="connsiteY1" fmla="*/ 0 h 6858002"/>
              <a:gd name="connsiteX2" fmla="*/ 3123210 w 10192986"/>
              <a:gd name="connsiteY2" fmla="*/ 1 h 6858002"/>
              <a:gd name="connsiteX3" fmla="*/ 10192986 w 10192986"/>
              <a:gd name="connsiteY3" fmla="*/ 1 h 6858002"/>
              <a:gd name="connsiteX4" fmla="*/ 6026829 w 10192986"/>
              <a:gd name="connsiteY4" fmla="*/ 6858000 h 6858002"/>
              <a:gd name="connsiteX5" fmla="*/ 10192986 w 10192986"/>
              <a:gd name="connsiteY5" fmla="*/ 6858000 h 6858002"/>
              <a:gd name="connsiteX6" fmla="*/ 10192986 w 10192986"/>
              <a:gd name="connsiteY6" fmla="*/ 6858001 h 6858002"/>
              <a:gd name="connsiteX7" fmla="*/ 3123210 w 10192986"/>
              <a:gd name="connsiteY7" fmla="*/ 6858001 h 6858002"/>
              <a:gd name="connsiteX8" fmla="*/ 3123210 w 10192986"/>
              <a:gd name="connsiteY8" fmla="*/ 6858002 h 6858002"/>
              <a:gd name="connsiteX9" fmla="*/ 0 w 10192986"/>
              <a:gd name="connsiteY9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2986" h="6858002">
                <a:moveTo>
                  <a:pt x="0" y="0"/>
                </a:moveTo>
                <a:lnTo>
                  <a:pt x="3123210" y="0"/>
                </a:lnTo>
                <a:lnTo>
                  <a:pt x="3123210" y="1"/>
                </a:lnTo>
                <a:lnTo>
                  <a:pt x="10192986" y="1"/>
                </a:lnTo>
                <a:lnTo>
                  <a:pt x="6026829" y="6858000"/>
                </a:lnTo>
                <a:lnTo>
                  <a:pt x="10192986" y="6858000"/>
                </a:lnTo>
                <a:lnTo>
                  <a:pt x="10192986" y="6858001"/>
                </a:lnTo>
                <a:lnTo>
                  <a:pt x="3123210" y="6858001"/>
                </a:lnTo>
                <a:lnTo>
                  <a:pt x="3123210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837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4296FB-0E40-435D-802D-07588180F2D2}"/>
              </a:ext>
            </a:extLst>
          </p:cNvPr>
          <p:cNvSpPr/>
          <p:nvPr/>
        </p:nvSpPr>
        <p:spPr>
          <a:xfrm>
            <a:off x="6226629" y="-1"/>
            <a:ext cx="5965371" cy="6858000"/>
          </a:xfrm>
          <a:custGeom>
            <a:avLst/>
            <a:gdLst>
              <a:gd name="connsiteX0" fmla="*/ 0 w 5965371"/>
              <a:gd name="connsiteY0" fmla="*/ 0 h 6858000"/>
              <a:gd name="connsiteX1" fmla="*/ 5965371 w 5965371"/>
              <a:gd name="connsiteY1" fmla="*/ 0 h 6858000"/>
              <a:gd name="connsiteX2" fmla="*/ 5965371 w 5965371"/>
              <a:gd name="connsiteY2" fmla="*/ 6858000 h 6858000"/>
              <a:gd name="connsiteX3" fmla="*/ 0 w 5965371"/>
              <a:gd name="connsiteY3" fmla="*/ 6858000 h 6858000"/>
              <a:gd name="connsiteX4" fmla="*/ 4166157 w 5965371"/>
              <a:gd name="connsiteY4" fmla="*/ 1 h 6858000"/>
              <a:gd name="connsiteX5" fmla="*/ 0 w 5965371"/>
              <a:gd name="connsiteY5" fmla="*/ 1 h 6858000"/>
              <a:gd name="connsiteX6" fmla="*/ 0 w 596537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65371" h="6858000">
                <a:moveTo>
                  <a:pt x="0" y="0"/>
                </a:moveTo>
                <a:lnTo>
                  <a:pt x="5965371" y="0"/>
                </a:lnTo>
                <a:lnTo>
                  <a:pt x="5965371" y="6858000"/>
                </a:lnTo>
                <a:lnTo>
                  <a:pt x="0" y="6858000"/>
                </a:lnTo>
                <a:lnTo>
                  <a:pt x="4166157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520"/>
                      </a14:imgEffect>
                    </a14:imgLayer>
                  </a14:imgProps>
                </a:ext>
              </a:extLst>
            </a:blip>
            <a:srcRect/>
            <a:stretch>
              <a:fillRect l="-11141" t="-26838" r="-4471" b="-239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3F4721-A7D2-41C7-9C18-56830F602366}"/>
              </a:ext>
            </a:extLst>
          </p:cNvPr>
          <p:cNvSpPr txBox="1"/>
          <p:nvPr/>
        </p:nvSpPr>
        <p:spPr>
          <a:xfrm>
            <a:off x="1409743" y="2585005"/>
            <a:ext cx="57214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 IN TWO LINES GOES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C565F9-2E5C-4339-A174-D5060B4EAD0B}"/>
              </a:ext>
            </a:extLst>
          </p:cNvPr>
          <p:cNvSpPr txBox="1"/>
          <p:nvPr/>
        </p:nvSpPr>
        <p:spPr>
          <a:xfrm>
            <a:off x="1409743" y="3929062"/>
            <a:ext cx="47068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Subtitle goes here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5C4FE-C641-4148-8DE0-395585A599FD}"/>
              </a:ext>
            </a:extLst>
          </p:cNvPr>
          <p:cNvGrpSpPr/>
          <p:nvPr/>
        </p:nvGrpSpPr>
        <p:grpSpPr>
          <a:xfrm>
            <a:off x="731837" y="2063920"/>
            <a:ext cx="780709" cy="780709"/>
            <a:chOff x="621097" y="2108542"/>
            <a:chExt cx="780709" cy="7807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1BC5A4-D87F-410A-8B2A-FA2D0B3BBB08}"/>
                </a:ext>
              </a:extLst>
            </p:cNvPr>
            <p:cNvSpPr/>
            <p:nvPr/>
          </p:nvSpPr>
          <p:spPr>
            <a:xfrm>
              <a:off x="621097" y="2108542"/>
              <a:ext cx="326941" cy="326941"/>
            </a:xfrm>
            <a:prstGeom prst="rect">
              <a:avLst/>
            </a:prstGeom>
            <a:solidFill>
              <a:srgbClr val="FF96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ross 19">
              <a:extLst>
                <a:ext uri="{FF2B5EF4-FFF2-40B4-BE49-F238E27FC236}">
                  <a16:creationId xmlns:a16="http://schemas.microsoft.com/office/drawing/2014/main" id="{002EB679-7632-4E36-A478-0E2842634BB3}"/>
                </a:ext>
              </a:extLst>
            </p:cNvPr>
            <p:cNvSpPr/>
            <p:nvPr/>
          </p:nvSpPr>
          <p:spPr>
            <a:xfrm>
              <a:off x="621098" y="2108543"/>
              <a:ext cx="780708" cy="780708"/>
            </a:xfrm>
            <a:prstGeom prst="plus">
              <a:avLst>
                <a:gd name="adj" fmla="val 4810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7721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erial view photography of grey and black concrete building">
            <a:extLst>
              <a:ext uri="{FF2B5EF4-FFF2-40B4-BE49-F238E27FC236}">
                <a16:creationId xmlns:a16="http://schemas.microsoft.com/office/drawing/2014/main" id="{0FD6428E-2DFB-4C5F-92B7-CA005FA35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8"/>
          <a:stretch/>
        </p:blipFill>
        <p:spPr bwMode="auto">
          <a:xfrm>
            <a:off x="0" y="0"/>
            <a:ext cx="4902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57157-9179-4DA8-AD0B-0D421AC9936D}"/>
              </a:ext>
            </a:extLst>
          </p:cNvPr>
          <p:cNvSpPr txBox="1"/>
          <p:nvPr/>
        </p:nvSpPr>
        <p:spPr>
          <a:xfrm>
            <a:off x="7315200" y="3613705"/>
            <a:ext cx="4144963" cy="166199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3600" b="1" spc="300" dirty="0">
                <a:solidFill>
                  <a:srgbClr val="01464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 IN</a:t>
            </a:r>
            <a:br>
              <a:rPr lang="en-US" sz="3600" b="1" spc="300" dirty="0">
                <a:solidFill>
                  <a:srgbClr val="01464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spc="300" dirty="0">
                <a:solidFill>
                  <a:srgbClr val="01464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LINES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CA367-86C2-4518-B43C-CD212B12B5FA}"/>
              </a:ext>
            </a:extLst>
          </p:cNvPr>
          <p:cNvSpPr txBox="1"/>
          <p:nvPr/>
        </p:nvSpPr>
        <p:spPr>
          <a:xfrm>
            <a:off x="7315200" y="5592762"/>
            <a:ext cx="37298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5265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Subtitle goes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6D0348-CFC7-4F54-8334-6C26216DD3AB}"/>
              </a:ext>
            </a:extLst>
          </p:cNvPr>
          <p:cNvSpPr/>
          <p:nvPr/>
        </p:nvSpPr>
        <p:spPr>
          <a:xfrm>
            <a:off x="3695700" y="0"/>
            <a:ext cx="2946400" cy="6858000"/>
          </a:xfrm>
          <a:prstGeom prst="rect">
            <a:avLst/>
          </a:prstGeom>
          <a:solidFill>
            <a:srgbClr val="014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C141A891-4C92-4824-A64E-0B454836E5A6}"/>
              </a:ext>
            </a:extLst>
          </p:cNvPr>
          <p:cNvGrpSpPr/>
          <p:nvPr/>
        </p:nvGrpSpPr>
        <p:grpSpPr>
          <a:xfrm>
            <a:off x="637588" y="2288880"/>
            <a:ext cx="3078747" cy="2641960"/>
            <a:chOff x="1699367" y="1499492"/>
            <a:chExt cx="3078747" cy="2641960"/>
          </a:xfrm>
        </p:grpSpPr>
        <p:sp>
          <p:nvSpPr>
            <p:cNvPr id="58" name="Rectangle 57">
              <a:hlinkClick r:id="rId2"/>
              <a:extLst>
                <a:ext uri="{FF2B5EF4-FFF2-40B4-BE49-F238E27FC236}">
                  <a16:creationId xmlns:a16="http://schemas.microsoft.com/office/drawing/2014/main" id="{E06DDB35-4C98-4C90-8F13-96CB8969DE08}"/>
                </a:ext>
              </a:extLst>
            </p:cNvPr>
            <p:cNvSpPr/>
            <p:nvPr/>
          </p:nvSpPr>
          <p:spPr>
            <a:xfrm>
              <a:off x="1786347" y="2334006"/>
              <a:ext cx="2019300" cy="1651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hlinkClick r:id="rId3"/>
              <a:extLst>
                <a:ext uri="{FF2B5EF4-FFF2-40B4-BE49-F238E27FC236}">
                  <a16:creationId xmlns:a16="http://schemas.microsoft.com/office/drawing/2014/main" id="{7CE02783-FABC-4D90-B5F2-5F9F93DD0C71}"/>
                </a:ext>
              </a:extLst>
            </p:cNvPr>
            <p:cNvSpPr/>
            <p:nvPr/>
          </p:nvSpPr>
          <p:spPr>
            <a:xfrm>
              <a:off x="1786347" y="2689948"/>
              <a:ext cx="2703731" cy="1651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8A2F9DE-4F0F-4D8C-AAF5-8DFA94D75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536"/>
            <a:stretch/>
          </p:blipFill>
          <p:spPr>
            <a:xfrm>
              <a:off x="1699367" y="2256971"/>
              <a:ext cx="3078747" cy="1607060"/>
            </a:xfrm>
            <a:prstGeom prst="rect">
              <a:avLst/>
            </a:prstGeom>
          </p:spPr>
        </p:pic>
        <p:sp>
          <p:nvSpPr>
            <p:cNvPr id="61" name="Rectangle 60">
              <a:hlinkClick r:id="rId2"/>
              <a:extLst>
                <a:ext uri="{FF2B5EF4-FFF2-40B4-BE49-F238E27FC236}">
                  <a16:creationId xmlns:a16="http://schemas.microsoft.com/office/drawing/2014/main" id="{F93D3371-03AF-4324-94C4-9A2D5CE3FED0}"/>
                </a:ext>
              </a:extLst>
            </p:cNvPr>
            <p:cNvSpPr/>
            <p:nvPr/>
          </p:nvSpPr>
          <p:spPr>
            <a:xfrm>
              <a:off x="1786347" y="2334006"/>
              <a:ext cx="2134284" cy="1651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hlinkClick r:id="rId3"/>
              <a:extLst>
                <a:ext uri="{FF2B5EF4-FFF2-40B4-BE49-F238E27FC236}">
                  <a16:creationId xmlns:a16="http://schemas.microsoft.com/office/drawing/2014/main" id="{D9AF841A-B4CE-45CF-82A6-903B7349C2BA}"/>
                </a:ext>
              </a:extLst>
            </p:cNvPr>
            <p:cNvSpPr/>
            <p:nvPr/>
          </p:nvSpPr>
          <p:spPr>
            <a:xfrm>
              <a:off x="1746878" y="2689948"/>
              <a:ext cx="2803430" cy="1651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4C5729-E6A5-4D03-93AE-AA768DEC3EC0}"/>
                </a:ext>
              </a:extLst>
            </p:cNvPr>
            <p:cNvSpPr txBox="1"/>
            <p:nvPr/>
          </p:nvSpPr>
          <p:spPr>
            <a:xfrm>
              <a:off x="1699367" y="3864453"/>
              <a:ext cx="30787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xygen Light" panose="02000303000000000000" pitchFamily="2" charset="0"/>
                </a:rPr>
                <a:t>Images sourced from: www.unsplash.com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1D0C55D-8E64-42C9-BC28-76787178F40B}"/>
                </a:ext>
              </a:extLst>
            </p:cNvPr>
            <p:cNvGrpSpPr/>
            <p:nvPr/>
          </p:nvGrpSpPr>
          <p:grpSpPr>
            <a:xfrm>
              <a:off x="1786347" y="1499492"/>
              <a:ext cx="1258504" cy="343139"/>
              <a:chOff x="4337050" y="2950134"/>
              <a:chExt cx="3524250" cy="960908"/>
            </a:xfrm>
          </p:grpSpPr>
          <p:sp>
            <p:nvSpPr>
              <p:cNvPr id="65" name="Freeform 9">
                <a:extLst>
                  <a:ext uri="{FF2B5EF4-FFF2-40B4-BE49-F238E27FC236}">
                    <a16:creationId xmlns:a16="http://schemas.microsoft.com/office/drawing/2014/main" id="{A576E39E-68AD-4CFB-BE86-77C83149339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387986" y="2969407"/>
                <a:ext cx="353343" cy="434106"/>
              </a:xfrm>
              <a:custGeom>
                <a:avLst/>
                <a:gdLst>
                  <a:gd name="T0" fmla="*/ 475 w 475"/>
                  <a:gd name="T1" fmla="*/ 202 h 583"/>
                  <a:gd name="T2" fmla="*/ 268 w 475"/>
                  <a:gd name="T3" fmla="*/ 405 h 583"/>
                  <a:gd name="T4" fmla="*/ 113 w 475"/>
                  <a:gd name="T5" fmla="*/ 405 h 583"/>
                  <a:gd name="T6" fmla="*/ 113 w 475"/>
                  <a:gd name="T7" fmla="*/ 583 h 583"/>
                  <a:gd name="T8" fmla="*/ 0 w 475"/>
                  <a:gd name="T9" fmla="*/ 583 h 583"/>
                  <a:gd name="T10" fmla="*/ 0 w 475"/>
                  <a:gd name="T11" fmla="*/ 0 h 583"/>
                  <a:gd name="T12" fmla="*/ 273 w 475"/>
                  <a:gd name="T13" fmla="*/ 0 h 583"/>
                  <a:gd name="T14" fmla="*/ 475 w 475"/>
                  <a:gd name="T15" fmla="*/ 202 h 583"/>
                  <a:gd name="T16" fmla="*/ 364 w 475"/>
                  <a:gd name="T17" fmla="*/ 203 h 583"/>
                  <a:gd name="T18" fmla="*/ 269 w 475"/>
                  <a:gd name="T19" fmla="*/ 103 h 583"/>
                  <a:gd name="T20" fmla="*/ 113 w 475"/>
                  <a:gd name="T21" fmla="*/ 103 h 583"/>
                  <a:gd name="T22" fmla="*/ 113 w 475"/>
                  <a:gd name="T23" fmla="*/ 303 h 583"/>
                  <a:gd name="T24" fmla="*/ 264 w 475"/>
                  <a:gd name="T25" fmla="*/ 303 h 583"/>
                  <a:gd name="T26" fmla="*/ 364 w 475"/>
                  <a:gd name="T27" fmla="*/ 203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5" h="583">
                    <a:moveTo>
                      <a:pt x="475" y="202"/>
                    </a:moveTo>
                    <a:cubicBezTo>
                      <a:pt x="475" y="301"/>
                      <a:pt x="402" y="405"/>
                      <a:pt x="268" y="405"/>
                    </a:cubicBezTo>
                    <a:cubicBezTo>
                      <a:pt x="113" y="405"/>
                      <a:pt x="113" y="405"/>
                      <a:pt x="113" y="405"/>
                    </a:cubicBezTo>
                    <a:cubicBezTo>
                      <a:pt x="113" y="583"/>
                      <a:pt x="113" y="583"/>
                      <a:pt x="113" y="583"/>
                    </a:cubicBezTo>
                    <a:cubicBezTo>
                      <a:pt x="0" y="583"/>
                      <a:pt x="0" y="583"/>
                      <a:pt x="0" y="58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3" y="0"/>
                      <a:pt x="273" y="0"/>
                      <a:pt x="273" y="0"/>
                    </a:cubicBezTo>
                    <a:cubicBezTo>
                      <a:pt x="401" y="0"/>
                      <a:pt x="475" y="106"/>
                      <a:pt x="475" y="202"/>
                    </a:cubicBezTo>
                    <a:close/>
                    <a:moveTo>
                      <a:pt x="364" y="203"/>
                    </a:moveTo>
                    <a:cubicBezTo>
                      <a:pt x="364" y="152"/>
                      <a:pt x="325" y="103"/>
                      <a:pt x="269" y="103"/>
                    </a:cubicBezTo>
                    <a:cubicBezTo>
                      <a:pt x="113" y="103"/>
                      <a:pt x="113" y="103"/>
                      <a:pt x="113" y="103"/>
                    </a:cubicBezTo>
                    <a:cubicBezTo>
                      <a:pt x="113" y="303"/>
                      <a:pt x="113" y="303"/>
                      <a:pt x="113" y="303"/>
                    </a:cubicBezTo>
                    <a:cubicBezTo>
                      <a:pt x="264" y="303"/>
                      <a:pt x="264" y="303"/>
                      <a:pt x="264" y="303"/>
                    </a:cubicBezTo>
                    <a:cubicBezTo>
                      <a:pt x="326" y="303"/>
                      <a:pt x="364" y="254"/>
                      <a:pt x="364" y="20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Freeform 10">
                <a:extLst>
                  <a:ext uri="{FF2B5EF4-FFF2-40B4-BE49-F238E27FC236}">
                    <a16:creationId xmlns:a16="http://schemas.microsoft.com/office/drawing/2014/main" id="{9F1E7873-C0AB-4CD8-9942-28D1523C50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58308" y="3079081"/>
                <a:ext cx="185390" cy="324433"/>
              </a:xfrm>
              <a:custGeom>
                <a:avLst/>
                <a:gdLst>
                  <a:gd name="T0" fmla="*/ 249 w 249"/>
                  <a:gd name="T1" fmla="*/ 9 h 436"/>
                  <a:gd name="T2" fmla="*/ 249 w 249"/>
                  <a:gd name="T3" fmla="*/ 112 h 436"/>
                  <a:gd name="T4" fmla="*/ 110 w 249"/>
                  <a:gd name="T5" fmla="*/ 253 h 436"/>
                  <a:gd name="T6" fmla="*/ 110 w 249"/>
                  <a:gd name="T7" fmla="*/ 436 h 436"/>
                  <a:gd name="T8" fmla="*/ 0 w 249"/>
                  <a:gd name="T9" fmla="*/ 436 h 436"/>
                  <a:gd name="T10" fmla="*/ 0 w 249"/>
                  <a:gd name="T11" fmla="*/ 15 h 436"/>
                  <a:gd name="T12" fmla="*/ 110 w 249"/>
                  <a:gd name="T13" fmla="*/ 15 h 436"/>
                  <a:gd name="T14" fmla="*/ 110 w 249"/>
                  <a:gd name="T15" fmla="*/ 77 h 436"/>
                  <a:gd name="T16" fmla="*/ 249 w 249"/>
                  <a:gd name="T17" fmla="*/ 9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9" h="436">
                    <a:moveTo>
                      <a:pt x="249" y="9"/>
                    </a:moveTo>
                    <a:cubicBezTo>
                      <a:pt x="249" y="112"/>
                      <a:pt x="249" y="112"/>
                      <a:pt x="249" y="112"/>
                    </a:cubicBezTo>
                    <a:cubicBezTo>
                      <a:pt x="159" y="98"/>
                      <a:pt x="110" y="140"/>
                      <a:pt x="110" y="253"/>
                    </a:cubicBezTo>
                    <a:cubicBezTo>
                      <a:pt x="110" y="436"/>
                      <a:pt x="110" y="436"/>
                      <a:pt x="110" y="436"/>
                    </a:cubicBezTo>
                    <a:cubicBezTo>
                      <a:pt x="0" y="436"/>
                      <a:pt x="0" y="436"/>
                      <a:pt x="0" y="43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10" y="15"/>
                      <a:pt x="110" y="15"/>
                      <a:pt x="110" y="15"/>
                    </a:cubicBezTo>
                    <a:cubicBezTo>
                      <a:pt x="110" y="77"/>
                      <a:pt x="110" y="77"/>
                      <a:pt x="110" y="77"/>
                    </a:cubicBezTo>
                    <a:cubicBezTo>
                      <a:pt x="135" y="28"/>
                      <a:pt x="183" y="0"/>
                      <a:pt x="249" y="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 11">
                <a:extLst>
                  <a:ext uri="{FF2B5EF4-FFF2-40B4-BE49-F238E27FC236}">
                    <a16:creationId xmlns:a16="http://schemas.microsoft.com/office/drawing/2014/main" id="{3DA5F2F2-A943-4C71-B276-2A48F97BC7D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941863" y="3081375"/>
                <a:ext cx="325810" cy="330398"/>
              </a:xfrm>
              <a:custGeom>
                <a:avLst/>
                <a:gdLst>
                  <a:gd name="T0" fmla="*/ 0 w 438"/>
                  <a:gd name="T1" fmla="*/ 222 h 444"/>
                  <a:gd name="T2" fmla="*/ 221 w 438"/>
                  <a:gd name="T3" fmla="*/ 0 h 444"/>
                  <a:gd name="T4" fmla="*/ 438 w 438"/>
                  <a:gd name="T5" fmla="*/ 216 h 444"/>
                  <a:gd name="T6" fmla="*/ 435 w 438"/>
                  <a:gd name="T7" fmla="*/ 256 h 444"/>
                  <a:gd name="T8" fmla="*/ 108 w 438"/>
                  <a:gd name="T9" fmla="*/ 256 h 444"/>
                  <a:gd name="T10" fmla="*/ 231 w 438"/>
                  <a:gd name="T11" fmla="*/ 351 h 444"/>
                  <a:gd name="T12" fmla="*/ 333 w 438"/>
                  <a:gd name="T13" fmla="*/ 295 h 444"/>
                  <a:gd name="T14" fmla="*/ 432 w 438"/>
                  <a:gd name="T15" fmla="*/ 325 h 444"/>
                  <a:gd name="T16" fmla="*/ 229 w 438"/>
                  <a:gd name="T17" fmla="*/ 444 h 444"/>
                  <a:gd name="T18" fmla="*/ 0 w 438"/>
                  <a:gd name="T19" fmla="*/ 222 h 444"/>
                  <a:gd name="T20" fmla="*/ 330 w 438"/>
                  <a:gd name="T21" fmla="*/ 186 h 444"/>
                  <a:gd name="T22" fmla="*/ 220 w 438"/>
                  <a:gd name="T23" fmla="*/ 93 h 444"/>
                  <a:gd name="T24" fmla="*/ 108 w 438"/>
                  <a:gd name="T25" fmla="*/ 186 h 444"/>
                  <a:gd name="T26" fmla="*/ 330 w 438"/>
                  <a:gd name="T27" fmla="*/ 186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8" h="444">
                    <a:moveTo>
                      <a:pt x="0" y="222"/>
                    </a:moveTo>
                    <a:cubicBezTo>
                      <a:pt x="0" y="97"/>
                      <a:pt x="88" y="0"/>
                      <a:pt x="221" y="0"/>
                    </a:cubicBezTo>
                    <a:cubicBezTo>
                      <a:pt x="359" y="0"/>
                      <a:pt x="438" y="96"/>
                      <a:pt x="438" y="216"/>
                    </a:cubicBezTo>
                    <a:cubicBezTo>
                      <a:pt x="438" y="230"/>
                      <a:pt x="438" y="242"/>
                      <a:pt x="435" y="256"/>
                    </a:cubicBezTo>
                    <a:cubicBezTo>
                      <a:pt x="108" y="256"/>
                      <a:pt x="108" y="256"/>
                      <a:pt x="108" y="256"/>
                    </a:cubicBezTo>
                    <a:cubicBezTo>
                      <a:pt x="116" y="310"/>
                      <a:pt x="154" y="351"/>
                      <a:pt x="231" y="351"/>
                    </a:cubicBezTo>
                    <a:cubicBezTo>
                      <a:pt x="284" y="351"/>
                      <a:pt x="316" y="327"/>
                      <a:pt x="333" y="295"/>
                    </a:cubicBezTo>
                    <a:cubicBezTo>
                      <a:pt x="432" y="325"/>
                      <a:pt x="432" y="325"/>
                      <a:pt x="432" y="325"/>
                    </a:cubicBezTo>
                    <a:cubicBezTo>
                      <a:pt x="408" y="380"/>
                      <a:pt x="340" y="444"/>
                      <a:pt x="229" y="444"/>
                    </a:cubicBezTo>
                    <a:cubicBezTo>
                      <a:pt x="94" y="444"/>
                      <a:pt x="0" y="355"/>
                      <a:pt x="0" y="222"/>
                    </a:cubicBezTo>
                    <a:close/>
                    <a:moveTo>
                      <a:pt x="330" y="186"/>
                    </a:moveTo>
                    <a:cubicBezTo>
                      <a:pt x="326" y="135"/>
                      <a:pt x="286" y="93"/>
                      <a:pt x="220" y="93"/>
                    </a:cubicBezTo>
                    <a:cubicBezTo>
                      <a:pt x="156" y="93"/>
                      <a:pt x="114" y="138"/>
                      <a:pt x="108" y="186"/>
                    </a:cubicBezTo>
                    <a:lnTo>
                      <a:pt x="330" y="186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12">
                <a:extLst>
                  <a:ext uri="{FF2B5EF4-FFF2-40B4-BE49-F238E27FC236}">
                    <a16:creationId xmlns:a16="http://schemas.microsoft.com/office/drawing/2014/main" id="{61EAE484-E588-4592-BC79-BD060EAA9E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261" y="3081375"/>
                <a:ext cx="287722" cy="330398"/>
              </a:xfrm>
              <a:custGeom>
                <a:avLst/>
                <a:gdLst>
                  <a:gd name="T0" fmla="*/ 0 w 387"/>
                  <a:gd name="T1" fmla="*/ 315 h 444"/>
                  <a:gd name="T2" fmla="*/ 99 w 387"/>
                  <a:gd name="T3" fmla="*/ 285 h 444"/>
                  <a:gd name="T4" fmla="*/ 209 w 387"/>
                  <a:gd name="T5" fmla="*/ 355 h 444"/>
                  <a:gd name="T6" fmla="*/ 279 w 387"/>
                  <a:gd name="T7" fmla="*/ 312 h 444"/>
                  <a:gd name="T8" fmla="*/ 232 w 387"/>
                  <a:gd name="T9" fmla="*/ 271 h 444"/>
                  <a:gd name="T10" fmla="*/ 125 w 387"/>
                  <a:gd name="T11" fmla="*/ 239 h 444"/>
                  <a:gd name="T12" fmla="*/ 21 w 387"/>
                  <a:gd name="T13" fmla="*/ 127 h 444"/>
                  <a:gd name="T14" fmla="*/ 190 w 387"/>
                  <a:gd name="T15" fmla="*/ 0 h 444"/>
                  <a:gd name="T16" fmla="*/ 376 w 387"/>
                  <a:gd name="T17" fmla="*/ 107 h 444"/>
                  <a:gd name="T18" fmla="*/ 279 w 387"/>
                  <a:gd name="T19" fmla="*/ 135 h 444"/>
                  <a:gd name="T20" fmla="*/ 189 w 387"/>
                  <a:gd name="T21" fmla="*/ 86 h 444"/>
                  <a:gd name="T22" fmla="*/ 129 w 387"/>
                  <a:gd name="T23" fmla="*/ 124 h 444"/>
                  <a:gd name="T24" fmla="*/ 164 w 387"/>
                  <a:gd name="T25" fmla="*/ 157 h 444"/>
                  <a:gd name="T26" fmla="*/ 269 w 387"/>
                  <a:gd name="T27" fmla="*/ 187 h 444"/>
                  <a:gd name="T28" fmla="*/ 387 w 387"/>
                  <a:gd name="T29" fmla="*/ 307 h 444"/>
                  <a:gd name="T30" fmla="*/ 205 w 387"/>
                  <a:gd name="T31" fmla="*/ 444 h 444"/>
                  <a:gd name="T32" fmla="*/ 0 w 387"/>
                  <a:gd name="T33" fmla="*/ 315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7" h="444">
                    <a:moveTo>
                      <a:pt x="0" y="315"/>
                    </a:moveTo>
                    <a:cubicBezTo>
                      <a:pt x="99" y="285"/>
                      <a:pt x="99" y="285"/>
                      <a:pt x="99" y="285"/>
                    </a:cubicBezTo>
                    <a:cubicBezTo>
                      <a:pt x="113" y="325"/>
                      <a:pt x="153" y="355"/>
                      <a:pt x="209" y="355"/>
                    </a:cubicBezTo>
                    <a:cubicBezTo>
                      <a:pt x="251" y="355"/>
                      <a:pt x="279" y="335"/>
                      <a:pt x="279" y="312"/>
                    </a:cubicBezTo>
                    <a:cubicBezTo>
                      <a:pt x="279" y="291"/>
                      <a:pt x="263" y="280"/>
                      <a:pt x="232" y="271"/>
                    </a:cubicBezTo>
                    <a:cubicBezTo>
                      <a:pt x="125" y="239"/>
                      <a:pt x="125" y="239"/>
                      <a:pt x="125" y="239"/>
                    </a:cubicBezTo>
                    <a:cubicBezTo>
                      <a:pt x="65" y="221"/>
                      <a:pt x="21" y="186"/>
                      <a:pt x="21" y="127"/>
                    </a:cubicBezTo>
                    <a:cubicBezTo>
                      <a:pt x="21" y="56"/>
                      <a:pt x="97" y="0"/>
                      <a:pt x="190" y="0"/>
                    </a:cubicBezTo>
                    <a:cubicBezTo>
                      <a:pt x="280" y="0"/>
                      <a:pt x="349" y="43"/>
                      <a:pt x="376" y="107"/>
                    </a:cubicBezTo>
                    <a:cubicBezTo>
                      <a:pt x="279" y="135"/>
                      <a:pt x="279" y="135"/>
                      <a:pt x="279" y="135"/>
                    </a:cubicBezTo>
                    <a:cubicBezTo>
                      <a:pt x="264" y="108"/>
                      <a:pt x="233" y="86"/>
                      <a:pt x="189" y="86"/>
                    </a:cubicBezTo>
                    <a:cubicBezTo>
                      <a:pt x="155" y="86"/>
                      <a:pt x="129" y="104"/>
                      <a:pt x="129" y="124"/>
                    </a:cubicBezTo>
                    <a:cubicBezTo>
                      <a:pt x="129" y="141"/>
                      <a:pt x="141" y="151"/>
                      <a:pt x="164" y="157"/>
                    </a:cubicBezTo>
                    <a:cubicBezTo>
                      <a:pt x="269" y="187"/>
                      <a:pt x="269" y="187"/>
                      <a:pt x="269" y="187"/>
                    </a:cubicBezTo>
                    <a:cubicBezTo>
                      <a:pt x="332" y="206"/>
                      <a:pt x="387" y="231"/>
                      <a:pt x="387" y="307"/>
                    </a:cubicBezTo>
                    <a:cubicBezTo>
                      <a:pt x="387" y="386"/>
                      <a:pt x="312" y="444"/>
                      <a:pt x="205" y="444"/>
                    </a:cubicBezTo>
                    <a:cubicBezTo>
                      <a:pt x="101" y="444"/>
                      <a:pt x="21" y="383"/>
                      <a:pt x="0" y="315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13">
                <a:extLst>
                  <a:ext uri="{FF2B5EF4-FFF2-40B4-BE49-F238E27FC236}">
                    <a16:creationId xmlns:a16="http://schemas.microsoft.com/office/drawing/2014/main" id="{403245E8-3B7E-47EE-B1E0-BE3895E7818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69620" y="3081375"/>
                <a:ext cx="325810" cy="330398"/>
              </a:xfrm>
              <a:custGeom>
                <a:avLst/>
                <a:gdLst>
                  <a:gd name="T0" fmla="*/ 0 w 438"/>
                  <a:gd name="T1" fmla="*/ 222 h 444"/>
                  <a:gd name="T2" fmla="*/ 221 w 438"/>
                  <a:gd name="T3" fmla="*/ 0 h 444"/>
                  <a:gd name="T4" fmla="*/ 438 w 438"/>
                  <a:gd name="T5" fmla="*/ 216 h 444"/>
                  <a:gd name="T6" fmla="*/ 436 w 438"/>
                  <a:gd name="T7" fmla="*/ 256 h 444"/>
                  <a:gd name="T8" fmla="*/ 109 w 438"/>
                  <a:gd name="T9" fmla="*/ 256 h 444"/>
                  <a:gd name="T10" fmla="*/ 231 w 438"/>
                  <a:gd name="T11" fmla="*/ 351 h 444"/>
                  <a:gd name="T12" fmla="*/ 333 w 438"/>
                  <a:gd name="T13" fmla="*/ 295 h 444"/>
                  <a:gd name="T14" fmla="*/ 433 w 438"/>
                  <a:gd name="T15" fmla="*/ 325 h 444"/>
                  <a:gd name="T16" fmla="*/ 229 w 438"/>
                  <a:gd name="T17" fmla="*/ 444 h 444"/>
                  <a:gd name="T18" fmla="*/ 0 w 438"/>
                  <a:gd name="T19" fmla="*/ 222 h 444"/>
                  <a:gd name="T20" fmla="*/ 331 w 438"/>
                  <a:gd name="T21" fmla="*/ 186 h 444"/>
                  <a:gd name="T22" fmla="*/ 220 w 438"/>
                  <a:gd name="T23" fmla="*/ 93 h 444"/>
                  <a:gd name="T24" fmla="*/ 109 w 438"/>
                  <a:gd name="T25" fmla="*/ 186 h 444"/>
                  <a:gd name="T26" fmla="*/ 331 w 438"/>
                  <a:gd name="T27" fmla="*/ 186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8" h="444">
                    <a:moveTo>
                      <a:pt x="0" y="222"/>
                    </a:moveTo>
                    <a:cubicBezTo>
                      <a:pt x="0" y="97"/>
                      <a:pt x="89" y="0"/>
                      <a:pt x="221" y="0"/>
                    </a:cubicBezTo>
                    <a:cubicBezTo>
                      <a:pt x="359" y="0"/>
                      <a:pt x="438" y="96"/>
                      <a:pt x="438" y="216"/>
                    </a:cubicBezTo>
                    <a:cubicBezTo>
                      <a:pt x="438" y="230"/>
                      <a:pt x="438" y="242"/>
                      <a:pt x="436" y="256"/>
                    </a:cubicBezTo>
                    <a:cubicBezTo>
                      <a:pt x="109" y="256"/>
                      <a:pt x="109" y="256"/>
                      <a:pt x="109" y="256"/>
                    </a:cubicBezTo>
                    <a:cubicBezTo>
                      <a:pt x="116" y="310"/>
                      <a:pt x="154" y="351"/>
                      <a:pt x="231" y="351"/>
                    </a:cubicBezTo>
                    <a:cubicBezTo>
                      <a:pt x="284" y="351"/>
                      <a:pt x="317" y="327"/>
                      <a:pt x="333" y="295"/>
                    </a:cubicBezTo>
                    <a:cubicBezTo>
                      <a:pt x="433" y="325"/>
                      <a:pt x="433" y="325"/>
                      <a:pt x="433" y="325"/>
                    </a:cubicBezTo>
                    <a:cubicBezTo>
                      <a:pt x="408" y="380"/>
                      <a:pt x="340" y="444"/>
                      <a:pt x="229" y="444"/>
                    </a:cubicBezTo>
                    <a:cubicBezTo>
                      <a:pt x="95" y="444"/>
                      <a:pt x="0" y="355"/>
                      <a:pt x="0" y="222"/>
                    </a:cubicBezTo>
                    <a:close/>
                    <a:moveTo>
                      <a:pt x="331" y="186"/>
                    </a:moveTo>
                    <a:cubicBezTo>
                      <a:pt x="326" y="135"/>
                      <a:pt x="286" y="93"/>
                      <a:pt x="220" y="93"/>
                    </a:cubicBezTo>
                    <a:cubicBezTo>
                      <a:pt x="156" y="93"/>
                      <a:pt x="115" y="138"/>
                      <a:pt x="109" y="186"/>
                    </a:cubicBezTo>
                    <a:lnTo>
                      <a:pt x="331" y="186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14">
                <a:extLst>
                  <a:ext uri="{FF2B5EF4-FFF2-40B4-BE49-F238E27FC236}">
                    <a16:creationId xmlns:a16="http://schemas.microsoft.com/office/drawing/2014/main" id="{F1D574F0-C644-4226-B3B2-2A30458DE5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010" y="3081375"/>
                <a:ext cx="305619" cy="322138"/>
              </a:xfrm>
              <a:custGeom>
                <a:avLst/>
                <a:gdLst>
                  <a:gd name="T0" fmla="*/ 411 w 411"/>
                  <a:gd name="T1" fmla="*/ 186 h 433"/>
                  <a:gd name="T2" fmla="*/ 411 w 411"/>
                  <a:gd name="T3" fmla="*/ 433 h 433"/>
                  <a:gd name="T4" fmla="*/ 301 w 411"/>
                  <a:gd name="T5" fmla="*/ 433 h 433"/>
                  <a:gd name="T6" fmla="*/ 301 w 411"/>
                  <a:gd name="T7" fmla="*/ 207 h 433"/>
                  <a:gd name="T8" fmla="*/ 211 w 411"/>
                  <a:gd name="T9" fmla="*/ 102 h 433"/>
                  <a:gd name="T10" fmla="*/ 109 w 411"/>
                  <a:gd name="T11" fmla="*/ 225 h 433"/>
                  <a:gd name="T12" fmla="*/ 109 w 411"/>
                  <a:gd name="T13" fmla="*/ 433 h 433"/>
                  <a:gd name="T14" fmla="*/ 0 w 411"/>
                  <a:gd name="T15" fmla="*/ 433 h 433"/>
                  <a:gd name="T16" fmla="*/ 0 w 411"/>
                  <a:gd name="T17" fmla="*/ 12 h 433"/>
                  <a:gd name="T18" fmla="*/ 109 w 411"/>
                  <a:gd name="T19" fmla="*/ 12 h 433"/>
                  <a:gd name="T20" fmla="*/ 109 w 411"/>
                  <a:gd name="T21" fmla="*/ 65 h 433"/>
                  <a:gd name="T22" fmla="*/ 245 w 411"/>
                  <a:gd name="T23" fmla="*/ 0 h 433"/>
                  <a:gd name="T24" fmla="*/ 411 w 411"/>
                  <a:gd name="T25" fmla="*/ 18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1" h="433">
                    <a:moveTo>
                      <a:pt x="411" y="186"/>
                    </a:moveTo>
                    <a:cubicBezTo>
                      <a:pt x="411" y="433"/>
                      <a:pt x="411" y="433"/>
                      <a:pt x="411" y="433"/>
                    </a:cubicBezTo>
                    <a:cubicBezTo>
                      <a:pt x="301" y="433"/>
                      <a:pt x="301" y="433"/>
                      <a:pt x="301" y="433"/>
                    </a:cubicBezTo>
                    <a:cubicBezTo>
                      <a:pt x="301" y="207"/>
                      <a:pt x="301" y="207"/>
                      <a:pt x="301" y="207"/>
                    </a:cubicBezTo>
                    <a:cubicBezTo>
                      <a:pt x="301" y="143"/>
                      <a:pt x="272" y="102"/>
                      <a:pt x="211" y="102"/>
                    </a:cubicBezTo>
                    <a:cubicBezTo>
                      <a:pt x="149" y="102"/>
                      <a:pt x="109" y="151"/>
                      <a:pt x="109" y="225"/>
                    </a:cubicBezTo>
                    <a:cubicBezTo>
                      <a:pt x="109" y="433"/>
                      <a:pt x="109" y="433"/>
                      <a:pt x="109" y="433"/>
                    </a:cubicBezTo>
                    <a:cubicBezTo>
                      <a:pt x="0" y="433"/>
                      <a:pt x="0" y="433"/>
                      <a:pt x="0" y="43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39" y="27"/>
                      <a:pt x="184" y="0"/>
                      <a:pt x="245" y="0"/>
                    </a:cubicBezTo>
                    <a:cubicBezTo>
                      <a:pt x="355" y="0"/>
                      <a:pt x="411" y="74"/>
                      <a:pt x="411" y="186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15">
                <a:extLst>
                  <a:ext uri="{FF2B5EF4-FFF2-40B4-BE49-F238E27FC236}">
                    <a16:creationId xmlns:a16="http://schemas.microsoft.com/office/drawing/2014/main" id="{1DF1AE56-EED6-4FC3-9C1C-EFB540972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4183" y="2988222"/>
                <a:ext cx="229443" cy="419422"/>
              </a:xfrm>
              <a:custGeom>
                <a:avLst/>
                <a:gdLst>
                  <a:gd name="T0" fmla="*/ 309 w 309"/>
                  <a:gd name="T1" fmla="*/ 545 h 564"/>
                  <a:gd name="T2" fmla="*/ 211 w 309"/>
                  <a:gd name="T3" fmla="*/ 564 h 564"/>
                  <a:gd name="T4" fmla="*/ 70 w 309"/>
                  <a:gd name="T5" fmla="*/ 414 h 564"/>
                  <a:gd name="T6" fmla="*/ 70 w 309"/>
                  <a:gd name="T7" fmla="*/ 233 h 564"/>
                  <a:gd name="T8" fmla="*/ 0 w 309"/>
                  <a:gd name="T9" fmla="*/ 233 h 564"/>
                  <a:gd name="T10" fmla="*/ 0 w 309"/>
                  <a:gd name="T11" fmla="*/ 137 h 564"/>
                  <a:gd name="T12" fmla="*/ 70 w 309"/>
                  <a:gd name="T13" fmla="*/ 137 h 564"/>
                  <a:gd name="T14" fmla="*/ 70 w 309"/>
                  <a:gd name="T15" fmla="*/ 0 h 564"/>
                  <a:gd name="T16" fmla="*/ 181 w 309"/>
                  <a:gd name="T17" fmla="*/ 0 h 564"/>
                  <a:gd name="T18" fmla="*/ 181 w 309"/>
                  <a:gd name="T19" fmla="*/ 137 h 564"/>
                  <a:gd name="T20" fmla="*/ 304 w 309"/>
                  <a:gd name="T21" fmla="*/ 137 h 564"/>
                  <a:gd name="T22" fmla="*/ 304 w 309"/>
                  <a:gd name="T23" fmla="*/ 233 h 564"/>
                  <a:gd name="T24" fmla="*/ 181 w 309"/>
                  <a:gd name="T25" fmla="*/ 233 h 564"/>
                  <a:gd name="T26" fmla="*/ 181 w 309"/>
                  <a:gd name="T27" fmla="*/ 414 h 564"/>
                  <a:gd name="T28" fmla="*/ 233 w 309"/>
                  <a:gd name="T29" fmla="*/ 467 h 564"/>
                  <a:gd name="T30" fmla="*/ 283 w 309"/>
                  <a:gd name="T31" fmla="*/ 455 h 564"/>
                  <a:gd name="T32" fmla="*/ 309 w 309"/>
                  <a:gd name="T33" fmla="*/ 545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9" h="564">
                    <a:moveTo>
                      <a:pt x="309" y="545"/>
                    </a:moveTo>
                    <a:cubicBezTo>
                      <a:pt x="276" y="558"/>
                      <a:pt x="246" y="564"/>
                      <a:pt x="211" y="564"/>
                    </a:cubicBezTo>
                    <a:cubicBezTo>
                      <a:pt x="115" y="564"/>
                      <a:pt x="70" y="505"/>
                      <a:pt x="70" y="414"/>
                    </a:cubicBezTo>
                    <a:cubicBezTo>
                      <a:pt x="70" y="233"/>
                      <a:pt x="70" y="233"/>
                      <a:pt x="70" y="233"/>
                    </a:cubicBezTo>
                    <a:cubicBezTo>
                      <a:pt x="0" y="233"/>
                      <a:pt x="0" y="233"/>
                      <a:pt x="0" y="233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70" y="137"/>
                      <a:pt x="70" y="137"/>
                      <a:pt x="70" y="137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81" y="137"/>
                      <a:pt x="181" y="137"/>
                      <a:pt x="181" y="137"/>
                    </a:cubicBezTo>
                    <a:cubicBezTo>
                      <a:pt x="304" y="137"/>
                      <a:pt x="304" y="137"/>
                      <a:pt x="304" y="137"/>
                    </a:cubicBezTo>
                    <a:cubicBezTo>
                      <a:pt x="304" y="233"/>
                      <a:pt x="304" y="233"/>
                      <a:pt x="304" y="233"/>
                    </a:cubicBezTo>
                    <a:cubicBezTo>
                      <a:pt x="181" y="233"/>
                      <a:pt x="181" y="233"/>
                      <a:pt x="181" y="233"/>
                    </a:cubicBezTo>
                    <a:cubicBezTo>
                      <a:pt x="181" y="414"/>
                      <a:pt x="181" y="414"/>
                      <a:pt x="181" y="414"/>
                    </a:cubicBezTo>
                    <a:cubicBezTo>
                      <a:pt x="181" y="448"/>
                      <a:pt x="198" y="467"/>
                      <a:pt x="233" y="467"/>
                    </a:cubicBezTo>
                    <a:cubicBezTo>
                      <a:pt x="252" y="467"/>
                      <a:pt x="266" y="464"/>
                      <a:pt x="283" y="455"/>
                    </a:cubicBezTo>
                    <a:lnTo>
                      <a:pt x="309" y="54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16">
                <a:extLst>
                  <a:ext uri="{FF2B5EF4-FFF2-40B4-BE49-F238E27FC236}">
                    <a16:creationId xmlns:a16="http://schemas.microsoft.com/office/drawing/2014/main" id="{62E637F2-9A3F-48B1-A904-9929437B5DE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72250" y="3081375"/>
                <a:ext cx="338200" cy="330398"/>
              </a:xfrm>
              <a:custGeom>
                <a:avLst/>
                <a:gdLst>
                  <a:gd name="T0" fmla="*/ 0 w 455"/>
                  <a:gd name="T1" fmla="*/ 222 h 444"/>
                  <a:gd name="T2" fmla="*/ 208 w 455"/>
                  <a:gd name="T3" fmla="*/ 0 h 444"/>
                  <a:gd name="T4" fmla="*/ 344 w 455"/>
                  <a:gd name="T5" fmla="*/ 62 h 444"/>
                  <a:gd name="T6" fmla="*/ 344 w 455"/>
                  <a:gd name="T7" fmla="*/ 12 h 444"/>
                  <a:gd name="T8" fmla="*/ 455 w 455"/>
                  <a:gd name="T9" fmla="*/ 12 h 444"/>
                  <a:gd name="T10" fmla="*/ 455 w 455"/>
                  <a:gd name="T11" fmla="*/ 433 h 444"/>
                  <a:gd name="T12" fmla="*/ 344 w 455"/>
                  <a:gd name="T13" fmla="*/ 433 h 444"/>
                  <a:gd name="T14" fmla="*/ 344 w 455"/>
                  <a:gd name="T15" fmla="*/ 381 h 444"/>
                  <a:gd name="T16" fmla="*/ 208 w 455"/>
                  <a:gd name="T17" fmla="*/ 444 h 444"/>
                  <a:gd name="T18" fmla="*/ 0 w 455"/>
                  <a:gd name="T19" fmla="*/ 222 h 444"/>
                  <a:gd name="T20" fmla="*/ 347 w 455"/>
                  <a:gd name="T21" fmla="*/ 221 h 444"/>
                  <a:gd name="T22" fmla="*/ 227 w 455"/>
                  <a:gd name="T23" fmla="*/ 98 h 444"/>
                  <a:gd name="T24" fmla="*/ 109 w 455"/>
                  <a:gd name="T25" fmla="*/ 221 h 444"/>
                  <a:gd name="T26" fmla="*/ 227 w 455"/>
                  <a:gd name="T27" fmla="*/ 346 h 444"/>
                  <a:gd name="T28" fmla="*/ 347 w 455"/>
                  <a:gd name="T29" fmla="*/ 221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55" h="444">
                    <a:moveTo>
                      <a:pt x="0" y="222"/>
                    </a:moveTo>
                    <a:cubicBezTo>
                      <a:pt x="0" y="94"/>
                      <a:pt x="92" y="0"/>
                      <a:pt x="208" y="0"/>
                    </a:cubicBezTo>
                    <a:cubicBezTo>
                      <a:pt x="267" y="0"/>
                      <a:pt x="314" y="24"/>
                      <a:pt x="344" y="62"/>
                    </a:cubicBezTo>
                    <a:cubicBezTo>
                      <a:pt x="344" y="12"/>
                      <a:pt x="344" y="12"/>
                      <a:pt x="344" y="12"/>
                    </a:cubicBezTo>
                    <a:cubicBezTo>
                      <a:pt x="455" y="12"/>
                      <a:pt x="455" y="12"/>
                      <a:pt x="455" y="12"/>
                    </a:cubicBezTo>
                    <a:cubicBezTo>
                      <a:pt x="455" y="433"/>
                      <a:pt x="455" y="433"/>
                      <a:pt x="455" y="433"/>
                    </a:cubicBezTo>
                    <a:cubicBezTo>
                      <a:pt x="344" y="433"/>
                      <a:pt x="344" y="433"/>
                      <a:pt x="344" y="433"/>
                    </a:cubicBezTo>
                    <a:cubicBezTo>
                      <a:pt x="344" y="381"/>
                      <a:pt x="344" y="381"/>
                      <a:pt x="344" y="381"/>
                    </a:cubicBezTo>
                    <a:cubicBezTo>
                      <a:pt x="314" y="420"/>
                      <a:pt x="267" y="444"/>
                      <a:pt x="208" y="444"/>
                    </a:cubicBezTo>
                    <a:cubicBezTo>
                      <a:pt x="92" y="444"/>
                      <a:pt x="0" y="350"/>
                      <a:pt x="0" y="222"/>
                    </a:cubicBezTo>
                    <a:close/>
                    <a:moveTo>
                      <a:pt x="347" y="221"/>
                    </a:moveTo>
                    <a:cubicBezTo>
                      <a:pt x="347" y="149"/>
                      <a:pt x="294" y="98"/>
                      <a:pt x="227" y="98"/>
                    </a:cubicBezTo>
                    <a:cubicBezTo>
                      <a:pt x="158" y="98"/>
                      <a:pt x="109" y="149"/>
                      <a:pt x="109" y="221"/>
                    </a:cubicBezTo>
                    <a:cubicBezTo>
                      <a:pt x="109" y="295"/>
                      <a:pt x="158" y="346"/>
                      <a:pt x="227" y="346"/>
                    </a:cubicBezTo>
                    <a:cubicBezTo>
                      <a:pt x="294" y="346"/>
                      <a:pt x="347" y="295"/>
                      <a:pt x="347" y="22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17">
                <a:extLst>
                  <a:ext uri="{FF2B5EF4-FFF2-40B4-BE49-F238E27FC236}">
                    <a16:creationId xmlns:a16="http://schemas.microsoft.com/office/drawing/2014/main" id="{59460EF4-1BF1-4AE1-BC1F-0D1045F0A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26969" y="2988222"/>
                <a:ext cx="230361" cy="419422"/>
              </a:xfrm>
              <a:custGeom>
                <a:avLst/>
                <a:gdLst>
                  <a:gd name="T0" fmla="*/ 310 w 310"/>
                  <a:gd name="T1" fmla="*/ 545 h 564"/>
                  <a:gd name="T2" fmla="*/ 211 w 310"/>
                  <a:gd name="T3" fmla="*/ 564 h 564"/>
                  <a:gd name="T4" fmla="*/ 71 w 310"/>
                  <a:gd name="T5" fmla="*/ 414 h 564"/>
                  <a:gd name="T6" fmla="*/ 71 w 310"/>
                  <a:gd name="T7" fmla="*/ 233 h 564"/>
                  <a:gd name="T8" fmla="*/ 0 w 310"/>
                  <a:gd name="T9" fmla="*/ 233 h 564"/>
                  <a:gd name="T10" fmla="*/ 0 w 310"/>
                  <a:gd name="T11" fmla="*/ 137 h 564"/>
                  <a:gd name="T12" fmla="*/ 71 w 310"/>
                  <a:gd name="T13" fmla="*/ 137 h 564"/>
                  <a:gd name="T14" fmla="*/ 71 w 310"/>
                  <a:gd name="T15" fmla="*/ 0 h 564"/>
                  <a:gd name="T16" fmla="*/ 181 w 310"/>
                  <a:gd name="T17" fmla="*/ 0 h 564"/>
                  <a:gd name="T18" fmla="*/ 181 w 310"/>
                  <a:gd name="T19" fmla="*/ 137 h 564"/>
                  <a:gd name="T20" fmla="*/ 305 w 310"/>
                  <a:gd name="T21" fmla="*/ 137 h 564"/>
                  <a:gd name="T22" fmla="*/ 305 w 310"/>
                  <a:gd name="T23" fmla="*/ 233 h 564"/>
                  <a:gd name="T24" fmla="*/ 181 w 310"/>
                  <a:gd name="T25" fmla="*/ 233 h 564"/>
                  <a:gd name="T26" fmla="*/ 181 w 310"/>
                  <a:gd name="T27" fmla="*/ 414 h 564"/>
                  <a:gd name="T28" fmla="*/ 233 w 310"/>
                  <a:gd name="T29" fmla="*/ 467 h 564"/>
                  <a:gd name="T30" fmla="*/ 283 w 310"/>
                  <a:gd name="T31" fmla="*/ 455 h 564"/>
                  <a:gd name="T32" fmla="*/ 310 w 310"/>
                  <a:gd name="T33" fmla="*/ 545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564">
                    <a:moveTo>
                      <a:pt x="310" y="545"/>
                    </a:moveTo>
                    <a:cubicBezTo>
                      <a:pt x="276" y="558"/>
                      <a:pt x="246" y="564"/>
                      <a:pt x="211" y="564"/>
                    </a:cubicBezTo>
                    <a:cubicBezTo>
                      <a:pt x="115" y="564"/>
                      <a:pt x="71" y="505"/>
                      <a:pt x="71" y="414"/>
                    </a:cubicBezTo>
                    <a:cubicBezTo>
                      <a:pt x="71" y="233"/>
                      <a:pt x="71" y="233"/>
                      <a:pt x="71" y="233"/>
                    </a:cubicBezTo>
                    <a:cubicBezTo>
                      <a:pt x="0" y="233"/>
                      <a:pt x="0" y="233"/>
                      <a:pt x="0" y="233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71" y="137"/>
                      <a:pt x="71" y="137"/>
                      <a:pt x="71" y="137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81" y="137"/>
                      <a:pt x="181" y="137"/>
                      <a:pt x="181" y="137"/>
                    </a:cubicBezTo>
                    <a:cubicBezTo>
                      <a:pt x="305" y="137"/>
                      <a:pt x="305" y="137"/>
                      <a:pt x="305" y="137"/>
                    </a:cubicBezTo>
                    <a:cubicBezTo>
                      <a:pt x="305" y="233"/>
                      <a:pt x="305" y="233"/>
                      <a:pt x="305" y="233"/>
                    </a:cubicBezTo>
                    <a:cubicBezTo>
                      <a:pt x="181" y="233"/>
                      <a:pt x="181" y="233"/>
                      <a:pt x="181" y="233"/>
                    </a:cubicBezTo>
                    <a:cubicBezTo>
                      <a:pt x="181" y="414"/>
                      <a:pt x="181" y="414"/>
                      <a:pt x="181" y="414"/>
                    </a:cubicBezTo>
                    <a:cubicBezTo>
                      <a:pt x="181" y="448"/>
                      <a:pt x="198" y="467"/>
                      <a:pt x="233" y="467"/>
                    </a:cubicBezTo>
                    <a:cubicBezTo>
                      <a:pt x="252" y="467"/>
                      <a:pt x="266" y="464"/>
                      <a:pt x="283" y="455"/>
                    </a:cubicBezTo>
                    <a:lnTo>
                      <a:pt x="310" y="54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18">
                <a:extLst>
                  <a:ext uri="{FF2B5EF4-FFF2-40B4-BE49-F238E27FC236}">
                    <a16:creationId xmlns:a16="http://schemas.microsoft.com/office/drawing/2014/main" id="{5281F812-D4F4-425D-8130-98F692B1032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072933" y="2950134"/>
                <a:ext cx="97284" cy="453380"/>
              </a:xfrm>
              <a:custGeom>
                <a:avLst/>
                <a:gdLst>
                  <a:gd name="T0" fmla="*/ 0 w 131"/>
                  <a:gd name="T1" fmla="*/ 64 h 609"/>
                  <a:gd name="T2" fmla="*/ 66 w 131"/>
                  <a:gd name="T3" fmla="*/ 0 h 609"/>
                  <a:gd name="T4" fmla="*/ 131 w 131"/>
                  <a:gd name="T5" fmla="*/ 64 h 609"/>
                  <a:gd name="T6" fmla="*/ 66 w 131"/>
                  <a:gd name="T7" fmla="*/ 129 h 609"/>
                  <a:gd name="T8" fmla="*/ 0 w 131"/>
                  <a:gd name="T9" fmla="*/ 64 h 609"/>
                  <a:gd name="T10" fmla="*/ 9 w 131"/>
                  <a:gd name="T11" fmla="*/ 188 h 609"/>
                  <a:gd name="T12" fmla="*/ 120 w 131"/>
                  <a:gd name="T13" fmla="*/ 188 h 609"/>
                  <a:gd name="T14" fmla="*/ 120 w 131"/>
                  <a:gd name="T15" fmla="*/ 609 h 609"/>
                  <a:gd name="T16" fmla="*/ 9 w 131"/>
                  <a:gd name="T17" fmla="*/ 609 h 609"/>
                  <a:gd name="T18" fmla="*/ 9 w 131"/>
                  <a:gd name="T19" fmla="*/ 188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1" h="609">
                    <a:moveTo>
                      <a:pt x="0" y="64"/>
                    </a:moveTo>
                    <a:cubicBezTo>
                      <a:pt x="0" y="29"/>
                      <a:pt x="29" y="0"/>
                      <a:pt x="66" y="0"/>
                    </a:cubicBezTo>
                    <a:cubicBezTo>
                      <a:pt x="102" y="0"/>
                      <a:pt x="131" y="29"/>
                      <a:pt x="131" y="64"/>
                    </a:cubicBezTo>
                    <a:cubicBezTo>
                      <a:pt x="131" y="100"/>
                      <a:pt x="102" y="129"/>
                      <a:pt x="66" y="129"/>
                    </a:cubicBezTo>
                    <a:cubicBezTo>
                      <a:pt x="29" y="129"/>
                      <a:pt x="0" y="100"/>
                      <a:pt x="0" y="64"/>
                    </a:cubicBezTo>
                    <a:close/>
                    <a:moveTo>
                      <a:pt x="9" y="188"/>
                    </a:moveTo>
                    <a:cubicBezTo>
                      <a:pt x="120" y="188"/>
                      <a:pt x="120" y="188"/>
                      <a:pt x="120" y="188"/>
                    </a:cubicBezTo>
                    <a:cubicBezTo>
                      <a:pt x="120" y="609"/>
                      <a:pt x="120" y="609"/>
                      <a:pt x="120" y="609"/>
                    </a:cubicBezTo>
                    <a:cubicBezTo>
                      <a:pt x="9" y="609"/>
                      <a:pt x="9" y="609"/>
                      <a:pt x="9" y="609"/>
                    </a:cubicBezTo>
                    <a:lnTo>
                      <a:pt x="9" y="18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19">
                <a:extLst>
                  <a:ext uri="{FF2B5EF4-FFF2-40B4-BE49-F238E27FC236}">
                    <a16:creationId xmlns:a16="http://schemas.microsoft.com/office/drawing/2014/main" id="{F6F867F1-25CE-4D30-9E27-F3DA5774E4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189490" y="3081375"/>
                <a:ext cx="335446" cy="330398"/>
              </a:xfrm>
              <a:custGeom>
                <a:avLst/>
                <a:gdLst>
                  <a:gd name="T0" fmla="*/ 0 w 451"/>
                  <a:gd name="T1" fmla="*/ 222 h 444"/>
                  <a:gd name="T2" fmla="*/ 226 w 451"/>
                  <a:gd name="T3" fmla="*/ 0 h 444"/>
                  <a:gd name="T4" fmla="*/ 451 w 451"/>
                  <a:gd name="T5" fmla="*/ 222 h 444"/>
                  <a:gd name="T6" fmla="*/ 226 w 451"/>
                  <a:gd name="T7" fmla="*/ 444 h 444"/>
                  <a:gd name="T8" fmla="*/ 0 w 451"/>
                  <a:gd name="T9" fmla="*/ 222 h 444"/>
                  <a:gd name="T10" fmla="*/ 344 w 451"/>
                  <a:gd name="T11" fmla="*/ 222 h 444"/>
                  <a:gd name="T12" fmla="*/ 226 w 451"/>
                  <a:gd name="T13" fmla="*/ 100 h 444"/>
                  <a:gd name="T14" fmla="*/ 108 w 451"/>
                  <a:gd name="T15" fmla="*/ 222 h 444"/>
                  <a:gd name="T16" fmla="*/ 226 w 451"/>
                  <a:gd name="T17" fmla="*/ 345 h 444"/>
                  <a:gd name="T18" fmla="*/ 344 w 451"/>
                  <a:gd name="T19" fmla="*/ 222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1" h="444">
                    <a:moveTo>
                      <a:pt x="0" y="222"/>
                    </a:moveTo>
                    <a:cubicBezTo>
                      <a:pt x="0" y="96"/>
                      <a:pt x="96" y="0"/>
                      <a:pt x="226" y="0"/>
                    </a:cubicBezTo>
                    <a:cubicBezTo>
                      <a:pt x="356" y="0"/>
                      <a:pt x="451" y="96"/>
                      <a:pt x="451" y="222"/>
                    </a:cubicBezTo>
                    <a:cubicBezTo>
                      <a:pt x="451" y="348"/>
                      <a:pt x="356" y="444"/>
                      <a:pt x="226" y="444"/>
                    </a:cubicBezTo>
                    <a:cubicBezTo>
                      <a:pt x="96" y="444"/>
                      <a:pt x="0" y="348"/>
                      <a:pt x="0" y="222"/>
                    </a:cubicBezTo>
                    <a:close/>
                    <a:moveTo>
                      <a:pt x="344" y="222"/>
                    </a:moveTo>
                    <a:cubicBezTo>
                      <a:pt x="344" y="152"/>
                      <a:pt x="296" y="100"/>
                      <a:pt x="226" y="100"/>
                    </a:cubicBezTo>
                    <a:cubicBezTo>
                      <a:pt x="155" y="100"/>
                      <a:pt x="108" y="152"/>
                      <a:pt x="108" y="222"/>
                    </a:cubicBezTo>
                    <a:cubicBezTo>
                      <a:pt x="108" y="292"/>
                      <a:pt x="155" y="345"/>
                      <a:pt x="226" y="345"/>
                    </a:cubicBezTo>
                    <a:cubicBezTo>
                      <a:pt x="296" y="345"/>
                      <a:pt x="344" y="292"/>
                      <a:pt x="344" y="22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20">
                <a:extLst>
                  <a:ext uri="{FF2B5EF4-FFF2-40B4-BE49-F238E27FC236}">
                    <a16:creationId xmlns:a16="http://schemas.microsoft.com/office/drawing/2014/main" id="{87E888D7-A1B0-4434-944B-22DA74FCD7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55681" y="3081375"/>
                <a:ext cx="305619" cy="322138"/>
              </a:xfrm>
              <a:custGeom>
                <a:avLst/>
                <a:gdLst>
                  <a:gd name="T0" fmla="*/ 411 w 411"/>
                  <a:gd name="T1" fmla="*/ 186 h 433"/>
                  <a:gd name="T2" fmla="*/ 411 w 411"/>
                  <a:gd name="T3" fmla="*/ 433 h 433"/>
                  <a:gd name="T4" fmla="*/ 301 w 411"/>
                  <a:gd name="T5" fmla="*/ 433 h 433"/>
                  <a:gd name="T6" fmla="*/ 301 w 411"/>
                  <a:gd name="T7" fmla="*/ 207 h 433"/>
                  <a:gd name="T8" fmla="*/ 211 w 411"/>
                  <a:gd name="T9" fmla="*/ 102 h 433"/>
                  <a:gd name="T10" fmla="*/ 110 w 411"/>
                  <a:gd name="T11" fmla="*/ 225 h 433"/>
                  <a:gd name="T12" fmla="*/ 110 w 411"/>
                  <a:gd name="T13" fmla="*/ 433 h 433"/>
                  <a:gd name="T14" fmla="*/ 0 w 411"/>
                  <a:gd name="T15" fmla="*/ 433 h 433"/>
                  <a:gd name="T16" fmla="*/ 0 w 411"/>
                  <a:gd name="T17" fmla="*/ 12 h 433"/>
                  <a:gd name="T18" fmla="*/ 110 w 411"/>
                  <a:gd name="T19" fmla="*/ 12 h 433"/>
                  <a:gd name="T20" fmla="*/ 110 w 411"/>
                  <a:gd name="T21" fmla="*/ 65 h 433"/>
                  <a:gd name="T22" fmla="*/ 245 w 411"/>
                  <a:gd name="T23" fmla="*/ 0 h 433"/>
                  <a:gd name="T24" fmla="*/ 411 w 411"/>
                  <a:gd name="T25" fmla="*/ 18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1" h="433">
                    <a:moveTo>
                      <a:pt x="411" y="186"/>
                    </a:moveTo>
                    <a:cubicBezTo>
                      <a:pt x="411" y="433"/>
                      <a:pt x="411" y="433"/>
                      <a:pt x="411" y="433"/>
                    </a:cubicBezTo>
                    <a:cubicBezTo>
                      <a:pt x="301" y="433"/>
                      <a:pt x="301" y="433"/>
                      <a:pt x="301" y="433"/>
                    </a:cubicBezTo>
                    <a:cubicBezTo>
                      <a:pt x="301" y="207"/>
                      <a:pt x="301" y="207"/>
                      <a:pt x="301" y="207"/>
                    </a:cubicBezTo>
                    <a:cubicBezTo>
                      <a:pt x="301" y="143"/>
                      <a:pt x="272" y="102"/>
                      <a:pt x="211" y="102"/>
                    </a:cubicBezTo>
                    <a:cubicBezTo>
                      <a:pt x="150" y="102"/>
                      <a:pt x="110" y="151"/>
                      <a:pt x="110" y="225"/>
                    </a:cubicBezTo>
                    <a:cubicBezTo>
                      <a:pt x="110" y="433"/>
                      <a:pt x="110" y="433"/>
                      <a:pt x="110" y="433"/>
                    </a:cubicBezTo>
                    <a:cubicBezTo>
                      <a:pt x="0" y="433"/>
                      <a:pt x="0" y="433"/>
                      <a:pt x="0" y="43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10" y="12"/>
                      <a:pt x="110" y="12"/>
                      <a:pt x="110" y="12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39" y="27"/>
                      <a:pt x="184" y="0"/>
                      <a:pt x="245" y="0"/>
                    </a:cubicBezTo>
                    <a:cubicBezTo>
                      <a:pt x="355" y="0"/>
                      <a:pt x="411" y="74"/>
                      <a:pt x="411" y="186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Oval 21">
                <a:extLst>
                  <a:ext uri="{FF2B5EF4-FFF2-40B4-BE49-F238E27FC236}">
                    <a16:creationId xmlns:a16="http://schemas.microsoft.com/office/drawing/2014/main" id="{D2C92595-73EE-4508-94E2-C71A4F36A2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670575" y="3449402"/>
                <a:ext cx="97743" cy="95448"/>
              </a:xfrm>
              <a:prstGeom prst="ellipse">
                <a:avLst/>
              </a:prstGeom>
              <a:solidFill>
                <a:srgbClr val="39C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Oval 22">
                <a:extLst>
                  <a:ext uri="{FF2B5EF4-FFF2-40B4-BE49-F238E27FC236}">
                    <a16:creationId xmlns:a16="http://schemas.microsoft.com/office/drawing/2014/main" id="{F08C0AF7-034F-4E7A-BE98-3D2B29EA39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788050" y="3449402"/>
                <a:ext cx="98202" cy="95448"/>
              </a:xfrm>
              <a:prstGeom prst="ellipse">
                <a:avLst/>
              </a:prstGeom>
              <a:solidFill>
                <a:srgbClr val="37D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Oval 23">
                <a:extLst>
                  <a:ext uri="{FF2B5EF4-FFF2-40B4-BE49-F238E27FC236}">
                    <a16:creationId xmlns:a16="http://schemas.microsoft.com/office/drawing/2014/main" id="{2C8B1305-9A78-4749-9CE5-B4E83A8D8D9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906443" y="3449402"/>
                <a:ext cx="98202" cy="95448"/>
              </a:xfrm>
              <a:prstGeom prst="ellipse">
                <a:avLst/>
              </a:prstGeom>
              <a:solidFill>
                <a:srgbClr val="FF41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Oval 24">
                <a:extLst>
                  <a:ext uri="{FF2B5EF4-FFF2-40B4-BE49-F238E27FC236}">
                    <a16:creationId xmlns:a16="http://schemas.microsoft.com/office/drawing/2014/main" id="{6290FAB5-8CC8-47C9-9EF2-632883C324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024835" y="3449402"/>
                <a:ext cx="97284" cy="95448"/>
              </a:xfrm>
              <a:prstGeom prst="ellipse">
                <a:avLst/>
              </a:prstGeom>
              <a:solidFill>
                <a:srgbClr val="FDB2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25">
                <a:extLst>
                  <a:ext uri="{FF2B5EF4-FFF2-40B4-BE49-F238E27FC236}">
                    <a16:creationId xmlns:a16="http://schemas.microsoft.com/office/drawing/2014/main" id="{27EA5130-6BB8-468C-BC11-43797AA795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37050" y="3459957"/>
                <a:ext cx="373075" cy="451085"/>
              </a:xfrm>
              <a:custGeom>
                <a:avLst/>
                <a:gdLst>
                  <a:gd name="T0" fmla="*/ 0 w 502"/>
                  <a:gd name="T1" fmla="*/ 429 h 606"/>
                  <a:gd name="T2" fmla="*/ 109 w 502"/>
                  <a:gd name="T3" fmla="*/ 396 h 606"/>
                  <a:gd name="T4" fmla="*/ 275 w 502"/>
                  <a:gd name="T5" fmla="*/ 505 h 606"/>
                  <a:gd name="T6" fmla="*/ 386 w 502"/>
                  <a:gd name="T7" fmla="*/ 432 h 606"/>
                  <a:gd name="T8" fmla="*/ 309 w 502"/>
                  <a:gd name="T9" fmla="*/ 362 h 606"/>
                  <a:gd name="T10" fmla="*/ 160 w 502"/>
                  <a:gd name="T11" fmla="*/ 315 h 606"/>
                  <a:gd name="T12" fmla="*/ 29 w 502"/>
                  <a:gd name="T13" fmla="*/ 167 h 606"/>
                  <a:gd name="T14" fmla="*/ 238 w 502"/>
                  <a:gd name="T15" fmla="*/ 0 h 606"/>
                  <a:gd name="T16" fmla="*/ 488 w 502"/>
                  <a:gd name="T17" fmla="*/ 150 h 606"/>
                  <a:gd name="T18" fmla="*/ 383 w 502"/>
                  <a:gd name="T19" fmla="*/ 180 h 606"/>
                  <a:gd name="T20" fmla="*/ 239 w 502"/>
                  <a:gd name="T21" fmla="*/ 100 h 606"/>
                  <a:gd name="T22" fmla="*/ 145 w 502"/>
                  <a:gd name="T23" fmla="*/ 164 h 606"/>
                  <a:gd name="T24" fmla="*/ 200 w 502"/>
                  <a:gd name="T25" fmla="*/ 219 h 606"/>
                  <a:gd name="T26" fmla="*/ 345 w 502"/>
                  <a:gd name="T27" fmla="*/ 265 h 606"/>
                  <a:gd name="T28" fmla="*/ 502 w 502"/>
                  <a:gd name="T29" fmla="*/ 425 h 606"/>
                  <a:gd name="T30" fmla="*/ 269 w 502"/>
                  <a:gd name="T31" fmla="*/ 606 h 606"/>
                  <a:gd name="T32" fmla="*/ 0 w 502"/>
                  <a:gd name="T33" fmla="*/ 429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2" h="606">
                    <a:moveTo>
                      <a:pt x="0" y="429"/>
                    </a:moveTo>
                    <a:cubicBezTo>
                      <a:pt x="109" y="396"/>
                      <a:pt x="109" y="396"/>
                      <a:pt x="109" y="396"/>
                    </a:cubicBezTo>
                    <a:cubicBezTo>
                      <a:pt x="132" y="457"/>
                      <a:pt x="191" y="505"/>
                      <a:pt x="275" y="505"/>
                    </a:cubicBezTo>
                    <a:cubicBezTo>
                      <a:pt x="344" y="505"/>
                      <a:pt x="386" y="470"/>
                      <a:pt x="386" y="432"/>
                    </a:cubicBezTo>
                    <a:cubicBezTo>
                      <a:pt x="386" y="401"/>
                      <a:pt x="365" y="380"/>
                      <a:pt x="309" y="362"/>
                    </a:cubicBezTo>
                    <a:cubicBezTo>
                      <a:pt x="160" y="315"/>
                      <a:pt x="160" y="315"/>
                      <a:pt x="160" y="315"/>
                    </a:cubicBezTo>
                    <a:cubicBezTo>
                      <a:pt x="84" y="291"/>
                      <a:pt x="28" y="242"/>
                      <a:pt x="29" y="167"/>
                    </a:cubicBezTo>
                    <a:cubicBezTo>
                      <a:pt x="28" y="76"/>
                      <a:pt x="116" y="0"/>
                      <a:pt x="238" y="0"/>
                    </a:cubicBezTo>
                    <a:cubicBezTo>
                      <a:pt x="364" y="0"/>
                      <a:pt x="457" y="69"/>
                      <a:pt x="488" y="150"/>
                    </a:cubicBezTo>
                    <a:cubicBezTo>
                      <a:pt x="383" y="180"/>
                      <a:pt x="383" y="180"/>
                      <a:pt x="383" y="180"/>
                    </a:cubicBezTo>
                    <a:cubicBezTo>
                      <a:pt x="359" y="133"/>
                      <a:pt x="304" y="100"/>
                      <a:pt x="239" y="100"/>
                    </a:cubicBezTo>
                    <a:cubicBezTo>
                      <a:pt x="181" y="100"/>
                      <a:pt x="145" y="130"/>
                      <a:pt x="145" y="164"/>
                    </a:cubicBezTo>
                    <a:cubicBezTo>
                      <a:pt x="145" y="190"/>
                      <a:pt x="162" y="207"/>
                      <a:pt x="200" y="219"/>
                    </a:cubicBezTo>
                    <a:cubicBezTo>
                      <a:pt x="345" y="265"/>
                      <a:pt x="345" y="265"/>
                      <a:pt x="345" y="265"/>
                    </a:cubicBezTo>
                    <a:cubicBezTo>
                      <a:pt x="434" y="293"/>
                      <a:pt x="502" y="330"/>
                      <a:pt x="502" y="425"/>
                    </a:cubicBezTo>
                    <a:cubicBezTo>
                      <a:pt x="502" y="525"/>
                      <a:pt x="408" y="606"/>
                      <a:pt x="269" y="606"/>
                    </a:cubicBezTo>
                    <a:cubicBezTo>
                      <a:pt x="126" y="606"/>
                      <a:pt x="32" y="520"/>
                      <a:pt x="0" y="42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26">
                <a:extLst>
                  <a:ext uri="{FF2B5EF4-FFF2-40B4-BE49-F238E27FC236}">
                    <a16:creationId xmlns:a16="http://schemas.microsoft.com/office/drawing/2014/main" id="{E81B9C8A-A583-4C98-95E1-C485247BC6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06454" y="3486572"/>
                <a:ext cx="229443" cy="420799"/>
              </a:xfrm>
              <a:custGeom>
                <a:avLst/>
                <a:gdLst>
                  <a:gd name="T0" fmla="*/ 309 w 309"/>
                  <a:gd name="T1" fmla="*/ 545 h 565"/>
                  <a:gd name="T2" fmla="*/ 211 w 309"/>
                  <a:gd name="T3" fmla="*/ 565 h 565"/>
                  <a:gd name="T4" fmla="*/ 70 w 309"/>
                  <a:gd name="T5" fmla="*/ 414 h 565"/>
                  <a:gd name="T6" fmla="*/ 70 w 309"/>
                  <a:gd name="T7" fmla="*/ 233 h 565"/>
                  <a:gd name="T8" fmla="*/ 0 w 309"/>
                  <a:gd name="T9" fmla="*/ 233 h 565"/>
                  <a:gd name="T10" fmla="*/ 0 w 309"/>
                  <a:gd name="T11" fmla="*/ 137 h 565"/>
                  <a:gd name="T12" fmla="*/ 70 w 309"/>
                  <a:gd name="T13" fmla="*/ 137 h 565"/>
                  <a:gd name="T14" fmla="*/ 70 w 309"/>
                  <a:gd name="T15" fmla="*/ 0 h 565"/>
                  <a:gd name="T16" fmla="*/ 181 w 309"/>
                  <a:gd name="T17" fmla="*/ 0 h 565"/>
                  <a:gd name="T18" fmla="*/ 181 w 309"/>
                  <a:gd name="T19" fmla="*/ 137 h 565"/>
                  <a:gd name="T20" fmla="*/ 304 w 309"/>
                  <a:gd name="T21" fmla="*/ 137 h 565"/>
                  <a:gd name="T22" fmla="*/ 304 w 309"/>
                  <a:gd name="T23" fmla="*/ 233 h 565"/>
                  <a:gd name="T24" fmla="*/ 181 w 309"/>
                  <a:gd name="T25" fmla="*/ 233 h 565"/>
                  <a:gd name="T26" fmla="*/ 181 w 309"/>
                  <a:gd name="T27" fmla="*/ 414 h 565"/>
                  <a:gd name="T28" fmla="*/ 233 w 309"/>
                  <a:gd name="T29" fmla="*/ 467 h 565"/>
                  <a:gd name="T30" fmla="*/ 283 w 309"/>
                  <a:gd name="T31" fmla="*/ 456 h 565"/>
                  <a:gd name="T32" fmla="*/ 309 w 309"/>
                  <a:gd name="T33" fmla="*/ 545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9" h="565">
                    <a:moveTo>
                      <a:pt x="309" y="545"/>
                    </a:moveTo>
                    <a:cubicBezTo>
                      <a:pt x="276" y="558"/>
                      <a:pt x="246" y="565"/>
                      <a:pt x="211" y="565"/>
                    </a:cubicBezTo>
                    <a:cubicBezTo>
                      <a:pt x="114" y="565"/>
                      <a:pt x="70" y="505"/>
                      <a:pt x="70" y="414"/>
                    </a:cubicBezTo>
                    <a:cubicBezTo>
                      <a:pt x="70" y="233"/>
                      <a:pt x="70" y="233"/>
                      <a:pt x="70" y="233"/>
                    </a:cubicBezTo>
                    <a:cubicBezTo>
                      <a:pt x="0" y="233"/>
                      <a:pt x="0" y="233"/>
                      <a:pt x="0" y="233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70" y="137"/>
                      <a:pt x="70" y="137"/>
                      <a:pt x="70" y="137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81" y="137"/>
                      <a:pt x="181" y="137"/>
                      <a:pt x="181" y="137"/>
                    </a:cubicBezTo>
                    <a:cubicBezTo>
                      <a:pt x="304" y="137"/>
                      <a:pt x="304" y="137"/>
                      <a:pt x="304" y="137"/>
                    </a:cubicBezTo>
                    <a:cubicBezTo>
                      <a:pt x="304" y="233"/>
                      <a:pt x="304" y="233"/>
                      <a:pt x="304" y="233"/>
                    </a:cubicBezTo>
                    <a:cubicBezTo>
                      <a:pt x="181" y="233"/>
                      <a:pt x="181" y="233"/>
                      <a:pt x="181" y="233"/>
                    </a:cubicBezTo>
                    <a:cubicBezTo>
                      <a:pt x="181" y="414"/>
                      <a:pt x="181" y="414"/>
                      <a:pt x="181" y="414"/>
                    </a:cubicBezTo>
                    <a:cubicBezTo>
                      <a:pt x="181" y="448"/>
                      <a:pt x="198" y="467"/>
                      <a:pt x="233" y="467"/>
                    </a:cubicBezTo>
                    <a:cubicBezTo>
                      <a:pt x="252" y="467"/>
                      <a:pt x="266" y="464"/>
                      <a:pt x="283" y="456"/>
                    </a:cubicBezTo>
                    <a:lnTo>
                      <a:pt x="309" y="54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27">
                <a:extLst>
                  <a:ext uri="{FF2B5EF4-FFF2-40B4-BE49-F238E27FC236}">
                    <a16:creationId xmlns:a16="http://schemas.microsoft.com/office/drawing/2014/main" id="{92ACBBE3-D1B4-452F-A4EA-E190B3CCA5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3794" y="3588445"/>
                <a:ext cx="305619" cy="322597"/>
              </a:xfrm>
              <a:custGeom>
                <a:avLst/>
                <a:gdLst>
                  <a:gd name="T0" fmla="*/ 411 w 411"/>
                  <a:gd name="T1" fmla="*/ 0 h 433"/>
                  <a:gd name="T2" fmla="*/ 411 w 411"/>
                  <a:gd name="T3" fmla="*/ 421 h 433"/>
                  <a:gd name="T4" fmla="*/ 301 w 411"/>
                  <a:gd name="T5" fmla="*/ 421 h 433"/>
                  <a:gd name="T6" fmla="*/ 301 w 411"/>
                  <a:gd name="T7" fmla="*/ 368 h 433"/>
                  <a:gd name="T8" fmla="*/ 167 w 411"/>
                  <a:gd name="T9" fmla="*/ 433 h 433"/>
                  <a:gd name="T10" fmla="*/ 0 w 411"/>
                  <a:gd name="T11" fmla="*/ 245 h 433"/>
                  <a:gd name="T12" fmla="*/ 0 w 411"/>
                  <a:gd name="T13" fmla="*/ 0 h 433"/>
                  <a:gd name="T14" fmla="*/ 110 w 411"/>
                  <a:gd name="T15" fmla="*/ 0 h 433"/>
                  <a:gd name="T16" fmla="*/ 110 w 411"/>
                  <a:gd name="T17" fmla="*/ 225 h 433"/>
                  <a:gd name="T18" fmla="*/ 200 w 411"/>
                  <a:gd name="T19" fmla="*/ 330 h 433"/>
                  <a:gd name="T20" fmla="*/ 301 w 411"/>
                  <a:gd name="T21" fmla="*/ 207 h 433"/>
                  <a:gd name="T22" fmla="*/ 301 w 411"/>
                  <a:gd name="T23" fmla="*/ 0 h 433"/>
                  <a:gd name="T24" fmla="*/ 411 w 411"/>
                  <a:gd name="T25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1" h="433">
                    <a:moveTo>
                      <a:pt x="411" y="0"/>
                    </a:moveTo>
                    <a:cubicBezTo>
                      <a:pt x="411" y="421"/>
                      <a:pt x="411" y="421"/>
                      <a:pt x="411" y="421"/>
                    </a:cubicBezTo>
                    <a:cubicBezTo>
                      <a:pt x="301" y="421"/>
                      <a:pt x="301" y="421"/>
                      <a:pt x="301" y="421"/>
                    </a:cubicBezTo>
                    <a:cubicBezTo>
                      <a:pt x="301" y="368"/>
                      <a:pt x="301" y="368"/>
                      <a:pt x="301" y="368"/>
                    </a:cubicBezTo>
                    <a:cubicBezTo>
                      <a:pt x="273" y="405"/>
                      <a:pt x="227" y="433"/>
                      <a:pt x="167" y="433"/>
                    </a:cubicBezTo>
                    <a:cubicBezTo>
                      <a:pt x="56" y="433"/>
                      <a:pt x="0" y="359"/>
                      <a:pt x="0" y="24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0" y="225"/>
                      <a:pt x="110" y="225"/>
                      <a:pt x="110" y="225"/>
                    </a:cubicBezTo>
                    <a:cubicBezTo>
                      <a:pt x="110" y="289"/>
                      <a:pt x="139" y="330"/>
                      <a:pt x="200" y="330"/>
                    </a:cubicBezTo>
                    <a:cubicBezTo>
                      <a:pt x="262" y="330"/>
                      <a:pt x="301" y="282"/>
                      <a:pt x="301" y="207"/>
                    </a:cubicBezTo>
                    <a:cubicBezTo>
                      <a:pt x="301" y="0"/>
                      <a:pt x="301" y="0"/>
                      <a:pt x="301" y="0"/>
                    </a:cubicBezTo>
                    <a:lnTo>
                      <a:pt x="411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28">
                <a:extLst>
                  <a:ext uri="{FF2B5EF4-FFF2-40B4-BE49-F238E27FC236}">
                    <a16:creationId xmlns:a16="http://schemas.microsoft.com/office/drawing/2014/main" id="{A202DCB8-5295-43FB-A455-8C0A2E22F09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290617" y="3449402"/>
                <a:ext cx="337741" cy="461640"/>
              </a:xfrm>
              <a:custGeom>
                <a:avLst/>
                <a:gdLst>
                  <a:gd name="T0" fmla="*/ 454 w 454"/>
                  <a:gd name="T1" fmla="*/ 0 h 620"/>
                  <a:gd name="T2" fmla="*/ 454 w 454"/>
                  <a:gd name="T3" fmla="*/ 608 h 620"/>
                  <a:gd name="T4" fmla="*/ 344 w 454"/>
                  <a:gd name="T5" fmla="*/ 608 h 620"/>
                  <a:gd name="T6" fmla="*/ 344 w 454"/>
                  <a:gd name="T7" fmla="*/ 556 h 620"/>
                  <a:gd name="T8" fmla="*/ 208 w 454"/>
                  <a:gd name="T9" fmla="*/ 620 h 620"/>
                  <a:gd name="T10" fmla="*/ 0 w 454"/>
                  <a:gd name="T11" fmla="*/ 398 h 620"/>
                  <a:gd name="T12" fmla="*/ 208 w 454"/>
                  <a:gd name="T13" fmla="*/ 175 h 620"/>
                  <a:gd name="T14" fmla="*/ 344 w 454"/>
                  <a:gd name="T15" fmla="*/ 238 h 620"/>
                  <a:gd name="T16" fmla="*/ 344 w 454"/>
                  <a:gd name="T17" fmla="*/ 0 h 620"/>
                  <a:gd name="T18" fmla="*/ 454 w 454"/>
                  <a:gd name="T19" fmla="*/ 0 h 620"/>
                  <a:gd name="T20" fmla="*/ 347 w 454"/>
                  <a:gd name="T21" fmla="*/ 397 h 620"/>
                  <a:gd name="T22" fmla="*/ 227 w 454"/>
                  <a:gd name="T23" fmla="*/ 273 h 620"/>
                  <a:gd name="T24" fmla="*/ 109 w 454"/>
                  <a:gd name="T25" fmla="*/ 397 h 620"/>
                  <a:gd name="T26" fmla="*/ 227 w 454"/>
                  <a:gd name="T27" fmla="*/ 522 h 620"/>
                  <a:gd name="T28" fmla="*/ 347 w 454"/>
                  <a:gd name="T29" fmla="*/ 397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54" h="620">
                    <a:moveTo>
                      <a:pt x="454" y="0"/>
                    </a:moveTo>
                    <a:cubicBezTo>
                      <a:pt x="454" y="608"/>
                      <a:pt x="454" y="608"/>
                      <a:pt x="454" y="608"/>
                    </a:cubicBezTo>
                    <a:cubicBezTo>
                      <a:pt x="344" y="608"/>
                      <a:pt x="344" y="608"/>
                      <a:pt x="344" y="608"/>
                    </a:cubicBezTo>
                    <a:cubicBezTo>
                      <a:pt x="344" y="556"/>
                      <a:pt x="344" y="556"/>
                      <a:pt x="344" y="556"/>
                    </a:cubicBezTo>
                    <a:cubicBezTo>
                      <a:pt x="314" y="595"/>
                      <a:pt x="267" y="620"/>
                      <a:pt x="208" y="620"/>
                    </a:cubicBezTo>
                    <a:cubicBezTo>
                      <a:pt x="91" y="620"/>
                      <a:pt x="0" y="525"/>
                      <a:pt x="0" y="398"/>
                    </a:cubicBezTo>
                    <a:cubicBezTo>
                      <a:pt x="0" y="269"/>
                      <a:pt x="91" y="175"/>
                      <a:pt x="208" y="175"/>
                    </a:cubicBezTo>
                    <a:cubicBezTo>
                      <a:pt x="267" y="175"/>
                      <a:pt x="314" y="199"/>
                      <a:pt x="344" y="238"/>
                    </a:cubicBezTo>
                    <a:cubicBezTo>
                      <a:pt x="344" y="0"/>
                      <a:pt x="344" y="0"/>
                      <a:pt x="344" y="0"/>
                    </a:cubicBezTo>
                    <a:lnTo>
                      <a:pt x="454" y="0"/>
                    </a:lnTo>
                    <a:close/>
                    <a:moveTo>
                      <a:pt x="347" y="397"/>
                    </a:moveTo>
                    <a:cubicBezTo>
                      <a:pt x="347" y="324"/>
                      <a:pt x="294" y="273"/>
                      <a:pt x="227" y="273"/>
                    </a:cubicBezTo>
                    <a:cubicBezTo>
                      <a:pt x="158" y="273"/>
                      <a:pt x="109" y="324"/>
                      <a:pt x="109" y="397"/>
                    </a:cubicBezTo>
                    <a:cubicBezTo>
                      <a:pt x="109" y="470"/>
                      <a:pt x="158" y="522"/>
                      <a:pt x="227" y="522"/>
                    </a:cubicBezTo>
                    <a:cubicBezTo>
                      <a:pt x="294" y="522"/>
                      <a:pt x="347" y="470"/>
                      <a:pt x="347" y="39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Rectangle 29">
                <a:extLst>
                  <a:ext uri="{FF2B5EF4-FFF2-40B4-BE49-F238E27FC236}">
                    <a16:creationId xmlns:a16="http://schemas.microsoft.com/office/drawing/2014/main" id="{1C7CB2C4-437F-47DB-824B-2AB6E96E072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677458" y="3588445"/>
                <a:ext cx="81682" cy="31341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Freeform 30">
                <a:extLst>
                  <a:ext uri="{FF2B5EF4-FFF2-40B4-BE49-F238E27FC236}">
                    <a16:creationId xmlns:a16="http://schemas.microsoft.com/office/drawing/2014/main" id="{A73A9A88-7518-4DDC-95BE-2237BF6491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7591" y="3579726"/>
                <a:ext cx="334528" cy="331316"/>
              </a:xfrm>
              <a:custGeom>
                <a:avLst/>
                <a:gdLst>
                  <a:gd name="T0" fmla="*/ 0 w 450"/>
                  <a:gd name="T1" fmla="*/ 223 h 445"/>
                  <a:gd name="T2" fmla="*/ 226 w 450"/>
                  <a:gd name="T3" fmla="*/ 0 h 445"/>
                  <a:gd name="T4" fmla="*/ 450 w 450"/>
                  <a:gd name="T5" fmla="*/ 223 h 445"/>
                  <a:gd name="T6" fmla="*/ 226 w 450"/>
                  <a:gd name="T7" fmla="*/ 445 h 445"/>
                  <a:gd name="T8" fmla="*/ 0 w 450"/>
                  <a:gd name="T9" fmla="*/ 223 h 445"/>
                  <a:gd name="T10" fmla="*/ 344 w 450"/>
                  <a:gd name="T11" fmla="*/ 223 h 445"/>
                  <a:gd name="T12" fmla="*/ 226 w 450"/>
                  <a:gd name="T13" fmla="*/ 100 h 445"/>
                  <a:gd name="T14" fmla="*/ 107 w 450"/>
                  <a:gd name="T15" fmla="*/ 223 h 445"/>
                  <a:gd name="T16" fmla="*/ 226 w 450"/>
                  <a:gd name="T17" fmla="*/ 345 h 445"/>
                  <a:gd name="T18" fmla="*/ 344 w 450"/>
                  <a:gd name="T19" fmla="*/ 223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0" h="445">
                    <a:moveTo>
                      <a:pt x="0" y="223"/>
                    </a:moveTo>
                    <a:cubicBezTo>
                      <a:pt x="0" y="96"/>
                      <a:pt x="96" y="0"/>
                      <a:pt x="226" y="0"/>
                    </a:cubicBezTo>
                    <a:cubicBezTo>
                      <a:pt x="355" y="0"/>
                      <a:pt x="450" y="96"/>
                      <a:pt x="450" y="223"/>
                    </a:cubicBezTo>
                    <a:cubicBezTo>
                      <a:pt x="450" y="348"/>
                      <a:pt x="355" y="445"/>
                      <a:pt x="226" y="445"/>
                    </a:cubicBezTo>
                    <a:cubicBezTo>
                      <a:pt x="96" y="445"/>
                      <a:pt x="0" y="348"/>
                      <a:pt x="0" y="223"/>
                    </a:cubicBezTo>
                    <a:close/>
                    <a:moveTo>
                      <a:pt x="344" y="223"/>
                    </a:moveTo>
                    <a:cubicBezTo>
                      <a:pt x="344" y="153"/>
                      <a:pt x="296" y="100"/>
                      <a:pt x="226" y="100"/>
                    </a:cubicBezTo>
                    <a:cubicBezTo>
                      <a:pt x="155" y="100"/>
                      <a:pt x="107" y="153"/>
                      <a:pt x="107" y="223"/>
                    </a:cubicBezTo>
                    <a:cubicBezTo>
                      <a:pt x="107" y="292"/>
                      <a:pt x="155" y="345"/>
                      <a:pt x="226" y="345"/>
                    </a:cubicBezTo>
                    <a:cubicBezTo>
                      <a:pt x="296" y="345"/>
                      <a:pt x="344" y="292"/>
                      <a:pt x="344" y="22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9668033"/>
      </p:ext>
    </p:extLst>
  </p:cSld>
  <p:clrMapOvr>
    <a:masterClrMapping/>
  </p:clrMapOvr>
</p:sld>
</file>

<file path=ppt/theme/theme1.xml><?xml version="1.0" encoding="utf-8"?>
<a:theme xmlns:a="http://schemas.openxmlformats.org/drawingml/2006/main" name="PS 2019 A4 Landscape">
  <a:themeElements>
    <a:clrScheme name="Custom 1">
      <a:dk1>
        <a:srgbClr val="505961"/>
      </a:dk1>
      <a:lt1>
        <a:sysClr val="window" lastClr="FFFFFF"/>
      </a:lt1>
      <a:dk2>
        <a:srgbClr val="0B0D0E"/>
      </a:dk2>
      <a:lt2>
        <a:srgbClr val="EAEAEC"/>
      </a:lt2>
      <a:accent1>
        <a:srgbClr val="39C9F9"/>
      </a:accent1>
      <a:accent2>
        <a:srgbClr val="37D57E"/>
      </a:accent2>
      <a:accent3>
        <a:srgbClr val="FF415C"/>
      </a:accent3>
      <a:accent4>
        <a:srgbClr val="FDB230"/>
      </a:accent4>
      <a:accent5>
        <a:srgbClr val="0B3E58"/>
      </a:accent5>
      <a:accent6>
        <a:srgbClr val="165778"/>
      </a:accent6>
      <a:hlink>
        <a:srgbClr val="FFFFFF"/>
      </a:hlink>
      <a:folHlink>
        <a:srgbClr val="39C9F9"/>
      </a:folHlink>
    </a:clrScheme>
    <a:fontScheme name="PS 2019">
      <a:majorFont>
        <a:latin typeface="Gilmer Heavy"/>
        <a:ea typeface=""/>
        <a:cs typeface=""/>
      </a:majorFont>
      <a:minorFont>
        <a:latin typeface="Oxygen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56</Words>
  <Application>Microsoft Office PowerPoint</Application>
  <PresentationFormat>Widescreen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Gilmer Heavy</vt:lpstr>
      <vt:lpstr>Oxygen</vt:lpstr>
      <vt:lpstr>Oxygen Light</vt:lpstr>
      <vt:lpstr>Tahoma</vt:lpstr>
      <vt:lpstr>PS 2019 A4 Landscape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Grainger</dc:creator>
  <cp:lastModifiedBy>Matthew Mizzi</cp:lastModifiedBy>
  <cp:revision>41</cp:revision>
  <dcterms:created xsi:type="dcterms:W3CDTF">2020-04-01T23:40:45Z</dcterms:created>
  <dcterms:modified xsi:type="dcterms:W3CDTF">2020-05-01T04:04:35Z</dcterms:modified>
</cp:coreProperties>
</file>