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0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DD0EC-BCFF-4BE1-BD79-FFE6DFB09DAF}" v="8" dt="2020-08-10T23:08:38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MES ORIOL GUILLEN TABARES" userId="10a5a5b2-bfc2-487f-b6f8-afc2d2801738" providerId="ADAL" clId="{B2CDD0EC-BCFF-4BE1-BD79-FFE6DFB09DAF}"/>
    <pc:docChg chg="modSld">
      <pc:chgData name="HERMES ORIOL GUILLEN TABARES" userId="10a5a5b2-bfc2-487f-b6f8-afc2d2801738" providerId="ADAL" clId="{B2CDD0EC-BCFF-4BE1-BD79-FFE6DFB09DAF}" dt="2020-08-10T23:08:38.268" v="7" actId="108"/>
      <pc:docMkLst>
        <pc:docMk/>
      </pc:docMkLst>
      <pc:sldChg chg="modSp">
        <pc:chgData name="HERMES ORIOL GUILLEN TABARES" userId="10a5a5b2-bfc2-487f-b6f8-afc2d2801738" providerId="ADAL" clId="{B2CDD0EC-BCFF-4BE1-BD79-FFE6DFB09DAF}" dt="2020-08-10T23:08:38.268" v="7" actId="108"/>
        <pc:sldMkLst>
          <pc:docMk/>
          <pc:sldMk cId="277582970" sldId="1700"/>
        </pc:sldMkLst>
        <pc:graphicFrameChg chg="mod">
          <ac:chgData name="HERMES ORIOL GUILLEN TABARES" userId="10a5a5b2-bfc2-487f-b6f8-afc2d2801738" providerId="ADAL" clId="{B2CDD0EC-BCFF-4BE1-BD79-FFE6DFB09DAF}" dt="2020-08-10T23:08:38.268" v="7" actId="108"/>
          <ac:graphicFrameMkLst>
            <pc:docMk/>
            <pc:sldMk cId="277582970" sldId="1700"/>
            <ac:graphicFrameMk id="6" creationId="{2C571ACF-D445-4BCF-AC85-10D06197376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87829-53E1-4220-B05D-ADF307F28E23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C1BACB0-3B8A-4D2F-A32C-085DA7BF7E26}">
      <dgm:prSet/>
      <dgm:spPr/>
      <dgm:t>
        <a:bodyPr/>
        <a:lstStyle/>
        <a:p>
          <a:r>
            <a:rPr lang="es-CO" b="0" dirty="0"/>
            <a:t>01_GERENCIA GENERAL</a:t>
          </a:r>
        </a:p>
      </dgm:t>
    </dgm:pt>
    <dgm:pt modelId="{8759CF9C-FE73-4B52-BED5-3D1986717091}" type="parTrans" cxnId="{27220EF2-7D90-4317-AEBA-0D1A491E290E}">
      <dgm:prSet/>
      <dgm:spPr/>
      <dgm:t>
        <a:bodyPr/>
        <a:lstStyle/>
        <a:p>
          <a:endParaRPr lang="es-CO" b="0"/>
        </a:p>
      </dgm:t>
    </dgm:pt>
    <dgm:pt modelId="{9CB7E177-622E-4838-90AB-70628D479BF5}" type="sibTrans" cxnId="{27220EF2-7D90-4317-AEBA-0D1A491E290E}">
      <dgm:prSet/>
      <dgm:spPr/>
      <dgm:t>
        <a:bodyPr/>
        <a:lstStyle/>
        <a:p>
          <a:endParaRPr lang="es-CO" b="0"/>
        </a:p>
      </dgm:t>
    </dgm:pt>
    <dgm:pt modelId="{C9985FCA-4B8B-4A15-B359-B494A41B283C}">
      <dgm:prSet/>
      <dgm:spPr/>
      <dgm:t>
        <a:bodyPr/>
        <a:lstStyle/>
        <a:p>
          <a:r>
            <a:rPr lang="es-CO" b="0" dirty="0"/>
            <a:t>02_GERENCIA ESTRATEGIA Y OFERTA DE VALOR</a:t>
          </a:r>
        </a:p>
      </dgm:t>
    </dgm:pt>
    <dgm:pt modelId="{460AA5E8-C4E5-4587-BC32-6BD31E35E07F}" type="parTrans" cxnId="{A0ED35F0-39EF-40D1-9E8F-9BB9494E9C74}">
      <dgm:prSet/>
      <dgm:spPr/>
      <dgm:t>
        <a:bodyPr/>
        <a:lstStyle/>
        <a:p>
          <a:endParaRPr lang="es-CO" b="0"/>
        </a:p>
      </dgm:t>
    </dgm:pt>
    <dgm:pt modelId="{FFC67E4D-909F-408C-BA00-18C6AC51D85D}" type="sibTrans" cxnId="{A0ED35F0-39EF-40D1-9E8F-9BB9494E9C74}">
      <dgm:prSet/>
      <dgm:spPr/>
      <dgm:t>
        <a:bodyPr/>
        <a:lstStyle/>
        <a:p>
          <a:endParaRPr lang="es-CO" b="0"/>
        </a:p>
      </dgm:t>
    </dgm:pt>
    <dgm:pt modelId="{5B21C3AA-5290-4313-95C5-81EB4D1F10A8}">
      <dgm:prSet/>
      <dgm:spPr/>
      <dgm:t>
        <a:bodyPr/>
        <a:lstStyle/>
        <a:p>
          <a:r>
            <a:rPr lang="es-CO" b="0" dirty="0"/>
            <a:t>021_DIRECCION ESTRATEGIA Y NUEVOS NEGOCIOS</a:t>
          </a:r>
        </a:p>
      </dgm:t>
    </dgm:pt>
    <dgm:pt modelId="{931B95F4-8E40-4A40-B0D1-8F57E095752B}" type="parTrans" cxnId="{D19424A5-3F35-4151-AF95-1DD80ACD8894}">
      <dgm:prSet/>
      <dgm:spPr/>
      <dgm:t>
        <a:bodyPr/>
        <a:lstStyle/>
        <a:p>
          <a:endParaRPr lang="es-CO" b="0"/>
        </a:p>
      </dgm:t>
    </dgm:pt>
    <dgm:pt modelId="{25A03523-3FCA-4786-8265-30A8085DE812}" type="sibTrans" cxnId="{D19424A5-3F35-4151-AF95-1DD80ACD8894}">
      <dgm:prSet/>
      <dgm:spPr/>
      <dgm:t>
        <a:bodyPr/>
        <a:lstStyle/>
        <a:p>
          <a:endParaRPr lang="es-CO" b="0"/>
        </a:p>
      </dgm:t>
    </dgm:pt>
    <dgm:pt modelId="{4FC0FC2A-9463-46B9-828C-3DAEBC5115C6}">
      <dgm:prSet/>
      <dgm:spPr/>
      <dgm:t>
        <a:bodyPr/>
        <a:lstStyle/>
        <a:p>
          <a:r>
            <a:rPr lang="es-CO" b="0"/>
            <a:t>022_DIRECCIÓN MERCADEO</a:t>
          </a:r>
        </a:p>
      </dgm:t>
    </dgm:pt>
    <dgm:pt modelId="{7F99CB8F-3E35-4F4F-84BB-3A67835C7AAE}" type="parTrans" cxnId="{66F6BE29-0EBC-4DD5-9741-2EF4011F3B8D}">
      <dgm:prSet/>
      <dgm:spPr/>
      <dgm:t>
        <a:bodyPr/>
        <a:lstStyle/>
        <a:p>
          <a:endParaRPr lang="es-CO" b="0"/>
        </a:p>
      </dgm:t>
    </dgm:pt>
    <dgm:pt modelId="{E605AE09-0D80-4319-B17C-AEE99A82ED62}" type="sibTrans" cxnId="{66F6BE29-0EBC-4DD5-9741-2EF4011F3B8D}">
      <dgm:prSet/>
      <dgm:spPr/>
      <dgm:t>
        <a:bodyPr/>
        <a:lstStyle/>
        <a:p>
          <a:endParaRPr lang="es-CO" b="0"/>
        </a:p>
      </dgm:t>
    </dgm:pt>
    <dgm:pt modelId="{2E499E02-04E1-4158-AE01-3D8838BC7F2A}">
      <dgm:prSet/>
      <dgm:spPr/>
      <dgm:t>
        <a:bodyPr/>
        <a:lstStyle/>
        <a:p>
          <a:r>
            <a:rPr lang="es-CO" b="0"/>
            <a:t>023_DIRECCIÓN PORTAFOLIO DIGITAL</a:t>
          </a:r>
        </a:p>
      </dgm:t>
    </dgm:pt>
    <dgm:pt modelId="{C54DD437-5A47-4455-804B-A9E1B58E3F2E}" type="parTrans" cxnId="{2C4FCDE4-8993-457C-AB6E-7A4B2D3E6486}">
      <dgm:prSet/>
      <dgm:spPr/>
      <dgm:t>
        <a:bodyPr/>
        <a:lstStyle/>
        <a:p>
          <a:endParaRPr lang="es-CO" b="0"/>
        </a:p>
      </dgm:t>
    </dgm:pt>
    <dgm:pt modelId="{753E0F21-80F4-4965-A3D4-A5365943A2E4}" type="sibTrans" cxnId="{2C4FCDE4-8993-457C-AB6E-7A4B2D3E6486}">
      <dgm:prSet/>
      <dgm:spPr/>
      <dgm:t>
        <a:bodyPr/>
        <a:lstStyle/>
        <a:p>
          <a:endParaRPr lang="es-CO" b="0"/>
        </a:p>
      </dgm:t>
    </dgm:pt>
    <dgm:pt modelId="{0F6CE0BF-46B9-4BD8-8702-5EF2E8F7076F}">
      <dgm:prSet/>
      <dgm:spPr/>
      <dgm:t>
        <a:bodyPr/>
        <a:lstStyle/>
        <a:p>
          <a:r>
            <a:rPr lang="es-CO" b="0"/>
            <a:t>024_DIRECCIÓN SOLUCIONES DIGITALES</a:t>
          </a:r>
        </a:p>
      </dgm:t>
    </dgm:pt>
    <dgm:pt modelId="{74DFE731-A863-41CE-8B10-E7ACDA146D5E}" type="parTrans" cxnId="{C3D7D095-C5D7-4E48-B9CD-0A8D4073442F}">
      <dgm:prSet/>
      <dgm:spPr/>
      <dgm:t>
        <a:bodyPr/>
        <a:lstStyle/>
        <a:p>
          <a:endParaRPr lang="es-CO" b="0"/>
        </a:p>
      </dgm:t>
    </dgm:pt>
    <dgm:pt modelId="{17A5609E-5FF1-43A2-A1D2-51CDEB995013}" type="sibTrans" cxnId="{C3D7D095-C5D7-4E48-B9CD-0A8D4073442F}">
      <dgm:prSet/>
      <dgm:spPr/>
      <dgm:t>
        <a:bodyPr/>
        <a:lstStyle/>
        <a:p>
          <a:endParaRPr lang="es-CO" b="0"/>
        </a:p>
      </dgm:t>
    </dgm:pt>
    <dgm:pt modelId="{1E455EA9-EFF3-45D8-9291-2939102B7612}">
      <dgm:prSet/>
      <dgm:spPr/>
      <dgm:t>
        <a:bodyPr/>
        <a:lstStyle/>
        <a:p>
          <a:r>
            <a:rPr lang="es-CO" b="0"/>
            <a:t>04_GERENCIA OPERACIONES DIGITALES</a:t>
          </a:r>
        </a:p>
      </dgm:t>
    </dgm:pt>
    <dgm:pt modelId="{3BEC2160-13FD-4039-BB84-9D17113D3A16}" type="parTrans" cxnId="{79E4F824-9410-4F97-864E-76CD274CFB56}">
      <dgm:prSet/>
      <dgm:spPr/>
      <dgm:t>
        <a:bodyPr/>
        <a:lstStyle/>
        <a:p>
          <a:endParaRPr lang="es-CO" b="0"/>
        </a:p>
      </dgm:t>
    </dgm:pt>
    <dgm:pt modelId="{54C98BD2-03FD-45D9-A6DB-D8B47EE03777}" type="sibTrans" cxnId="{79E4F824-9410-4F97-864E-76CD274CFB56}">
      <dgm:prSet/>
      <dgm:spPr/>
      <dgm:t>
        <a:bodyPr/>
        <a:lstStyle/>
        <a:p>
          <a:endParaRPr lang="es-CO" b="0"/>
        </a:p>
      </dgm:t>
    </dgm:pt>
    <dgm:pt modelId="{3D7D99AA-8357-429B-9CFB-91C3F8EFE871}">
      <dgm:prSet/>
      <dgm:spPr/>
      <dgm:t>
        <a:bodyPr/>
        <a:lstStyle/>
        <a:p>
          <a:r>
            <a:rPr lang="es-CO" b="0" dirty="0"/>
            <a:t>041_DIRECCIÓN OPERACIONES DIGITALES LATAM</a:t>
          </a:r>
        </a:p>
      </dgm:t>
    </dgm:pt>
    <dgm:pt modelId="{12793D3A-885E-49D5-A34E-FAED6A13B1D2}" type="parTrans" cxnId="{35EEA40F-E8ED-4560-845F-2B3FDFE442DE}">
      <dgm:prSet/>
      <dgm:spPr/>
      <dgm:t>
        <a:bodyPr/>
        <a:lstStyle/>
        <a:p>
          <a:endParaRPr lang="es-CO" b="0"/>
        </a:p>
      </dgm:t>
    </dgm:pt>
    <dgm:pt modelId="{683CBDC6-9F61-4AD8-9BBB-EDA6A1409CA5}" type="sibTrans" cxnId="{35EEA40F-E8ED-4560-845F-2B3FDFE442DE}">
      <dgm:prSet/>
      <dgm:spPr/>
      <dgm:t>
        <a:bodyPr/>
        <a:lstStyle/>
        <a:p>
          <a:endParaRPr lang="es-CO" b="0"/>
        </a:p>
      </dgm:t>
    </dgm:pt>
    <dgm:pt modelId="{0C30CA77-FB51-40CB-B481-A2CCE98996A4}">
      <dgm:prSet/>
      <dgm:spPr/>
      <dgm:t>
        <a:bodyPr/>
        <a:lstStyle/>
        <a:p>
          <a:r>
            <a:rPr lang="es-CO" b="0"/>
            <a:t>042_DIRECCIÓN OPERACIONES DIGITALES BRASIL</a:t>
          </a:r>
        </a:p>
      </dgm:t>
    </dgm:pt>
    <dgm:pt modelId="{67B98570-ABF7-4A9C-8F2A-C606198A702B}" type="parTrans" cxnId="{69A1B89F-925A-4705-9508-A3ED9D05AF7C}">
      <dgm:prSet/>
      <dgm:spPr/>
      <dgm:t>
        <a:bodyPr/>
        <a:lstStyle/>
        <a:p>
          <a:endParaRPr lang="es-CO" b="0"/>
        </a:p>
      </dgm:t>
    </dgm:pt>
    <dgm:pt modelId="{5810B83D-5FB6-4B01-B5CA-27D54CB6A16B}" type="sibTrans" cxnId="{69A1B89F-925A-4705-9508-A3ED9D05AF7C}">
      <dgm:prSet/>
      <dgm:spPr/>
      <dgm:t>
        <a:bodyPr/>
        <a:lstStyle/>
        <a:p>
          <a:endParaRPr lang="es-CO" b="0"/>
        </a:p>
      </dgm:t>
    </dgm:pt>
    <dgm:pt modelId="{22225AC3-6C0B-4741-8807-2898C0CF72F0}">
      <dgm:prSet/>
      <dgm:spPr/>
      <dgm:t>
        <a:bodyPr/>
        <a:lstStyle/>
        <a:p>
          <a:r>
            <a:rPr lang="es-CO" b="0"/>
            <a:t>043_DIRECCIÓN OYM PE</a:t>
          </a:r>
        </a:p>
      </dgm:t>
    </dgm:pt>
    <dgm:pt modelId="{2AB447E3-843B-4774-8CFB-3D26868C9419}" type="parTrans" cxnId="{1732F996-7734-4129-837F-BBEA8A10ED0D}">
      <dgm:prSet/>
      <dgm:spPr/>
      <dgm:t>
        <a:bodyPr/>
        <a:lstStyle/>
        <a:p>
          <a:endParaRPr lang="es-CO" b="0"/>
        </a:p>
      </dgm:t>
    </dgm:pt>
    <dgm:pt modelId="{A6310A5C-CD32-4B88-B0DE-0BECFE61EFA7}" type="sibTrans" cxnId="{1732F996-7734-4129-837F-BBEA8A10ED0D}">
      <dgm:prSet/>
      <dgm:spPr/>
      <dgm:t>
        <a:bodyPr/>
        <a:lstStyle/>
        <a:p>
          <a:endParaRPr lang="es-CO" b="0"/>
        </a:p>
      </dgm:t>
    </dgm:pt>
    <dgm:pt modelId="{A7750997-1015-4438-8732-4841AADDB1AD}">
      <dgm:prSet/>
      <dgm:spPr/>
      <dgm:t>
        <a:bodyPr/>
        <a:lstStyle/>
        <a:p>
          <a:r>
            <a:rPr lang="es-CO" b="0"/>
            <a:t>044_DIRECCIÓN ADMINISTRACIÓN Y EXPANSIÓN</a:t>
          </a:r>
        </a:p>
      </dgm:t>
    </dgm:pt>
    <dgm:pt modelId="{D98FF8AB-9F9C-4F39-BBF0-69B254AB1C9C}" type="parTrans" cxnId="{6A6CC922-0C7F-4C79-A424-9577685C9893}">
      <dgm:prSet/>
      <dgm:spPr/>
      <dgm:t>
        <a:bodyPr/>
        <a:lstStyle/>
        <a:p>
          <a:endParaRPr lang="es-CO" b="0"/>
        </a:p>
      </dgm:t>
    </dgm:pt>
    <dgm:pt modelId="{D11B90B0-C709-4402-BFCE-888C2F3DCA5C}" type="sibTrans" cxnId="{6A6CC922-0C7F-4C79-A424-9577685C9893}">
      <dgm:prSet/>
      <dgm:spPr/>
      <dgm:t>
        <a:bodyPr/>
        <a:lstStyle/>
        <a:p>
          <a:endParaRPr lang="es-CO" b="0"/>
        </a:p>
      </dgm:t>
    </dgm:pt>
    <dgm:pt modelId="{E43FE641-27FE-4924-A3B5-010BF5C7A6C5}">
      <dgm:prSet/>
      <dgm:spPr/>
      <dgm:t>
        <a:bodyPr/>
        <a:lstStyle/>
        <a:p>
          <a:r>
            <a:rPr lang="es-CO" b="0"/>
            <a:t>045_DIRECCIÓN PLATAFORMAS DIGITALES</a:t>
          </a:r>
        </a:p>
      </dgm:t>
    </dgm:pt>
    <dgm:pt modelId="{BD445B43-1BE4-4524-B5C8-41700D96BFEE}" type="parTrans" cxnId="{0D881BF9-51E2-4EBA-ACB8-144ACE8E1EE7}">
      <dgm:prSet/>
      <dgm:spPr/>
      <dgm:t>
        <a:bodyPr/>
        <a:lstStyle/>
        <a:p>
          <a:endParaRPr lang="es-CO" b="0"/>
        </a:p>
      </dgm:t>
    </dgm:pt>
    <dgm:pt modelId="{6FE5DE8E-31FB-4A7E-B8CB-3D76AEE1B0A7}" type="sibTrans" cxnId="{0D881BF9-51E2-4EBA-ACB8-144ACE8E1EE7}">
      <dgm:prSet/>
      <dgm:spPr/>
      <dgm:t>
        <a:bodyPr/>
        <a:lstStyle/>
        <a:p>
          <a:endParaRPr lang="es-CO" b="0"/>
        </a:p>
      </dgm:t>
    </dgm:pt>
    <dgm:pt modelId="{FBCBED4B-5EBC-44AB-A8A7-91C2EFED2680}">
      <dgm:prSet/>
      <dgm:spPr/>
      <dgm:t>
        <a:bodyPr/>
        <a:lstStyle/>
        <a:p>
          <a:r>
            <a:rPr lang="es-CO" b="0"/>
            <a:t>05_GERENCIA FINANCIERA</a:t>
          </a:r>
        </a:p>
      </dgm:t>
    </dgm:pt>
    <dgm:pt modelId="{9D8A23D1-166F-400E-BDC3-F49F84DCA4EE}" type="parTrans" cxnId="{A084B27B-4ADD-4C12-92AF-51AFA014E0E1}">
      <dgm:prSet/>
      <dgm:spPr/>
      <dgm:t>
        <a:bodyPr/>
        <a:lstStyle/>
        <a:p>
          <a:endParaRPr lang="es-CO" b="0"/>
        </a:p>
      </dgm:t>
    </dgm:pt>
    <dgm:pt modelId="{042379BC-FD72-4B47-B877-4389413180C3}" type="sibTrans" cxnId="{A084B27B-4ADD-4C12-92AF-51AFA014E0E1}">
      <dgm:prSet/>
      <dgm:spPr/>
      <dgm:t>
        <a:bodyPr/>
        <a:lstStyle/>
        <a:p>
          <a:endParaRPr lang="es-CO" b="0"/>
        </a:p>
      </dgm:t>
    </dgm:pt>
    <dgm:pt modelId="{9A54BF34-E897-4414-89AA-A6C3E6B9108B}">
      <dgm:prSet/>
      <dgm:spPr/>
      <dgm:t>
        <a:bodyPr/>
        <a:lstStyle/>
        <a:p>
          <a:r>
            <a:rPr lang="es-CO" b="0" dirty="0"/>
            <a:t>052_DIRECCIÓN GESTIÓN FINANCIERA Y CONTABLE</a:t>
          </a:r>
        </a:p>
      </dgm:t>
    </dgm:pt>
    <dgm:pt modelId="{13E6E136-A32D-4FC9-B970-1D739C824D08}" type="parTrans" cxnId="{8B3DAD83-590C-4F69-B68D-F804AE87EBE3}">
      <dgm:prSet/>
      <dgm:spPr/>
      <dgm:t>
        <a:bodyPr/>
        <a:lstStyle/>
        <a:p>
          <a:endParaRPr lang="es-CO" b="0"/>
        </a:p>
      </dgm:t>
    </dgm:pt>
    <dgm:pt modelId="{CD1FAA99-AD82-4B64-9883-B3FCFD6F4786}" type="sibTrans" cxnId="{8B3DAD83-590C-4F69-B68D-F804AE87EBE3}">
      <dgm:prSet/>
      <dgm:spPr/>
      <dgm:t>
        <a:bodyPr/>
        <a:lstStyle/>
        <a:p>
          <a:endParaRPr lang="es-CO" b="0"/>
        </a:p>
      </dgm:t>
    </dgm:pt>
    <dgm:pt modelId="{41BBCF63-7FFA-4BA7-AF81-31A83C210E90}">
      <dgm:prSet/>
      <dgm:spPr/>
      <dgm:t>
        <a:bodyPr/>
        <a:lstStyle/>
        <a:p>
          <a:r>
            <a:rPr lang="es-CO" b="0" dirty="0"/>
            <a:t>053_DIRECCIÓN</a:t>
          </a:r>
          <a:r>
            <a:rPr lang="es-MX" b="0" i="0" dirty="0"/>
            <a:t> FINANCIERA Y CONTABLE - BR</a:t>
          </a:r>
          <a:endParaRPr lang="es-CO" b="0" dirty="0"/>
        </a:p>
      </dgm:t>
    </dgm:pt>
    <dgm:pt modelId="{094AE31A-336C-4169-969D-A7430FE0B1F8}" type="parTrans" cxnId="{C0A6A047-86EA-4E77-A808-740D7C820BDF}">
      <dgm:prSet/>
      <dgm:spPr/>
      <dgm:t>
        <a:bodyPr/>
        <a:lstStyle/>
        <a:p>
          <a:endParaRPr lang="es-CO" b="0"/>
        </a:p>
      </dgm:t>
    </dgm:pt>
    <dgm:pt modelId="{B0EEE6FC-43D4-4B6C-8C41-1425CE8DBD0F}" type="sibTrans" cxnId="{C0A6A047-86EA-4E77-A808-740D7C820BDF}">
      <dgm:prSet/>
      <dgm:spPr/>
      <dgm:t>
        <a:bodyPr/>
        <a:lstStyle/>
        <a:p>
          <a:endParaRPr lang="es-CO" b="0"/>
        </a:p>
      </dgm:t>
    </dgm:pt>
    <dgm:pt modelId="{19708D77-B8C1-4ECC-9AFD-985C648AA270}">
      <dgm:prSet/>
      <dgm:spPr/>
      <dgm:t>
        <a:bodyPr/>
        <a:lstStyle/>
        <a:p>
          <a:r>
            <a:rPr lang="es-CO" b="0"/>
            <a:t>054_DIRECCIÓN RECURSOS FINANCIEROS</a:t>
          </a:r>
        </a:p>
      </dgm:t>
    </dgm:pt>
    <dgm:pt modelId="{269A6CFD-427A-47C5-882D-9595D65BEEA4}" type="parTrans" cxnId="{D01904F1-D4FB-4E05-B54D-7D1AC46D8BB1}">
      <dgm:prSet/>
      <dgm:spPr/>
      <dgm:t>
        <a:bodyPr/>
        <a:lstStyle/>
        <a:p>
          <a:endParaRPr lang="es-CO" b="0"/>
        </a:p>
      </dgm:t>
    </dgm:pt>
    <dgm:pt modelId="{DD605C74-9194-435F-BA41-E9F71BB8839D}" type="sibTrans" cxnId="{D01904F1-D4FB-4E05-B54D-7D1AC46D8BB1}">
      <dgm:prSet/>
      <dgm:spPr/>
      <dgm:t>
        <a:bodyPr/>
        <a:lstStyle/>
        <a:p>
          <a:endParaRPr lang="es-CO" b="0"/>
        </a:p>
      </dgm:t>
    </dgm:pt>
    <dgm:pt modelId="{8E8F128D-931B-4AA3-89BE-97327DE2B634}">
      <dgm:prSet/>
      <dgm:spPr/>
      <dgm:t>
        <a:bodyPr/>
        <a:lstStyle/>
        <a:p>
          <a:r>
            <a:rPr lang="es-CO" b="0"/>
            <a:t>06_GERENCIA JURIDICA Y REGULACIÓN</a:t>
          </a:r>
        </a:p>
      </dgm:t>
    </dgm:pt>
    <dgm:pt modelId="{B3B855D9-611F-4A19-9F13-E078F6980512}" type="parTrans" cxnId="{F544F30F-F5C0-478F-A47E-3C8F552ADDA3}">
      <dgm:prSet/>
      <dgm:spPr/>
      <dgm:t>
        <a:bodyPr/>
        <a:lstStyle/>
        <a:p>
          <a:endParaRPr lang="es-CO" b="0"/>
        </a:p>
      </dgm:t>
    </dgm:pt>
    <dgm:pt modelId="{B68E2CAB-DF46-48CE-AA90-523E3BFD169F}" type="sibTrans" cxnId="{F544F30F-F5C0-478F-A47E-3C8F552ADDA3}">
      <dgm:prSet/>
      <dgm:spPr/>
      <dgm:t>
        <a:bodyPr/>
        <a:lstStyle/>
        <a:p>
          <a:endParaRPr lang="es-CO" b="0"/>
        </a:p>
      </dgm:t>
    </dgm:pt>
    <dgm:pt modelId="{76F692CD-9392-4E67-8933-CD6A0C9C7D6F}">
      <dgm:prSet/>
      <dgm:spPr/>
      <dgm:t>
        <a:bodyPr/>
        <a:lstStyle/>
        <a:p>
          <a:r>
            <a:rPr lang="es-CO" b="0" dirty="0"/>
            <a:t>07_GERENCIA GESTIÓN EMPRESARIAL</a:t>
          </a:r>
        </a:p>
      </dgm:t>
    </dgm:pt>
    <dgm:pt modelId="{FD169EAF-8B33-420C-8AB6-38935CD573F1}" type="parTrans" cxnId="{067AEE46-9AB0-44F3-BC98-CF02224E5A31}">
      <dgm:prSet/>
      <dgm:spPr/>
      <dgm:t>
        <a:bodyPr/>
        <a:lstStyle/>
        <a:p>
          <a:endParaRPr lang="es-CO" b="0"/>
        </a:p>
      </dgm:t>
    </dgm:pt>
    <dgm:pt modelId="{CD676B1B-1669-4C00-97F8-485374288B97}" type="sibTrans" cxnId="{067AEE46-9AB0-44F3-BC98-CF02224E5A31}">
      <dgm:prSet/>
      <dgm:spPr/>
      <dgm:t>
        <a:bodyPr/>
        <a:lstStyle/>
        <a:p>
          <a:endParaRPr lang="es-CO" b="0"/>
        </a:p>
      </dgm:t>
    </dgm:pt>
    <dgm:pt modelId="{272BEFE9-5B43-4022-A222-8BE0280AE4E6}">
      <dgm:prSet/>
      <dgm:spPr/>
      <dgm:t>
        <a:bodyPr/>
        <a:lstStyle/>
        <a:p>
          <a:r>
            <a:rPr lang="es-CO" b="0" dirty="0"/>
            <a:t>071_DIRECCIÓN CONEXIONES HUMANAS</a:t>
          </a:r>
        </a:p>
      </dgm:t>
    </dgm:pt>
    <dgm:pt modelId="{706684E8-A187-4433-8AB7-424B2C95DCB5}" type="parTrans" cxnId="{25E0D0F9-B7C6-4160-B284-A793F5E28A6D}">
      <dgm:prSet/>
      <dgm:spPr/>
      <dgm:t>
        <a:bodyPr/>
        <a:lstStyle/>
        <a:p>
          <a:endParaRPr lang="es-CO" b="0"/>
        </a:p>
      </dgm:t>
    </dgm:pt>
    <dgm:pt modelId="{F78588D1-5E35-453E-9576-89A2FCF423EB}" type="sibTrans" cxnId="{25E0D0F9-B7C6-4160-B284-A793F5E28A6D}">
      <dgm:prSet/>
      <dgm:spPr/>
      <dgm:t>
        <a:bodyPr/>
        <a:lstStyle/>
        <a:p>
          <a:endParaRPr lang="es-CO" b="0"/>
        </a:p>
      </dgm:t>
    </dgm:pt>
    <dgm:pt modelId="{EA9596CC-633A-4F3D-AB66-502FFEB38019}">
      <dgm:prSet/>
      <dgm:spPr/>
      <dgm:t>
        <a:bodyPr/>
        <a:lstStyle/>
        <a:p>
          <a:r>
            <a:rPr lang="es-CO" b="0"/>
            <a:t>072_DIRECCIÓN ABASTECIMIENTO</a:t>
          </a:r>
        </a:p>
      </dgm:t>
    </dgm:pt>
    <dgm:pt modelId="{4375B8A1-CD8C-4241-9FC6-06375FA0DC15}" type="parTrans" cxnId="{1FEB216A-E813-427D-9489-FCD3F9365A71}">
      <dgm:prSet/>
      <dgm:spPr/>
      <dgm:t>
        <a:bodyPr/>
        <a:lstStyle/>
        <a:p>
          <a:endParaRPr lang="es-CO" b="0"/>
        </a:p>
      </dgm:t>
    </dgm:pt>
    <dgm:pt modelId="{665DEF30-C3EE-4FFF-A3C7-EAB073C3B3BA}" type="sibTrans" cxnId="{1FEB216A-E813-427D-9489-FCD3F9365A71}">
      <dgm:prSet/>
      <dgm:spPr/>
      <dgm:t>
        <a:bodyPr/>
        <a:lstStyle/>
        <a:p>
          <a:endParaRPr lang="es-CO" b="0"/>
        </a:p>
      </dgm:t>
    </dgm:pt>
    <dgm:pt modelId="{E0F41EE8-6081-4904-BFE3-C75AC68A6915}">
      <dgm:prSet/>
      <dgm:spPr/>
      <dgm:t>
        <a:bodyPr/>
        <a:lstStyle/>
        <a:p>
          <a:r>
            <a:rPr lang="es-CO" b="0"/>
            <a:t>08_GERENCIA NEGOCIOS DIGITALES CO</a:t>
          </a:r>
        </a:p>
      </dgm:t>
    </dgm:pt>
    <dgm:pt modelId="{6A63D7D5-DCEB-40E3-9474-38248A2F4DBE}" type="parTrans" cxnId="{80CC2CB8-CDD2-4F61-82F7-64B8AC20DC9C}">
      <dgm:prSet/>
      <dgm:spPr/>
      <dgm:t>
        <a:bodyPr/>
        <a:lstStyle/>
        <a:p>
          <a:endParaRPr lang="es-CO" b="0"/>
        </a:p>
      </dgm:t>
    </dgm:pt>
    <dgm:pt modelId="{3C6B672F-554F-43F2-9B03-632B1D63BE6B}" type="sibTrans" cxnId="{80CC2CB8-CDD2-4F61-82F7-64B8AC20DC9C}">
      <dgm:prSet/>
      <dgm:spPr/>
      <dgm:t>
        <a:bodyPr/>
        <a:lstStyle/>
        <a:p>
          <a:endParaRPr lang="es-CO" b="0"/>
        </a:p>
      </dgm:t>
    </dgm:pt>
    <dgm:pt modelId="{168EE21E-7C9B-461B-823B-C5ED4DEBAB85}">
      <dgm:prSet/>
      <dgm:spPr/>
      <dgm:t>
        <a:bodyPr/>
        <a:lstStyle/>
        <a:p>
          <a:r>
            <a:rPr lang="es-CO" b="0" dirty="0"/>
            <a:t>081_DIRECCIÓN NEGOCIOS DIGITALES CO</a:t>
          </a:r>
        </a:p>
      </dgm:t>
    </dgm:pt>
    <dgm:pt modelId="{57D76F0A-A394-4E5E-A807-59D2D1CCA073}" type="parTrans" cxnId="{5C120BF1-CBFB-4DE8-A6E1-7B9D739D4C0D}">
      <dgm:prSet/>
      <dgm:spPr/>
      <dgm:t>
        <a:bodyPr/>
        <a:lstStyle/>
        <a:p>
          <a:endParaRPr lang="es-CO" b="0"/>
        </a:p>
      </dgm:t>
    </dgm:pt>
    <dgm:pt modelId="{214BB490-A489-4D7E-BEFA-9C29F1CA9627}" type="sibTrans" cxnId="{5C120BF1-CBFB-4DE8-A6E1-7B9D739D4C0D}">
      <dgm:prSet/>
      <dgm:spPr/>
      <dgm:t>
        <a:bodyPr/>
        <a:lstStyle/>
        <a:p>
          <a:endParaRPr lang="es-CO" b="0"/>
        </a:p>
      </dgm:t>
    </dgm:pt>
    <dgm:pt modelId="{6B87AF6C-3E23-4B2C-A3BB-6EB1C8C296E3}">
      <dgm:prSet/>
      <dgm:spPr/>
      <dgm:t>
        <a:bodyPr/>
        <a:lstStyle/>
        <a:p>
          <a:r>
            <a:rPr lang="es-CO" b="0"/>
            <a:t>082_DIRECCIÓN CONSULTORÍA Y DISEÑO CO</a:t>
          </a:r>
        </a:p>
      </dgm:t>
    </dgm:pt>
    <dgm:pt modelId="{DF43A676-A0AD-45D4-A269-1047828BA18D}" type="parTrans" cxnId="{834BA2AC-4F5A-4126-861F-8CCAEE7E66ED}">
      <dgm:prSet/>
      <dgm:spPr/>
      <dgm:t>
        <a:bodyPr/>
        <a:lstStyle/>
        <a:p>
          <a:endParaRPr lang="es-CO" b="0"/>
        </a:p>
      </dgm:t>
    </dgm:pt>
    <dgm:pt modelId="{5F6470F8-7E31-4243-8718-CEDA3792F58B}" type="sibTrans" cxnId="{834BA2AC-4F5A-4126-861F-8CCAEE7E66ED}">
      <dgm:prSet/>
      <dgm:spPr/>
      <dgm:t>
        <a:bodyPr/>
        <a:lstStyle/>
        <a:p>
          <a:endParaRPr lang="es-CO" b="0"/>
        </a:p>
      </dgm:t>
    </dgm:pt>
    <dgm:pt modelId="{1AAA3B28-D221-4237-AEE7-61FF2BB81B1A}">
      <dgm:prSet/>
      <dgm:spPr/>
      <dgm:t>
        <a:bodyPr/>
        <a:lstStyle/>
        <a:p>
          <a:r>
            <a:rPr lang="es-CO" b="0"/>
            <a:t>083_DIRECCIÓN FIDELIZACIÓN CLIENTES CO</a:t>
          </a:r>
        </a:p>
      </dgm:t>
    </dgm:pt>
    <dgm:pt modelId="{11962C8D-F408-4F70-B53B-93C49BFD634A}" type="parTrans" cxnId="{ECEC6E8D-F3BA-4949-AA9C-ABE7AAE83499}">
      <dgm:prSet/>
      <dgm:spPr/>
      <dgm:t>
        <a:bodyPr/>
        <a:lstStyle/>
        <a:p>
          <a:endParaRPr lang="es-CO" b="0"/>
        </a:p>
      </dgm:t>
    </dgm:pt>
    <dgm:pt modelId="{C4518BC3-DEE7-48BF-BFB0-2872607BD464}" type="sibTrans" cxnId="{ECEC6E8D-F3BA-4949-AA9C-ABE7AAE83499}">
      <dgm:prSet/>
      <dgm:spPr/>
      <dgm:t>
        <a:bodyPr/>
        <a:lstStyle/>
        <a:p>
          <a:endParaRPr lang="es-CO" b="0"/>
        </a:p>
      </dgm:t>
    </dgm:pt>
    <dgm:pt modelId="{4A311970-EE5B-4E2E-8FE6-BEBB0B31F7BE}">
      <dgm:prSet/>
      <dgm:spPr/>
      <dgm:t>
        <a:bodyPr/>
        <a:lstStyle/>
        <a:p>
          <a:r>
            <a:rPr lang="es-CO" b="0"/>
            <a:t>09_GERENCIA NEGOCIOS DIGITALES PE</a:t>
          </a:r>
        </a:p>
      </dgm:t>
    </dgm:pt>
    <dgm:pt modelId="{407B0EA6-FEBC-4B9F-A650-91A9482E22F8}" type="parTrans" cxnId="{98FC22F0-D0AE-4C4C-813C-CFCC56C52060}">
      <dgm:prSet/>
      <dgm:spPr/>
      <dgm:t>
        <a:bodyPr/>
        <a:lstStyle/>
        <a:p>
          <a:endParaRPr lang="es-CO" b="0"/>
        </a:p>
      </dgm:t>
    </dgm:pt>
    <dgm:pt modelId="{9F7CF205-B3B2-4630-82FC-ADA9073CB0D7}" type="sibTrans" cxnId="{98FC22F0-D0AE-4C4C-813C-CFCC56C52060}">
      <dgm:prSet/>
      <dgm:spPr/>
      <dgm:t>
        <a:bodyPr/>
        <a:lstStyle/>
        <a:p>
          <a:endParaRPr lang="es-CO" b="0"/>
        </a:p>
      </dgm:t>
    </dgm:pt>
    <dgm:pt modelId="{9EC4CD82-8B29-4DF8-8741-5730320E5A20}">
      <dgm:prSet/>
      <dgm:spPr/>
      <dgm:t>
        <a:bodyPr/>
        <a:lstStyle/>
        <a:p>
          <a:r>
            <a:rPr lang="es-CO" b="0" dirty="0"/>
            <a:t>091_DIRECCIÓN NEGOCIOS DIGITALES PE</a:t>
          </a:r>
        </a:p>
      </dgm:t>
    </dgm:pt>
    <dgm:pt modelId="{DBBD534F-6996-4C5B-9613-203A24435B70}" type="parTrans" cxnId="{FFC6C5D6-56C0-4402-ADAC-C01C570FDCD4}">
      <dgm:prSet/>
      <dgm:spPr/>
      <dgm:t>
        <a:bodyPr/>
        <a:lstStyle/>
        <a:p>
          <a:endParaRPr lang="es-CO" b="0"/>
        </a:p>
      </dgm:t>
    </dgm:pt>
    <dgm:pt modelId="{A2DC12B7-7334-414A-B1F4-07D9842CF9CF}" type="sibTrans" cxnId="{FFC6C5D6-56C0-4402-ADAC-C01C570FDCD4}">
      <dgm:prSet/>
      <dgm:spPr/>
      <dgm:t>
        <a:bodyPr/>
        <a:lstStyle/>
        <a:p>
          <a:endParaRPr lang="es-CO" b="0"/>
        </a:p>
      </dgm:t>
    </dgm:pt>
    <dgm:pt modelId="{1B78A3FE-DAAE-46A4-84A3-6249A552CCE0}">
      <dgm:prSet/>
      <dgm:spPr/>
      <dgm:t>
        <a:bodyPr/>
        <a:lstStyle/>
        <a:p>
          <a:r>
            <a:rPr lang="es-CO" b="0"/>
            <a:t>092_DIRECCIÓN CONSULTORÍA Y DISEÑO PE</a:t>
          </a:r>
        </a:p>
      </dgm:t>
    </dgm:pt>
    <dgm:pt modelId="{DCF72A8B-BF94-4E1F-BA0D-79B63CD2919B}" type="parTrans" cxnId="{CB22E672-4657-4782-9749-EC1EE1C1185A}">
      <dgm:prSet/>
      <dgm:spPr/>
      <dgm:t>
        <a:bodyPr/>
        <a:lstStyle/>
        <a:p>
          <a:endParaRPr lang="es-CO" b="0"/>
        </a:p>
      </dgm:t>
    </dgm:pt>
    <dgm:pt modelId="{E5F191C2-05D5-4185-ABE6-39E368FAB803}" type="sibTrans" cxnId="{CB22E672-4657-4782-9749-EC1EE1C1185A}">
      <dgm:prSet/>
      <dgm:spPr/>
      <dgm:t>
        <a:bodyPr/>
        <a:lstStyle/>
        <a:p>
          <a:endParaRPr lang="es-CO" b="0"/>
        </a:p>
      </dgm:t>
    </dgm:pt>
    <dgm:pt modelId="{98F9036D-E0AB-416F-8532-9EF504847027}">
      <dgm:prSet/>
      <dgm:spPr/>
      <dgm:t>
        <a:bodyPr/>
        <a:lstStyle/>
        <a:p>
          <a:r>
            <a:rPr lang="es-CO" b="0"/>
            <a:t>10_GERENCIA NEGOCIOS DIGITALES BR</a:t>
          </a:r>
        </a:p>
      </dgm:t>
    </dgm:pt>
    <dgm:pt modelId="{B7B292BE-350A-47CD-B106-F3B45986482A}" type="parTrans" cxnId="{8F181C5B-4942-4037-9CE1-068ADF399EFB}">
      <dgm:prSet/>
      <dgm:spPr/>
      <dgm:t>
        <a:bodyPr/>
        <a:lstStyle/>
        <a:p>
          <a:endParaRPr lang="es-CO" b="0"/>
        </a:p>
      </dgm:t>
    </dgm:pt>
    <dgm:pt modelId="{426A2954-1E39-4952-B138-27BEDDBE00C4}" type="sibTrans" cxnId="{8F181C5B-4942-4037-9CE1-068ADF399EFB}">
      <dgm:prSet/>
      <dgm:spPr/>
      <dgm:t>
        <a:bodyPr/>
        <a:lstStyle/>
        <a:p>
          <a:endParaRPr lang="es-CO" b="0"/>
        </a:p>
      </dgm:t>
    </dgm:pt>
    <dgm:pt modelId="{AD94691B-1217-4711-A334-F6849B77D850}">
      <dgm:prSet/>
      <dgm:spPr/>
      <dgm:t>
        <a:bodyPr/>
        <a:lstStyle/>
        <a:p>
          <a:r>
            <a:rPr lang="es-CO" b="0" dirty="0"/>
            <a:t>101_DIRECCIÓN NEGOCIOS DIGITALES BR</a:t>
          </a:r>
        </a:p>
      </dgm:t>
    </dgm:pt>
    <dgm:pt modelId="{8EF8BBAC-C5E5-4D6E-A9C6-6C99CDFB15B7}" type="parTrans" cxnId="{28C7F670-742D-479A-ABBD-141E43023827}">
      <dgm:prSet/>
      <dgm:spPr/>
      <dgm:t>
        <a:bodyPr/>
        <a:lstStyle/>
        <a:p>
          <a:endParaRPr lang="es-CO" b="0"/>
        </a:p>
      </dgm:t>
    </dgm:pt>
    <dgm:pt modelId="{1F26D19D-10E1-45BD-8948-31F7D89F928B}" type="sibTrans" cxnId="{28C7F670-742D-479A-ABBD-141E43023827}">
      <dgm:prSet/>
      <dgm:spPr/>
      <dgm:t>
        <a:bodyPr/>
        <a:lstStyle/>
        <a:p>
          <a:endParaRPr lang="es-CO" b="0"/>
        </a:p>
      </dgm:t>
    </dgm:pt>
    <dgm:pt modelId="{3B707A78-7544-4B1E-862C-3244DF22E58C}">
      <dgm:prSet/>
      <dgm:spPr/>
      <dgm:t>
        <a:bodyPr/>
        <a:lstStyle/>
        <a:p>
          <a:r>
            <a:rPr lang="es-CO" b="0"/>
            <a:t>102_DIRECCIÓN CONSULTORÍA Y DISEÑO BR</a:t>
          </a:r>
        </a:p>
      </dgm:t>
    </dgm:pt>
    <dgm:pt modelId="{7781F7F1-1059-4CC8-B8BD-F19CC6DB4641}" type="parTrans" cxnId="{011F691E-AA7A-47AA-B2C8-9A297E98DDC6}">
      <dgm:prSet/>
      <dgm:spPr/>
      <dgm:t>
        <a:bodyPr/>
        <a:lstStyle/>
        <a:p>
          <a:endParaRPr lang="es-CO" b="0"/>
        </a:p>
      </dgm:t>
    </dgm:pt>
    <dgm:pt modelId="{3DBA9391-3E52-453A-85F8-157F051E5BF4}" type="sibTrans" cxnId="{011F691E-AA7A-47AA-B2C8-9A297E98DDC6}">
      <dgm:prSet/>
      <dgm:spPr/>
      <dgm:t>
        <a:bodyPr/>
        <a:lstStyle/>
        <a:p>
          <a:endParaRPr lang="es-CO" b="0"/>
        </a:p>
      </dgm:t>
    </dgm:pt>
    <dgm:pt modelId="{C8C2F08F-8380-43CE-AA5B-4AFB1A913FE2}">
      <dgm:prSet/>
      <dgm:spPr/>
      <dgm:t>
        <a:bodyPr/>
        <a:lstStyle/>
        <a:p>
          <a:r>
            <a:rPr lang="es-CO" b="0"/>
            <a:t>11_GERENCIA NEGOCIOS INTERNACIONALES</a:t>
          </a:r>
        </a:p>
      </dgm:t>
    </dgm:pt>
    <dgm:pt modelId="{0851B50B-5B4E-42CA-AA3F-2FFEBF16C764}" type="parTrans" cxnId="{D0F563FF-8E32-4E33-8489-5AEB1ACCC986}">
      <dgm:prSet/>
      <dgm:spPr/>
      <dgm:t>
        <a:bodyPr/>
        <a:lstStyle/>
        <a:p>
          <a:endParaRPr lang="es-CO" b="0"/>
        </a:p>
      </dgm:t>
    </dgm:pt>
    <dgm:pt modelId="{94BFFA7A-78F5-4579-A1B4-A2212C998B57}" type="sibTrans" cxnId="{D0F563FF-8E32-4E33-8489-5AEB1ACCC986}">
      <dgm:prSet/>
      <dgm:spPr/>
      <dgm:t>
        <a:bodyPr/>
        <a:lstStyle/>
        <a:p>
          <a:endParaRPr lang="es-CO" b="0"/>
        </a:p>
      </dgm:t>
    </dgm:pt>
    <dgm:pt modelId="{D92546BD-963C-4D38-945E-A7558DFDC201}">
      <dgm:prSet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111_GERENCIA NEGOCIOS DIGITALES AR</a:t>
          </a:r>
        </a:p>
      </dgm:t>
    </dgm:pt>
    <dgm:pt modelId="{195CD368-959C-4074-87DD-554531D85EE4}" type="parTrans" cxnId="{6A64D713-3ADB-4705-9548-78FF2622BEC1}">
      <dgm:prSet/>
      <dgm:spPr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CO" b="0"/>
        </a:p>
      </dgm:t>
    </dgm:pt>
    <dgm:pt modelId="{A17F6633-E8CF-4B0E-BCEA-0279C37256C0}" type="sibTrans" cxnId="{6A64D713-3ADB-4705-9548-78FF2622BEC1}">
      <dgm:prSet/>
      <dgm:spPr/>
      <dgm:t>
        <a:bodyPr/>
        <a:lstStyle/>
        <a:p>
          <a:endParaRPr lang="es-CO" b="0"/>
        </a:p>
      </dgm:t>
    </dgm:pt>
    <dgm:pt modelId="{3F6A1AFA-D7D4-48B8-B53F-D9782C611A01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112_DIRECCIÓN CONSULTORÍA Y DISEÑO AR</a:t>
          </a:r>
        </a:p>
      </dgm:t>
    </dgm:pt>
    <dgm:pt modelId="{A357C78A-11C7-410F-88CD-A6E4DB92CF37}" type="parTrans" cxnId="{B40EFA51-9035-463C-81D0-44833073AAB1}">
      <dgm:prSet/>
      <dgm:spPr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CO" b="0"/>
        </a:p>
      </dgm:t>
    </dgm:pt>
    <dgm:pt modelId="{0C4E3E6D-F8A5-470B-91C6-2F69828FF692}" type="sibTrans" cxnId="{B40EFA51-9035-463C-81D0-44833073AAB1}">
      <dgm:prSet/>
      <dgm:spPr/>
      <dgm:t>
        <a:bodyPr/>
        <a:lstStyle/>
        <a:p>
          <a:endParaRPr lang="es-CO" b="0"/>
        </a:p>
      </dgm:t>
    </dgm:pt>
    <dgm:pt modelId="{14A25FD0-71DD-498D-981D-2CE9369BDC47}">
      <dgm:prSet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113_GERENCIA NEGOCIOS DIGITALES CH</a:t>
          </a:r>
        </a:p>
      </dgm:t>
    </dgm:pt>
    <dgm:pt modelId="{8998DC70-7920-4D1D-975A-E367803AE47A}" type="parTrans" cxnId="{9437570C-25A0-4C8B-A5D2-392D901B2F85}">
      <dgm:prSet/>
      <dgm:spPr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CO" b="0"/>
        </a:p>
      </dgm:t>
    </dgm:pt>
    <dgm:pt modelId="{4306CABD-1EC0-429F-A102-58D00F6E16E8}" type="sibTrans" cxnId="{9437570C-25A0-4C8B-A5D2-392D901B2F85}">
      <dgm:prSet/>
      <dgm:spPr/>
      <dgm:t>
        <a:bodyPr/>
        <a:lstStyle/>
        <a:p>
          <a:endParaRPr lang="es-CO" b="0"/>
        </a:p>
      </dgm:t>
    </dgm:pt>
    <dgm:pt modelId="{8D4DE9E6-D62A-4E0A-9370-D6F6B3039284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114_DIRECCIÓN CONSULTORÍA Y DISEÑO CH</a:t>
          </a:r>
        </a:p>
      </dgm:t>
    </dgm:pt>
    <dgm:pt modelId="{013BB62C-CBCE-4CB7-A7CA-4431207842CF}" type="parTrans" cxnId="{80B6689D-F0CF-4728-B30D-29CDFAAFBEA4}">
      <dgm:prSet/>
      <dgm:spPr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CO" b="0"/>
        </a:p>
      </dgm:t>
    </dgm:pt>
    <dgm:pt modelId="{35E73D2D-6E42-4160-98BB-F71C8A7237C8}" type="sibTrans" cxnId="{80B6689D-F0CF-4728-B30D-29CDFAAFBEA4}">
      <dgm:prSet/>
      <dgm:spPr/>
      <dgm:t>
        <a:bodyPr/>
        <a:lstStyle/>
        <a:p>
          <a:endParaRPr lang="es-CO" b="0"/>
        </a:p>
      </dgm:t>
    </dgm:pt>
    <dgm:pt modelId="{8ECEB1CC-13B5-4789-A86D-EB8F2B4879F7}" type="asst">
      <dgm:prSet/>
      <dgm:spPr/>
      <dgm:t>
        <a:bodyPr/>
        <a:lstStyle/>
        <a:p>
          <a:r>
            <a:rPr lang="es-CO" b="0" dirty="0"/>
            <a:t>011_AUDITORIA INTERNA</a:t>
          </a:r>
        </a:p>
      </dgm:t>
    </dgm:pt>
    <dgm:pt modelId="{C15E3E0C-8926-4588-843F-C7BFAD5AF4A0}" type="parTrans" cxnId="{AB5B7AFC-CB14-4110-AEF5-CAF21B3A4B2E}">
      <dgm:prSet/>
      <dgm:spPr/>
      <dgm:t>
        <a:bodyPr/>
        <a:lstStyle/>
        <a:p>
          <a:endParaRPr lang="es-CO" b="0"/>
        </a:p>
      </dgm:t>
    </dgm:pt>
    <dgm:pt modelId="{3693658C-393E-48DD-8C8C-F0438CB04BE5}" type="sibTrans" cxnId="{AB5B7AFC-CB14-4110-AEF5-CAF21B3A4B2E}">
      <dgm:prSet/>
      <dgm:spPr/>
      <dgm:t>
        <a:bodyPr/>
        <a:lstStyle/>
        <a:p>
          <a:endParaRPr lang="es-CO" b="0"/>
        </a:p>
      </dgm:t>
    </dgm:pt>
    <dgm:pt modelId="{7D6F4D6F-348E-44F8-B106-83B1390CA8A8}" type="asst">
      <dgm:prSet/>
      <dgm:spPr/>
      <dgm:t>
        <a:bodyPr/>
        <a:lstStyle/>
        <a:p>
          <a:r>
            <a:rPr lang="es-CO" b="0" dirty="0"/>
            <a:t>012_DIRECCIÓN ACOMPAÑAMIENTO AL NEGOCIO</a:t>
          </a:r>
        </a:p>
      </dgm:t>
    </dgm:pt>
    <dgm:pt modelId="{800C2053-F4F3-4CF5-ACFA-379338665386}" type="parTrans" cxnId="{E755C0BB-D956-4BBD-A867-39C366DD4D4A}">
      <dgm:prSet/>
      <dgm:spPr/>
      <dgm:t>
        <a:bodyPr/>
        <a:lstStyle/>
        <a:p>
          <a:endParaRPr lang="es-CO" b="0"/>
        </a:p>
      </dgm:t>
    </dgm:pt>
    <dgm:pt modelId="{064C2B7C-DFD3-4E0C-955D-A2F893855AAB}" type="sibTrans" cxnId="{E755C0BB-D956-4BBD-A867-39C366DD4D4A}">
      <dgm:prSet/>
      <dgm:spPr/>
      <dgm:t>
        <a:bodyPr/>
        <a:lstStyle/>
        <a:p>
          <a:endParaRPr lang="es-CO" b="0"/>
        </a:p>
      </dgm:t>
    </dgm:pt>
    <dgm:pt modelId="{802B81A0-A986-4B59-BFA3-083056D6AE07}" type="pres">
      <dgm:prSet presAssocID="{0DF87829-53E1-4220-B05D-ADF307F28E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705650-61A0-4590-A484-B6FA8D4E1186}" type="pres">
      <dgm:prSet presAssocID="{5C1BACB0-3B8A-4D2F-A32C-085DA7BF7E26}" presName="hierRoot1" presStyleCnt="0">
        <dgm:presLayoutVars>
          <dgm:hierBranch val="init"/>
        </dgm:presLayoutVars>
      </dgm:prSet>
      <dgm:spPr/>
    </dgm:pt>
    <dgm:pt modelId="{9F08CB24-4FFA-4D20-BDC4-981BE1CABBEA}" type="pres">
      <dgm:prSet presAssocID="{5C1BACB0-3B8A-4D2F-A32C-085DA7BF7E26}" presName="rootComposite1" presStyleCnt="0"/>
      <dgm:spPr/>
    </dgm:pt>
    <dgm:pt modelId="{99D6F077-6A28-45D3-BFB0-468EF2A5C3A4}" type="pres">
      <dgm:prSet presAssocID="{5C1BACB0-3B8A-4D2F-A32C-085DA7BF7E26}" presName="rootText1" presStyleLbl="node0" presStyleIdx="0" presStyleCnt="1">
        <dgm:presLayoutVars>
          <dgm:chPref val="3"/>
        </dgm:presLayoutVars>
      </dgm:prSet>
      <dgm:spPr/>
    </dgm:pt>
    <dgm:pt modelId="{A954400A-5D13-476E-849C-3302AABD1C17}" type="pres">
      <dgm:prSet presAssocID="{5C1BACB0-3B8A-4D2F-A32C-085DA7BF7E26}" presName="rootConnector1" presStyleLbl="node1" presStyleIdx="0" presStyleCnt="0"/>
      <dgm:spPr/>
    </dgm:pt>
    <dgm:pt modelId="{BAA2F3CD-E922-47D0-B1D9-8EDA89C792E1}" type="pres">
      <dgm:prSet presAssocID="{5C1BACB0-3B8A-4D2F-A32C-085DA7BF7E26}" presName="hierChild2" presStyleCnt="0"/>
      <dgm:spPr/>
    </dgm:pt>
    <dgm:pt modelId="{3B6D285D-561C-4135-94A9-19A47A526F90}" type="pres">
      <dgm:prSet presAssocID="{460AA5E8-C4E5-4587-BC32-6BD31E35E07F}" presName="Name37" presStyleLbl="parChTrans1D2" presStyleIdx="0" presStyleCnt="11"/>
      <dgm:spPr/>
    </dgm:pt>
    <dgm:pt modelId="{331CE3C3-5E73-4E3D-8A45-F455143B69C9}" type="pres">
      <dgm:prSet presAssocID="{C9985FCA-4B8B-4A15-B359-B494A41B283C}" presName="hierRoot2" presStyleCnt="0">
        <dgm:presLayoutVars>
          <dgm:hierBranch val="init"/>
        </dgm:presLayoutVars>
      </dgm:prSet>
      <dgm:spPr/>
    </dgm:pt>
    <dgm:pt modelId="{E59470F4-A57F-4DF1-9885-1C6675CEE7B0}" type="pres">
      <dgm:prSet presAssocID="{C9985FCA-4B8B-4A15-B359-B494A41B283C}" presName="rootComposite" presStyleCnt="0"/>
      <dgm:spPr/>
    </dgm:pt>
    <dgm:pt modelId="{E270A65C-C839-4C0D-9D2D-43222250BCA7}" type="pres">
      <dgm:prSet presAssocID="{C9985FCA-4B8B-4A15-B359-B494A41B283C}" presName="rootText" presStyleLbl="node2" presStyleIdx="0" presStyleCnt="9">
        <dgm:presLayoutVars>
          <dgm:chPref val="3"/>
        </dgm:presLayoutVars>
      </dgm:prSet>
      <dgm:spPr/>
    </dgm:pt>
    <dgm:pt modelId="{3D70F509-0893-4A55-A0B6-E1018E59E1BD}" type="pres">
      <dgm:prSet presAssocID="{C9985FCA-4B8B-4A15-B359-B494A41B283C}" presName="rootConnector" presStyleLbl="node2" presStyleIdx="0" presStyleCnt="9"/>
      <dgm:spPr/>
    </dgm:pt>
    <dgm:pt modelId="{B0DF0E65-AF70-4F52-B057-AB35F186E191}" type="pres">
      <dgm:prSet presAssocID="{C9985FCA-4B8B-4A15-B359-B494A41B283C}" presName="hierChild4" presStyleCnt="0"/>
      <dgm:spPr/>
    </dgm:pt>
    <dgm:pt modelId="{7B640D02-F411-42DD-91E8-148C75A203CF}" type="pres">
      <dgm:prSet presAssocID="{931B95F4-8E40-4A40-B0D1-8F57E095752B}" presName="Name37" presStyleLbl="parChTrans1D3" presStyleIdx="0" presStyleCnt="23"/>
      <dgm:spPr/>
    </dgm:pt>
    <dgm:pt modelId="{A2CDD525-E1EA-4A81-9DEC-A38B98324532}" type="pres">
      <dgm:prSet presAssocID="{5B21C3AA-5290-4313-95C5-81EB4D1F10A8}" presName="hierRoot2" presStyleCnt="0">
        <dgm:presLayoutVars>
          <dgm:hierBranch val="init"/>
        </dgm:presLayoutVars>
      </dgm:prSet>
      <dgm:spPr/>
    </dgm:pt>
    <dgm:pt modelId="{A0B92B33-F56D-44F3-84F2-6EB81BFFB484}" type="pres">
      <dgm:prSet presAssocID="{5B21C3AA-5290-4313-95C5-81EB4D1F10A8}" presName="rootComposite" presStyleCnt="0"/>
      <dgm:spPr/>
    </dgm:pt>
    <dgm:pt modelId="{487DE8F9-AE68-46A2-BA79-FD527A6055F5}" type="pres">
      <dgm:prSet presAssocID="{5B21C3AA-5290-4313-95C5-81EB4D1F10A8}" presName="rootText" presStyleLbl="node3" presStyleIdx="0" presStyleCnt="23">
        <dgm:presLayoutVars>
          <dgm:chPref val="3"/>
        </dgm:presLayoutVars>
      </dgm:prSet>
      <dgm:spPr/>
    </dgm:pt>
    <dgm:pt modelId="{D5484067-7420-42AC-9EA5-213FD09D27A6}" type="pres">
      <dgm:prSet presAssocID="{5B21C3AA-5290-4313-95C5-81EB4D1F10A8}" presName="rootConnector" presStyleLbl="node3" presStyleIdx="0" presStyleCnt="23"/>
      <dgm:spPr/>
    </dgm:pt>
    <dgm:pt modelId="{F5710FA0-DE04-4817-8544-456C837F0F9D}" type="pres">
      <dgm:prSet presAssocID="{5B21C3AA-5290-4313-95C5-81EB4D1F10A8}" presName="hierChild4" presStyleCnt="0"/>
      <dgm:spPr/>
    </dgm:pt>
    <dgm:pt modelId="{1E49B6E2-567F-48F1-88F0-BE63F54F46B0}" type="pres">
      <dgm:prSet presAssocID="{5B21C3AA-5290-4313-95C5-81EB4D1F10A8}" presName="hierChild5" presStyleCnt="0"/>
      <dgm:spPr/>
    </dgm:pt>
    <dgm:pt modelId="{18187AD9-B13F-411D-A2E6-A4F21DD891A3}" type="pres">
      <dgm:prSet presAssocID="{7F99CB8F-3E35-4F4F-84BB-3A67835C7AAE}" presName="Name37" presStyleLbl="parChTrans1D3" presStyleIdx="1" presStyleCnt="23"/>
      <dgm:spPr/>
    </dgm:pt>
    <dgm:pt modelId="{0E04E28A-7B37-4D83-87A2-48A7592DAD61}" type="pres">
      <dgm:prSet presAssocID="{4FC0FC2A-9463-46B9-828C-3DAEBC5115C6}" presName="hierRoot2" presStyleCnt="0">
        <dgm:presLayoutVars>
          <dgm:hierBranch val="init"/>
        </dgm:presLayoutVars>
      </dgm:prSet>
      <dgm:spPr/>
    </dgm:pt>
    <dgm:pt modelId="{ABB601FA-674B-4FED-BAFC-DEA545917DDF}" type="pres">
      <dgm:prSet presAssocID="{4FC0FC2A-9463-46B9-828C-3DAEBC5115C6}" presName="rootComposite" presStyleCnt="0"/>
      <dgm:spPr/>
    </dgm:pt>
    <dgm:pt modelId="{15B5CD08-0D36-4C8B-BE6A-E60B9E35B104}" type="pres">
      <dgm:prSet presAssocID="{4FC0FC2A-9463-46B9-828C-3DAEBC5115C6}" presName="rootText" presStyleLbl="node3" presStyleIdx="1" presStyleCnt="23">
        <dgm:presLayoutVars>
          <dgm:chPref val="3"/>
        </dgm:presLayoutVars>
      </dgm:prSet>
      <dgm:spPr/>
    </dgm:pt>
    <dgm:pt modelId="{67AF9E24-F956-42F5-895D-73A62DF8808D}" type="pres">
      <dgm:prSet presAssocID="{4FC0FC2A-9463-46B9-828C-3DAEBC5115C6}" presName="rootConnector" presStyleLbl="node3" presStyleIdx="1" presStyleCnt="23"/>
      <dgm:spPr/>
    </dgm:pt>
    <dgm:pt modelId="{29621FF5-B5DA-4C31-9E97-C2996995BDA6}" type="pres">
      <dgm:prSet presAssocID="{4FC0FC2A-9463-46B9-828C-3DAEBC5115C6}" presName="hierChild4" presStyleCnt="0"/>
      <dgm:spPr/>
    </dgm:pt>
    <dgm:pt modelId="{D518A84E-62D4-4DE9-B011-AB4DA8120A16}" type="pres">
      <dgm:prSet presAssocID="{4FC0FC2A-9463-46B9-828C-3DAEBC5115C6}" presName="hierChild5" presStyleCnt="0"/>
      <dgm:spPr/>
    </dgm:pt>
    <dgm:pt modelId="{1E390813-4532-4E1B-AD9C-F1691D2E17B6}" type="pres">
      <dgm:prSet presAssocID="{C54DD437-5A47-4455-804B-A9E1B58E3F2E}" presName="Name37" presStyleLbl="parChTrans1D3" presStyleIdx="2" presStyleCnt="23"/>
      <dgm:spPr/>
    </dgm:pt>
    <dgm:pt modelId="{8157D2AF-A968-4FF4-94FC-1D1FB6AA42D3}" type="pres">
      <dgm:prSet presAssocID="{2E499E02-04E1-4158-AE01-3D8838BC7F2A}" presName="hierRoot2" presStyleCnt="0">
        <dgm:presLayoutVars>
          <dgm:hierBranch val="init"/>
        </dgm:presLayoutVars>
      </dgm:prSet>
      <dgm:spPr/>
    </dgm:pt>
    <dgm:pt modelId="{51327B0A-C8FA-4863-AAF9-CE465B03B10E}" type="pres">
      <dgm:prSet presAssocID="{2E499E02-04E1-4158-AE01-3D8838BC7F2A}" presName="rootComposite" presStyleCnt="0"/>
      <dgm:spPr/>
    </dgm:pt>
    <dgm:pt modelId="{12A5DCFE-36A9-4D57-9215-4E698368F79D}" type="pres">
      <dgm:prSet presAssocID="{2E499E02-04E1-4158-AE01-3D8838BC7F2A}" presName="rootText" presStyleLbl="node3" presStyleIdx="2" presStyleCnt="23">
        <dgm:presLayoutVars>
          <dgm:chPref val="3"/>
        </dgm:presLayoutVars>
      </dgm:prSet>
      <dgm:spPr/>
    </dgm:pt>
    <dgm:pt modelId="{D5C88618-B8AB-4F70-896D-AAFBC3920B79}" type="pres">
      <dgm:prSet presAssocID="{2E499E02-04E1-4158-AE01-3D8838BC7F2A}" presName="rootConnector" presStyleLbl="node3" presStyleIdx="2" presStyleCnt="23"/>
      <dgm:spPr/>
    </dgm:pt>
    <dgm:pt modelId="{10601E1F-1AA9-486E-A832-34EC930B1C68}" type="pres">
      <dgm:prSet presAssocID="{2E499E02-04E1-4158-AE01-3D8838BC7F2A}" presName="hierChild4" presStyleCnt="0"/>
      <dgm:spPr/>
    </dgm:pt>
    <dgm:pt modelId="{4DC857AB-AE61-4BB5-AD83-F1DF09917379}" type="pres">
      <dgm:prSet presAssocID="{2E499E02-04E1-4158-AE01-3D8838BC7F2A}" presName="hierChild5" presStyleCnt="0"/>
      <dgm:spPr/>
    </dgm:pt>
    <dgm:pt modelId="{AF9363CC-4A47-4D78-8C63-4065F3DD3B7F}" type="pres">
      <dgm:prSet presAssocID="{74DFE731-A863-41CE-8B10-E7ACDA146D5E}" presName="Name37" presStyleLbl="parChTrans1D3" presStyleIdx="3" presStyleCnt="23"/>
      <dgm:spPr/>
    </dgm:pt>
    <dgm:pt modelId="{ED80FA6F-9190-4FD2-92E7-130BB544249F}" type="pres">
      <dgm:prSet presAssocID="{0F6CE0BF-46B9-4BD8-8702-5EF2E8F7076F}" presName="hierRoot2" presStyleCnt="0">
        <dgm:presLayoutVars>
          <dgm:hierBranch val="init"/>
        </dgm:presLayoutVars>
      </dgm:prSet>
      <dgm:spPr/>
    </dgm:pt>
    <dgm:pt modelId="{72CB026F-E926-46E5-8502-414C22F54368}" type="pres">
      <dgm:prSet presAssocID="{0F6CE0BF-46B9-4BD8-8702-5EF2E8F7076F}" presName="rootComposite" presStyleCnt="0"/>
      <dgm:spPr/>
    </dgm:pt>
    <dgm:pt modelId="{AAD2837C-3A44-45B4-B7E1-72CCA6F10CDF}" type="pres">
      <dgm:prSet presAssocID="{0F6CE0BF-46B9-4BD8-8702-5EF2E8F7076F}" presName="rootText" presStyleLbl="node3" presStyleIdx="3" presStyleCnt="23">
        <dgm:presLayoutVars>
          <dgm:chPref val="3"/>
        </dgm:presLayoutVars>
      </dgm:prSet>
      <dgm:spPr/>
    </dgm:pt>
    <dgm:pt modelId="{28323514-7EB3-4978-AC08-7F8A9E001234}" type="pres">
      <dgm:prSet presAssocID="{0F6CE0BF-46B9-4BD8-8702-5EF2E8F7076F}" presName="rootConnector" presStyleLbl="node3" presStyleIdx="3" presStyleCnt="23"/>
      <dgm:spPr/>
    </dgm:pt>
    <dgm:pt modelId="{AB055A9D-F3ED-468B-BC90-2B565849AA26}" type="pres">
      <dgm:prSet presAssocID="{0F6CE0BF-46B9-4BD8-8702-5EF2E8F7076F}" presName="hierChild4" presStyleCnt="0"/>
      <dgm:spPr/>
    </dgm:pt>
    <dgm:pt modelId="{97BC7AA8-932D-42BB-B006-6C6AF6E6A0B3}" type="pres">
      <dgm:prSet presAssocID="{0F6CE0BF-46B9-4BD8-8702-5EF2E8F7076F}" presName="hierChild5" presStyleCnt="0"/>
      <dgm:spPr/>
    </dgm:pt>
    <dgm:pt modelId="{DFD3093D-4F48-41EA-A622-F766291C1435}" type="pres">
      <dgm:prSet presAssocID="{C9985FCA-4B8B-4A15-B359-B494A41B283C}" presName="hierChild5" presStyleCnt="0"/>
      <dgm:spPr/>
    </dgm:pt>
    <dgm:pt modelId="{A550EF36-0880-4633-9BA9-B30F00DCB08F}" type="pres">
      <dgm:prSet presAssocID="{3BEC2160-13FD-4039-BB84-9D17113D3A16}" presName="Name37" presStyleLbl="parChTrans1D2" presStyleIdx="1" presStyleCnt="11"/>
      <dgm:spPr/>
    </dgm:pt>
    <dgm:pt modelId="{921A4AF0-1829-47A7-AD04-D97BB83B502A}" type="pres">
      <dgm:prSet presAssocID="{1E455EA9-EFF3-45D8-9291-2939102B7612}" presName="hierRoot2" presStyleCnt="0">
        <dgm:presLayoutVars>
          <dgm:hierBranch val="init"/>
        </dgm:presLayoutVars>
      </dgm:prSet>
      <dgm:spPr/>
    </dgm:pt>
    <dgm:pt modelId="{7A52BC12-9C78-42B2-AE91-7259A7BD6BAC}" type="pres">
      <dgm:prSet presAssocID="{1E455EA9-EFF3-45D8-9291-2939102B7612}" presName="rootComposite" presStyleCnt="0"/>
      <dgm:spPr/>
    </dgm:pt>
    <dgm:pt modelId="{78B48983-B3CF-47EF-BFAE-5EF1397893F2}" type="pres">
      <dgm:prSet presAssocID="{1E455EA9-EFF3-45D8-9291-2939102B7612}" presName="rootText" presStyleLbl="node2" presStyleIdx="1" presStyleCnt="9">
        <dgm:presLayoutVars>
          <dgm:chPref val="3"/>
        </dgm:presLayoutVars>
      </dgm:prSet>
      <dgm:spPr/>
    </dgm:pt>
    <dgm:pt modelId="{187880EE-3872-4D86-8DE5-4F4A265BA5FC}" type="pres">
      <dgm:prSet presAssocID="{1E455EA9-EFF3-45D8-9291-2939102B7612}" presName="rootConnector" presStyleLbl="node2" presStyleIdx="1" presStyleCnt="9"/>
      <dgm:spPr/>
    </dgm:pt>
    <dgm:pt modelId="{EA12F7C6-FC3A-452C-B930-64E4EC500AA2}" type="pres">
      <dgm:prSet presAssocID="{1E455EA9-EFF3-45D8-9291-2939102B7612}" presName="hierChild4" presStyleCnt="0"/>
      <dgm:spPr/>
    </dgm:pt>
    <dgm:pt modelId="{D60DA9F0-F96B-429B-9418-AAF800CB3A76}" type="pres">
      <dgm:prSet presAssocID="{12793D3A-885E-49D5-A34E-FAED6A13B1D2}" presName="Name37" presStyleLbl="parChTrans1D3" presStyleIdx="4" presStyleCnt="23"/>
      <dgm:spPr/>
    </dgm:pt>
    <dgm:pt modelId="{6BFDB198-6ACF-4E80-8450-8A078EC1E3A5}" type="pres">
      <dgm:prSet presAssocID="{3D7D99AA-8357-429B-9CFB-91C3F8EFE871}" presName="hierRoot2" presStyleCnt="0">
        <dgm:presLayoutVars>
          <dgm:hierBranch val="init"/>
        </dgm:presLayoutVars>
      </dgm:prSet>
      <dgm:spPr/>
    </dgm:pt>
    <dgm:pt modelId="{8D7A7286-E5C9-4030-99C1-E036541051F6}" type="pres">
      <dgm:prSet presAssocID="{3D7D99AA-8357-429B-9CFB-91C3F8EFE871}" presName="rootComposite" presStyleCnt="0"/>
      <dgm:spPr/>
    </dgm:pt>
    <dgm:pt modelId="{572ACC09-3A54-4C76-BD2E-99AFC8A6E615}" type="pres">
      <dgm:prSet presAssocID="{3D7D99AA-8357-429B-9CFB-91C3F8EFE871}" presName="rootText" presStyleLbl="node3" presStyleIdx="4" presStyleCnt="23">
        <dgm:presLayoutVars>
          <dgm:chPref val="3"/>
        </dgm:presLayoutVars>
      </dgm:prSet>
      <dgm:spPr/>
    </dgm:pt>
    <dgm:pt modelId="{EBC0B0D7-66C8-45DA-95BB-B45CE77479B5}" type="pres">
      <dgm:prSet presAssocID="{3D7D99AA-8357-429B-9CFB-91C3F8EFE871}" presName="rootConnector" presStyleLbl="node3" presStyleIdx="4" presStyleCnt="23"/>
      <dgm:spPr/>
    </dgm:pt>
    <dgm:pt modelId="{D9C70B5F-E143-4B90-81F7-6693EE976AEB}" type="pres">
      <dgm:prSet presAssocID="{3D7D99AA-8357-429B-9CFB-91C3F8EFE871}" presName="hierChild4" presStyleCnt="0"/>
      <dgm:spPr/>
    </dgm:pt>
    <dgm:pt modelId="{01B180F9-4429-4FB5-8A69-DBA4B1D36DF6}" type="pres">
      <dgm:prSet presAssocID="{3D7D99AA-8357-429B-9CFB-91C3F8EFE871}" presName="hierChild5" presStyleCnt="0"/>
      <dgm:spPr/>
    </dgm:pt>
    <dgm:pt modelId="{00C0F90B-54EB-4F5A-A37E-C4017B8F139E}" type="pres">
      <dgm:prSet presAssocID="{67B98570-ABF7-4A9C-8F2A-C606198A702B}" presName="Name37" presStyleLbl="parChTrans1D3" presStyleIdx="5" presStyleCnt="23"/>
      <dgm:spPr/>
    </dgm:pt>
    <dgm:pt modelId="{4616D5F8-3C2C-4734-9AA9-DB0730895920}" type="pres">
      <dgm:prSet presAssocID="{0C30CA77-FB51-40CB-B481-A2CCE98996A4}" presName="hierRoot2" presStyleCnt="0">
        <dgm:presLayoutVars>
          <dgm:hierBranch val="init"/>
        </dgm:presLayoutVars>
      </dgm:prSet>
      <dgm:spPr/>
    </dgm:pt>
    <dgm:pt modelId="{63E2EFCC-BCFB-4D6F-9CA8-F323CDE543D3}" type="pres">
      <dgm:prSet presAssocID="{0C30CA77-FB51-40CB-B481-A2CCE98996A4}" presName="rootComposite" presStyleCnt="0"/>
      <dgm:spPr/>
    </dgm:pt>
    <dgm:pt modelId="{FEAD9A0B-D0D4-4340-BF14-CA008AEBB65D}" type="pres">
      <dgm:prSet presAssocID="{0C30CA77-FB51-40CB-B481-A2CCE98996A4}" presName="rootText" presStyleLbl="node3" presStyleIdx="5" presStyleCnt="23">
        <dgm:presLayoutVars>
          <dgm:chPref val="3"/>
        </dgm:presLayoutVars>
      </dgm:prSet>
      <dgm:spPr/>
    </dgm:pt>
    <dgm:pt modelId="{CC07073B-8BBB-4282-ADD4-CB3CFA0C0E4D}" type="pres">
      <dgm:prSet presAssocID="{0C30CA77-FB51-40CB-B481-A2CCE98996A4}" presName="rootConnector" presStyleLbl="node3" presStyleIdx="5" presStyleCnt="23"/>
      <dgm:spPr/>
    </dgm:pt>
    <dgm:pt modelId="{1E2EBC6D-114D-44AE-9373-6AD7B832569A}" type="pres">
      <dgm:prSet presAssocID="{0C30CA77-FB51-40CB-B481-A2CCE98996A4}" presName="hierChild4" presStyleCnt="0"/>
      <dgm:spPr/>
    </dgm:pt>
    <dgm:pt modelId="{B9278C71-DE29-4EA1-B793-7EBA9A1BB6FE}" type="pres">
      <dgm:prSet presAssocID="{0C30CA77-FB51-40CB-B481-A2CCE98996A4}" presName="hierChild5" presStyleCnt="0"/>
      <dgm:spPr/>
    </dgm:pt>
    <dgm:pt modelId="{946C50BB-BFA2-449A-B39A-050363C0B56E}" type="pres">
      <dgm:prSet presAssocID="{2AB447E3-843B-4774-8CFB-3D26868C9419}" presName="Name37" presStyleLbl="parChTrans1D3" presStyleIdx="6" presStyleCnt="23"/>
      <dgm:spPr/>
    </dgm:pt>
    <dgm:pt modelId="{31FCC2E5-C5F6-4BFF-90BA-7006564C99D4}" type="pres">
      <dgm:prSet presAssocID="{22225AC3-6C0B-4741-8807-2898C0CF72F0}" presName="hierRoot2" presStyleCnt="0">
        <dgm:presLayoutVars>
          <dgm:hierBranch val="init"/>
        </dgm:presLayoutVars>
      </dgm:prSet>
      <dgm:spPr/>
    </dgm:pt>
    <dgm:pt modelId="{709D3B12-DC0C-4667-87E1-4F47B191ECBE}" type="pres">
      <dgm:prSet presAssocID="{22225AC3-6C0B-4741-8807-2898C0CF72F0}" presName="rootComposite" presStyleCnt="0"/>
      <dgm:spPr/>
    </dgm:pt>
    <dgm:pt modelId="{B563D364-D014-4954-9DE7-D75769C38F55}" type="pres">
      <dgm:prSet presAssocID="{22225AC3-6C0B-4741-8807-2898C0CF72F0}" presName="rootText" presStyleLbl="node3" presStyleIdx="6" presStyleCnt="23">
        <dgm:presLayoutVars>
          <dgm:chPref val="3"/>
        </dgm:presLayoutVars>
      </dgm:prSet>
      <dgm:spPr/>
    </dgm:pt>
    <dgm:pt modelId="{04A06F9A-ACC6-453D-873A-39EA435373D7}" type="pres">
      <dgm:prSet presAssocID="{22225AC3-6C0B-4741-8807-2898C0CF72F0}" presName="rootConnector" presStyleLbl="node3" presStyleIdx="6" presStyleCnt="23"/>
      <dgm:spPr/>
    </dgm:pt>
    <dgm:pt modelId="{6422504A-A180-4603-9AC4-EBB5F936F272}" type="pres">
      <dgm:prSet presAssocID="{22225AC3-6C0B-4741-8807-2898C0CF72F0}" presName="hierChild4" presStyleCnt="0"/>
      <dgm:spPr/>
    </dgm:pt>
    <dgm:pt modelId="{C8034F43-1959-4574-8FF1-0B8F6F99B32E}" type="pres">
      <dgm:prSet presAssocID="{22225AC3-6C0B-4741-8807-2898C0CF72F0}" presName="hierChild5" presStyleCnt="0"/>
      <dgm:spPr/>
    </dgm:pt>
    <dgm:pt modelId="{2A170FD5-4720-4BB6-8EE8-045318A4DA1E}" type="pres">
      <dgm:prSet presAssocID="{D98FF8AB-9F9C-4F39-BBF0-69B254AB1C9C}" presName="Name37" presStyleLbl="parChTrans1D3" presStyleIdx="7" presStyleCnt="23"/>
      <dgm:spPr/>
    </dgm:pt>
    <dgm:pt modelId="{3855EBDE-26FC-4EA6-9D23-4BB0F2A97980}" type="pres">
      <dgm:prSet presAssocID="{A7750997-1015-4438-8732-4841AADDB1AD}" presName="hierRoot2" presStyleCnt="0">
        <dgm:presLayoutVars>
          <dgm:hierBranch val="init"/>
        </dgm:presLayoutVars>
      </dgm:prSet>
      <dgm:spPr/>
    </dgm:pt>
    <dgm:pt modelId="{2042948F-F3C0-422E-9601-5A0B184D5DE7}" type="pres">
      <dgm:prSet presAssocID="{A7750997-1015-4438-8732-4841AADDB1AD}" presName="rootComposite" presStyleCnt="0"/>
      <dgm:spPr/>
    </dgm:pt>
    <dgm:pt modelId="{15D86912-2FE6-4261-930D-72DA38B9AF40}" type="pres">
      <dgm:prSet presAssocID="{A7750997-1015-4438-8732-4841AADDB1AD}" presName="rootText" presStyleLbl="node3" presStyleIdx="7" presStyleCnt="23">
        <dgm:presLayoutVars>
          <dgm:chPref val="3"/>
        </dgm:presLayoutVars>
      </dgm:prSet>
      <dgm:spPr/>
    </dgm:pt>
    <dgm:pt modelId="{95A9FEE9-9700-475B-ADA4-A5446ED9C15B}" type="pres">
      <dgm:prSet presAssocID="{A7750997-1015-4438-8732-4841AADDB1AD}" presName="rootConnector" presStyleLbl="node3" presStyleIdx="7" presStyleCnt="23"/>
      <dgm:spPr/>
    </dgm:pt>
    <dgm:pt modelId="{4A467893-E76E-4465-89EE-55173629649A}" type="pres">
      <dgm:prSet presAssocID="{A7750997-1015-4438-8732-4841AADDB1AD}" presName="hierChild4" presStyleCnt="0"/>
      <dgm:spPr/>
    </dgm:pt>
    <dgm:pt modelId="{33376425-E8F4-41B7-80E1-80321B618494}" type="pres">
      <dgm:prSet presAssocID="{A7750997-1015-4438-8732-4841AADDB1AD}" presName="hierChild5" presStyleCnt="0"/>
      <dgm:spPr/>
    </dgm:pt>
    <dgm:pt modelId="{06DF9E0C-60C5-4F4A-87D3-5A23666D188E}" type="pres">
      <dgm:prSet presAssocID="{BD445B43-1BE4-4524-B5C8-41700D96BFEE}" presName="Name37" presStyleLbl="parChTrans1D3" presStyleIdx="8" presStyleCnt="23"/>
      <dgm:spPr/>
    </dgm:pt>
    <dgm:pt modelId="{00C9F1DC-7D6B-4944-BCAC-C214F29C10D2}" type="pres">
      <dgm:prSet presAssocID="{E43FE641-27FE-4924-A3B5-010BF5C7A6C5}" presName="hierRoot2" presStyleCnt="0">
        <dgm:presLayoutVars>
          <dgm:hierBranch val="init"/>
        </dgm:presLayoutVars>
      </dgm:prSet>
      <dgm:spPr/>
    </dgm:pt>
    <dgm:pt modelId="{D086E09A-62CD-4449-9C8F-44D92CFFB09D}" type="pres">
      <dgm:prSet presAssocID="{E43FE641-27FE-4924-A3B5-010BF5C7A6C5}" presName="rootComposite" presStyleCnt="0"/>
      <dgm:spPr/>
    </dgm:pt>
    <dgm:pt modelId="{BFD8B13C-6BCD-459D-A9F8-531A4E379689}" type="pres">
      <dgm:prSet presAssocID="{E43FE641-27FE-4924-A3B5-010BF5C7A6C5}" presName="rootText" presStyleLbl="node3" presStyleIdx="8" presStyleCnt="23">
        <dgm:presLayoutVars>
          <dgm:chPref val="3"/>
        </dgm:presLayoutVars>
      </dgm:prSet>
      <dgm:spPr/>
    </dgm:pt>
    <dgm:pt modelId="{995422A4-7994-47C4-8DE2-A177B20D00B2}" type="pres">
      <dgm:prSet presAssocID="{E43FE641-27FE-4924-A3B5-010BF5C7A6C5}" presName="rootConnector" presStyleLbl="node3" presStyleIdx="8" presStyleCnt="23"/>
      <dgm:spPr/>
    </dgm:pt>
    <dgm:pt modelId="{729C586D-CBFD-4955-92DD-768AA75D8610}" type="pres">
      <dgm:prSet presAssocID="{E43FE641-27FE-4924-A3B5-010BF5C7A6C5}" presName="hierChild4" presStyleCnt="0"/>
      <dgm:spPr/>
    </dgm:pt>
    <dgm:pt modelId="{090270BF-C00E-4BC5-B3E4-EC810C3B3083}" type="pres">
      <dgm:prSet presAssocID="{E43FE641-27FE-4924-A3B5-010BF5C7A6C5}" presName="hierChild5" presStyleCnt="0"/>
      <dgm:spPr/>
    </dgm:pt>
    <dgm:pt modelId="{CDDBD4D0-D19B-4A7E-8309-1446369C4638}" type="pres">
      <dgm:prSet presAssocID="{1E455EA9-EFF3-45D8-9291-2939102B7612}" presName="hierChild5" presStyleCnt="0"/>
      <dgm:spPr/>
    </dgm:pt>
    <dgm:pt modelId="{E03C107A-7119-49E9-B56C-485DC250E87B}" type="pres">
      <dgm:prSet presAssocID="{9D8A23D1-166F-400E-BDC3-F49F84DCA4EE}" presName="Name37" presStyleLbl="parChTrans1D2" presStyleIdx="2" presStyleCnt="11"/>
      <dgm:spPr/>
    </dgm:pt>
    <dgm:pt modelId="{50555C6B-F7DC-4623-B745-70392BE9F059}" type="pres">
      <dgm:prSet presAssocID="{FBCBED4B-5EBC-44AB-A8A7-91C2EFED2680}" presName="hierRoot2" presStyleCnt="0">
        <dgm:presLayoutVars>
          <dgm:hierBranch val="init"/>
        </dgm:presLayoutVars>
      </dgm:prSet>
      <dgm:spPr/>
    </dgm:pt>
    <dgm:pt modelId="{58724D0C-CAD9-40EB-8FAC-A87D953F5EE1}" type="pres">
      <dgm:prSet presAssocID="{FBCBED4B-5EBC-44AB-A8A7-91C2EFED2680}" presName="rootComposite" presStyleCnt="0"/>
      <dgm:spPr/>
    </dgm:pt>
    <dgm:pt modelId="{4C49AA41-39C1-4D9C-81FB-D4B0B8ED19BA}" type="pres">
      <dgm:prSet presAssocID="{FBCBED4B-5EBC-44AB-A8A7-91C2EFED2680}" presName="rootText" presStyleLbl="node2" presStyleIdx="2" presStyleCnt="9">
        <dgm:presLayoutVars>
          <dgm:chPref val="3"/>
        </dgm:presLayoutVars>
      </dgm:prSet>
      <dgm:spPr/>
    </dgm:pt>
    <dgm:pt modelId="{DDD45D15-DBB1-4253-9377-16B7F775C295}" type="pres">
      <dgm:prSet presAssocID="{FBCBED4B-5EBC-44AB-A8A7-91C2EFED2680}" presName="rootConnector" presStyleLbl="node2" presStyleIdx="2" presStyleCnt="9"/>
      <dgm:spPr/>
    </dgm:pt>
    <dgm:pt modelId="{F6DACE4B-73E6-4C75-8A1E-5F2E1C8FB69E}" type="pres">
      <dgm:prSet presAssocID="{FBCBED4B-5EBC-44AB-A8A7-91C2EFED2680}" presName="hierChild4" presStyleCnt="0"/>
      <dgm:spPr/>
    </dgm:pt>
    <dgm:pt modelId="{276D041F-C1B7-48F7-B5BD-6C779CFD3DFF}" type="pres">
      <dgm:prSet presAssocID="{13E6E136-A32D-4FC9-B970-1D739C824D08}" presName="Name37" presStyleLbl="parChTrans1D3" presStyleIdx="9" presStyleCnt="23"/>
      <dgm:spPr/>
    </dgm:pt>
    <dgm:pt modelId="{5471450C-D92B-430D-B741-0D90450BE7E5}" type="pres">
      <dgm:prSet presAssocID="{9A54BF34-E897-4414-89AA-A6C3E6B9108B}" presName="hierRoot2" presStyleCnt="0">
        <dgm:presLayoutVars>
          <dgm:hierBranch val="init"/>
        </dgm:presLayoutVars>
      </dgm:prSet>
      <dgm:spPr/>
    </dgm:pt>
    <dgm:pt modelId="{63169AFC-E27A-4505-9E56-D42AF5EC7D7F}" type="pres">
      <dgm:prSet presAssocID="{9A54BF34-E897-4414-89AA-A6C3E6B9108B}" presName="rootComposite" presStyleCnt="0"/>
      <dgm:spPr/>
    </dgm:pt>
    <dgm:pt modelId="{F964AE8F-E956-4EAD-ABE2-79157B6F02AB}" type="pres">
      <dgm:prSet presAssocID="{9A54BF34-E897-4414-89AA-A6C3E6B9108B}" presName="rootText" presStyleLbl="node3" presStyleIdx="9" presStyleCnt="23">
        <dgm:presLayoutVars>
          <dgm:chPref val="3"/>
        </dgm:presLayoutVars>
      </dgm:prSet>
      <dgm:spPr/>
    </dgm:pt>
    <dgm:pt modelId="{B66C774B-63BB-4B1A-ADC1-5B314419CF28}" type="pres">
      <dgm:prSet presAssocID="{9A54BF34-E897-4414-89AA-A6C3E6B9108B}" presName="rootConnector" presStyleLbl="node3" presStyleIdx="9" presStyleCnt="23"/>
      <dgm:spPr/>
    </dgm:pt>
    <dgm:pt modelId="{5C514C45-1A08-4C84-863D-F1A693D56A0D}" type="pres">
      <dgm:prSet presAssocID="{9A54BF34-E897-4414-89AA-A6C3E6B9108B}" presName="hierChild4" presStyleCnt="0"/>
      <dgm:spPr/>
    </dgm:pt>
    <dgm:pt modelId="{75356625-1989-471E-8EA6-ACDD3F01E898}" type="pres">
      <dgm:prSet presAssocID="{9A54BF34-E897-4414-89AA-A6C3E6B9108B}" presName="hierChild5" presStyleCnt="0"/>
      <dgm:spPr/>
    </dgm:pt>
    <dgm:pt modelId="{B77AC9C1-D75A-429E-B849-8BD87C212083}" type="pres">
      <dgm:prSet presAssocID="{094AE31A-336C-4169-969D-A7430FE0B1F8}" presName="Name37" presStyleLbl="parChTrans1D3" presStyleIdx="10" presStyleCnt="23"/>
      <dgm:spPr/>
    </dgm:pt>
    <dgm:pt modelId="{B6436AF6-70FD-417A-94E1-A52C15A0E256}" type="pres">
      <dgm:prSet presAssocID="{41BBCF63-7FFA-4BA7-AF81-31A83C210E90}" presName="hierRoot2" presStyleCnt="0">
        <dgm:presLayoutVars>
          <dgm:hierBranch val="init"/>
        </dgm:presLayoutVars>
      </dgm:prSet>
      <dgm:spPr/>
    </dgm:pt>
    <dgm:pt modelId="{0DC9EA2C-2960-451F-9A5E-B35EE21F6BF2}" type="pres">
      <dgm:prSet presAssocID="{41BBCF63-7FFA-4BA7-AF81-31A83C210E90}" presName="rootComposite" presStyleCnt="0"/>
      <dgm:spPr/>
    </dgm:pt>
    <dgm:pt modelId="{D9E75BF1-7B04-4721-9686-6C467D925579}" type="pres">
      <dgm:prSet presAssocID="{41BBCF63-7FFA-4BA7-AF81-31A83C210E90}" presName="rootText" presStyleLbl="node3" presStyleIdx="10" presStyleCnt="23">
        <dgm:presLayoutVars>
          <dgm:chPref val="3"/>
        </dgm:presLayoutVars>
      </dgm:prSet>
      <dgm:spPr/>
    </dgm:pt>
    <dgm:pt modelId="{7A3FEDFA-38F9-46CC-8E6B-3B132DCAC6A7}" type="pres">
      <dgm:prSet presAssocID="{41BBCF63-7FFA-4BA7-AF81-31A83C210E90}" presName="rootConnector" presStyleLbl="node3" presStyleIdx="10" presStyleCnt="23"/>
      <dgm:spPr/>
    </dgm:pt>
    <dgm:pt modelId="{5CFB5E09-6AD3-4089-A90D-9F720ABFB031}" type="pres">
      <dgm:prSet presAssocID="{41BBCF63-7FFA-4BA7-AF81-31A83C210E90}" presName="hierChild4" presStyleCnt="0"/>
      <dgm:spPr/>
    </dgm:pt>
    <dgm:pt modelId="{DD8B7141-3355-49EB-AB2D-B29D1D4E57CC}" type="pres">
      <dgm:prSet presAssocID="{41BBCF63-7FFA-4BA7-AF81-31A83C210E90}" presName="hierChild5" presStyleCnt="0"/>
      <dgm:spPr/>
    </dgm:pt>
    <dgm:pt modelId="{E5C7F4D1-F341-42F0-ACBA-65F0732AA820}" type="pres">
      <dgm:prSet presAssocID="{269A6CFD-427A-47C5-882D-9595D65BEEA4}" presName="Name37" presStyleLbl="parChTrans1D3" presStyleIdx="11" presStyleCnt="23"/>
      <dgm:spPr/>
    </dgm:pt>
    <dgm:pt modelId="{92E99910-F323-4EE5-A91E-36ABB2DC7797}" type="pres">
      <dgm:prSet presAssocID="{19708D77-B8C1-4ECC-9AFD-985C648AA270}" presName="hierRoot2" presStyleCnt="0">
        <dgm:presLayoutVars>
          <dgm:hierBranch val="init"/>
        </dgm:presLayoutVars>
      </dgm:prSet>
      <dgm:spPr/>
    </dgm:pt>
    <dgm:pt modelId="{ECAF94D4-DD44-4EFA-BB58-F2CAA959F75B}" type="pres">
      <dgm:prSet presAssocID="{19708D77-B8C1-4ECC-9AFD-985C648AA270}" presName="rootComposite" presStyleCnt="0"/>
      <dgm:spPr/>
    </dgm:pt>
    <dgm:pt modelId="{3B47047C-F92B-47C5-B429-7665E1EADD20}" type="pres">
      <dgm:prSet presAssocID="{19708D77-B8C1-4ECC-9AFD-985C648AA270}" presName="rootText" presStyleLbl="node3" presStyleIdx="11" presStyleCnt="23">
        <dgm:presLayoutVars>
          <dgm:chPref val="3"/>
        </dgm:presLayoutVars>
      </dgm:prSet>
      <dgm:spPr/>
    </dgm:pt>
    <dgm:pt modelId="{A96FB20D-ED71-442F-9DFC-EBB6D303B183}" type="pres">
      <dgm:prSet presAssocID="{19708D77-B8C1-4ECC-9AFD-985C648AA270}" presName="rootConnector" presStyleLbl="node3" presStyleIdx="11" presStyleCnt="23"/>
      <dgm:spPr/>
    </dgm:pt>
    <dgm:pt modelId="{2B77104B-8BD8-411B-8C04-BD4593DC2124}" type="pres">
      <dgm:prSet presAssocID="{19708D77-B8C1-4ECC-9AFD-985C648AA270}" presName="hierChild4" presStyleCnt="0"/>
      <dgm:spPr/>
    </dgm:pt>
    <dgm:pt modelId="{066E9031-68B4-40DF-83F8-8AAB6A27A7CC}" type="pres">
      <dgm:prSet presAssocID="{19708D77-B8C1-4ECC-9AFD-985C648AA270}" presName="hierChild5" presStyleCnt="0"/>
      <dgm:spPr/>
    </dgm:pt>
    <dgm:pt modelId="{27C9CFAC-3079-40A4-A11E-1805D3667AC4}" type="pres">
      <dgm:prSet presAssocID="{FBCBED4B-5EBC-44AB-A8A7-91C2EFED2680}" presName="hierChild5" presStyleCnt="0"/>
      <dgm:spPr/>
    </dgm:pt>
    <dgm:pt modelId="{DEB4CE93-B980-460B-902E-31FEA277D056}" type="pres">
      <dgm:prSet presAssocID="{B3B855D9-611F-4A19-9F13-E078F6980512}" presName="Name37" presStyleLbl="parChTrans1D2" presStyleIdx="3" presStyleCnt="11"/>
      <dgm:spPr/>
    </dgm:pt>
    <dgm:pt modelId="{90F0F33D-5140-412A-819E-B11DCF60B8E0}" type="pres">
      <dgm:prSet presAssocID="{8E8F128D-931B-4AA3-89BE-97327DE2B634}" presName="hierRoot2" presStyleCnt="0">
        <dgm:presLayoutVars>
          <dgm:hierBranch val="init"/>
        </dgm:presLayoutVars>
      </dgm:prSet>
      <dgm:spPr/>
    </dgm:pt>
    <dgm:pt modelId="{55075F70-CC06-419C-9D54-F9CF2EE99945}" type="pres">
      <dgm:prSet presAssocID="{8E8F128D-931B-4AA3-89BE-97327DE2B634}" presName="rootComposite" presStyleCnt="0"/>
      <dgm:spPr/>
    </dgm:pt>
    <dgm:pt modelId="{377E8AD8-343B-49F3-BCB1-80B13A2D8444}" type="pres">
      <dgm:prSet presAssocID="{8E8F128D-931B-4AA3-89BE-97327DE2B634}" presName="rootText" presStyleLbl="node2" presStyleIdx="3" presStyleCnt="9">
        <dgm:presLayoutVars>
          <dgm:chPref val="3"/>
        </dgm:presLayoutVars>
      </dgm:prSet>
      <dgm:spPr/>
    </dgm:pt>
    <dgm:pt modelId="{61E55E57-4F7C-4BFE-AA21-5F85B2B54147}" type="pres">
      <dgm:prSet presAssocID="{8E8F128D-931B-4AA3-89BE-97327DE2B634}" presName="rootConnector" presStyleLbl="node2" presStyleIdx="3" presStyleCnt="9"/>
      <dgm:spPr/>
    </dgm:pt>
    <dgm:pt modelId="{B69349F8-B33B-405E-80DE-BC1C56D117D5}" type="pres">
      <dgm:prSet presAssocID="{8E8F128D-931B-4AA3-89BE-97327DE2B634}" presName="hierChild4" presStyleCnt="0"/>
      <dgm:spPr/>
    </dgm:pt>
    <dgm:pt modelId="{F0C8562F-4A27-42F6-AB39-27F48A3B7045}" type="pres">
      <dgm:prSet presAssocID="{8E8F128D-931B-4AA3-89BE-97327DE2B634}" presName="hierChild5" presStyleCnt="0"/>
      <dgm:spPr/>
    </dgm:pt>
    <dgm:pt modelId="{ACBA2BC1-1B1D-4683-9BA5-492AC29F0435}" type="pres">
      <dgm:prSet presAssocID="{FD169EAF-8B33-420C-8AB6-38935CD573F1}" presName="Name37" presStyleLbl="parChTrans1D2" presStyleIdx="4" presStyleCnt="11"/>
      <dgm:spPr/>
    </dgm:pt>
    <dgm:pt modelId="{CB47F39D-679B-4701-9E2B-9A5199289601}" type="pres">
      <dgm:prSet presAssocID="{76F692CD-9392-4E67-8933-CD6A0C9C7D6F}" presName="hierRoot2" presStyleCnt="0">
        <dgm:presLayoutVars>
          <dgm:hierBranch val="init"/>
        </dgm:presLayoutVars>
      </dgm:prSet>
      <dgm:spPr/>
    </dgm:pt>
    <dgm:pt modelId="{6A4EDEA8-4ADA-4F01-AF25-6C29A471A552}" type="pres">
      <dgm:prSet presAssocID="{76F692CD-9392-4E67-8933-CD6A0C9C7D6F}" presName="rootComposite" presStyleCnt="0"/>
      <dgm:spPr/>
    </dgm:pt>
    <dgm:pt modelId="{3C270F94-FB08-4A0B-975C-B7BB1123BE56}" type="pres">
      <dgm:prSet presAssocID="{76F692CD-9392-4E67-8933-CD6A0C9C7D6F}" presName="rootText" presStyleLbl="node2" presStyleIdx="4" presStyleCnt="9">
        <dgm:presLayoutVars>
          <dgm:chPref val="3"/>
        </dgm:presLayoutVars>
      </dgm:prSet>
      <dgm:spPr/>
    </dgm:pt>
    <dgm:pt modelId="{39E29DE2-25C6-4E50-A97E-13C50A64A06A}" type="pres">
      <dgm:prSet presAssocID="{76F692CD-9392-4E67-8933-CD6A0C9C7D6F}" presName="rootConnector" presStyleLbl="node2" presStyleIdx="4" presStyleCnt="9"/>
      <dgm:spPr/>
    </dgm:pt>
    <dgm:pt modelId="{AC78A12E-AA79-4D16-B2F0-4649451006AE}" type="pres">
      <dgm:prSet presAssocID="{76F692CD-9392-4E67-8933-CD6A0C9C7D6F}" presName="hierChild4" presStyleCnt="0"/>
      <dgm:spPr/>
    </dgm:pt>
    <dgm:pt modelId="{85FAD2DF-C62F-4DF3-8576-1DB779080B18}" type="pres">
      <dgm:prSet presAssocID="{706684E8-A187-4433-8AB7-424B2C95DCB5}" presName="Name37" presStyleLbl="parChTrans1D3" presStyleIdx="12" presStyleCnt="23"/>
      <dgm:spPr/>
    </dgm:pt>
    <dgm:pt modelId="{DBF5AA81-8073-4276-8F48-AC0BA68EA665}" type="pres">
      <dgm:prSet presAssocID="{272BEFE9-5B43-4022-A222-8BE0280AE4E6}" presName="hierRoot2" presStyleCnt="0">
        <dgm:presLayoutVars>
          <dgm:hierBranch val="init"/>
        </dgm:presLayoutVars>
      </dgm:prSet>
      <dgm:spPr/>
    </dgm:pt>
    <dgm:pt modelId="{A193DE09-6FFA-41C1-9862-AD8721FB00D0}" type="pres">
      <dgm:prSet presAssocID="{272BEFE9-5B43-4022-A222-8BE0280AE4E6}" presName="rootComposite" presStyleCnt="0"/>
      <dgm:spPr/>
    </dgm:pt>
    <dgm:pt modelId="{235724B2-EE91-4A26-981E-DC95799588CD}" type="pres">
      <dgm:prSet presAssocID="{272BEFE9-5B43-4022-A222-8BE0280AE4E6}" presName="rootText" presStyleLbl="node3" presStyleIdx="12" presStyleCnt="23">
        <dgm:presLayoutVars>
          <dgm:chPref val="3"/>
        </dgm:presLayoutVars>
      </dgm:prSet>
      <dgm:spPr/>
    </dgm:pt>
    <dgm:pt modelId="{BE4D1EEE-BFC7-41C1-965E-9EC0E4D26474}" type="pres">
      <dgm:prSet presAssocID="{272BEFE9-5B43-4022-A222-8BE0280AE4E6}" presName="rootConnector" presStyleLbl="node3" presStyleIdx="12" presStyleCnt="23"/>
      <dgm:spPr/>
    </dgm:pt>
    <dgm:pt modelId="{66D5B8B2-2276-4916-8C89-CAAFBE50652D}" type="pres">
      <dgm:prSet presAssocID="{272BEFE9-5B43-4022-A222-8BE0280AE4E6}" presName="hierChild4" presStyleCnt="0"/>
      <dgm:spPr/>
    </dgm:pt>
    <dgm:pt modelId="{DABD0785-7D50-4EA0-8CBD-A6C9E20F0D3E}" type="pres">
      <dgm:prSet presAssocID="{272BEFE9-5B43-4022-A222-8BE0280AE4E6}" presName="hierChild5" presStyleCnt="0"/>
      <dgm:spPr/>
    </dgm:pt>
    <dgm:pt modelId="{5B198C5C-2D59-45C6-813C-6A59AC20831D}" type="pres">
      <dgm:prSet presAssocID="{4375B8A1-CD8C-4241-9FC6-06375FA0DC15}" presName="Name37" presStyleLbl="parChTrans1D3" presStyleIdx="13" presStyleCnt="23"/>
      <dgm:spPr/>
    </dgm:pt>
    <dgm:pt modelId="{9989C489-A74F-4F97-8977-2E0E46CEA1AB}" type="pres">
      <dgm:prSet presAssocID="{EA9596CC-633A-4F3D-AB66-502FFEB38019}" presName="hierRoot2" presStyleCnt="0">
        <dgm:presLayoutVars>
          <dgm:hierBranch val="init"/>
        </dgm:presLayoutVars>
      </dgm:prSet>
      <dgm:spPr/>
    </dgm:pt>
    <dgm:pt modelId="{9AF229B0-4C7E-4D25-8FF2-3F2AC94DCF9D}" type="pres">
      <dgm:prSet presAssocID="{EA9596CC-633A-4F3D-AB66-502FFEB38019}" presName="rootComposite" presStyleCnt="0"/>
      <dgm:spPr/>
    </dgm:pt>
    <dgm:pt modelId="{113BA307-42DF-4614-905C-EABB0141C850}" type="pres">
      <dgm:prSet presAssocID="{EA9596CC-633A-4F3D-AB66-502FFEB38019}" presName="rootText" presStyleLbl="node3" presStyleIdx="13" presStyleCnt="23">
        <dgm:presLayoutVars>
          <dgm:chPref val="3"/>
        </dgm:presLayoutVars>
      </dgm:prSet>
      <dgm:spPr/>
    </dgm:pt>
    <dgm:pt modelId="{B52E4147-54BC-4A02-AE5E-D1F0ECE56027}" type="pres">
      <dgm:prSet presAssocID="{EA9596CC-633A-4F3D-AB66-502FFEB38019}" presName="rootConnector" presStyleLbl="node3" presStyleIdx="13" presStyleCnt="23"/>
      <dgm:spPr/>
    </dgm:pt>
    <dgm:pt modelId="{8FA44AC4-1265-43F3-8A38-1EB50DED39B4}" type="pres">
      <dgm:prSet presAssocID="{EA9596CC-633A-4F3D-AB66-502FFEB38019}" presName="hierChild4" presStyleCnt="0"/>
      <dgm:spPr/>
    </dgm:pt>
    <dgm:pt modelId="{2E076FE3-582E-46D5-BE29-82514723B40D}" type="pres">
      <dgm:prSet presAssocID="{EA9596CC-633A-4F3D-AB66-502FFEB38019}" presName="hierChild5" presStyleCnt="0"/>
      <dgm:spPr/>
    </dgm:pt>
    <dgm:pt modelId="{E6FCD7A4-9CBB-4722-B5BF-3BD77E1500D8}" type="pres">
      <dgm:prSet presAssocID="{76F692CD-9392-4E67-8933-CD6A0C9C7D6F}" presName="hierChild5" presStyleCnt="0"/>
      <dgm:spPr/>
    </dgm:pt>
    <dgm:pt modelId="{DCA7E95F-19D7-4FE1-B131-96D28E269A36}" type="pres">
      <dgm:prSet presAssocID="{6A63D7D5-DCEB-40E3-9474-38248A2F4DBE}" presName="Name37" presStyleLbl="parChTrans1D2" presStyleIdx="5" presStyleCnt="11"/>
      <dgm:spPr/>
    </dgm:pt>
    <dgm:pt modelId="{A6D90297-4767-4CE1-8B74-034F97AA186C}" type="pres">
      <dgm:prSet presAssocID="{E0F41EE8-6081-4904-BFE3-C75AC68A6915}" presName="hierRoot2" presStyleCnt="0">
        <dgm:presLayoutVars>
          <dgm:hierBranch val="init"/>
        </dgm:presLayoutVars>
      </dgm:prSet>
      <dgm:spPr/>
    </dgm:pt>
    <dgm:pt modelId="{C474396E-DABB-4F0F-8DA8-D33DFC5DE993}" type="pres">
      <dgm:prSet presAssocID="{E0F41EE8-6081-4904-BFE3-C75AC68A6915}" presName="rootComposite" presStyleCnt="0"/>
      <dgm:spPr/>
    </dgm:pt>
    <dgm:pt modelId="{271C0DA3-5E77-4267-84C7-ED5D44889D9C}" type="pres">
      <dgm:prSet presAssocID="{E0F41EE8-6081-4904-BFE3-C75AC68A6915}" presName="rootText" presStyleLbl="node2" presStyleIdx="5" presStyleCnt="9">
        <dgm:presLayoutVars>
          <dgm:chPref val="3"/>
        </dgm:presLayoutVars>
      </dgm:prSet>
      <dgm:spPr/>
    </dgm:pt>
    <dgm:pt modelId="{D6C26C92-1BE6-43F6-B357-42EE8FE1971A}" type="pres">
      <dgm:prSet presAssocID="{E0F41EE8-6081-4904-BFE3-C75AC68A6915}" presName="rootConnector" presStyleLbl="node2" presStyleIdx="5" presStyleCnt="9"/>
      <dgm:spPr/>
    </dgm:pt>
    <dgm:pt modelId="{761A470A-5352-4EFA-818E-EBD20147DEC2}" type="pres">
      <dgm:prSet presAssocID="{E0F41EE8-6081-4904-BFE3-C75AC68A6915}" presName="hierChild4" presStyleCnt="0"/>
      <dgm:spPr/>
    </dgm:pt>
    <dgm:pt modelId="{3F340D14-82E7-443F-8CEF-E29E7B87A581}" type="pres">
      <dgm:prSet presAssocID="{57D76F0A-A394-4E5E-A807-59D2D1CCA073}" presName="Name37" presStyleLbl="parChTrans1D3" presStyleIdx="14" presStyleCnt="23"/>
      <dgm:spPr/>
    </dgm:pt>
    <dgm:pt modelId="{A00952AF-85A7-4EA0-BBD9-E50DC9BC949B}" type="pres">
      <dgm:prSet presAssocID="{168EE21E-7C9B-461B-823B-C5ED4DEBAB85}" presName="hierRoot2" presStyleCnt="0">
        <dgm:presLayoutVars>
          <dgm:hierBranch val="init"/>
        </dgm:presLayoutVars>
      </dgm:prSet>
      <dgm:spPr/>
    </dgm:pt>
    <dgm:pt modelId="{54AC74CF-B467-4FBA-A9A2-0A9F82CEABB4}" type="pres">
      <dgm:prSet presAssocID="{168EE21E-7C9B-461B-823B-C5ED4DEBAB85}" presName="rootComposite" presStyleCnt="0"/>
      <dgm:spPr/>
    </dgm:pt>
    <dgm:pt modelId="{AE9F32EC-45B0-4D2D-B866-0B5FF1CE5CC4}" type="pres">
      <dgm:prSet presAssocID="{168EE21E-7C9B-461B-823B-C5ED4DEBAB85}" presName="rootText" presStyleLbl="node3" presStyleIdx="14" presStyleCnt="23">
        <dgm:presLayoutVars>
          <dgm:chPref val="3"/>
        </dgm:presLayoutVars>
      </dgm:prSet>
      <dgm:spPr/>
    </dgm:pt>
    <dgm:pt modelId="{07262E37-4A13-46CA-86BB-52BE73A1719E}" type="pres">
      <dgm:prSet presAssocID="{168EE21E-7C9B-461B-823B-C5ED4DEBAB85}" presName="rootConnector" presStyleLbl="node3" presStyleIdx="14" presStyleCnt="23"/>
      <dgm:spPr/>
    </dgm:pt>
    <dgm:pt modelId="{6AE87EE5-7CF4-468C-B559-5F70DCB60732}" type="pres">
      <dgm:prSet presAssocID="{168EE21E-7C9B-461B-823B-C5ED4DEBAB85}" presName="hierChild4" presStyleCnt="0"/>
      <dgm:spPr/>
    </dgm:pt>
    <dgm:pt modelId="{2D35D5E4-3BFF-4E14-9875-1CA7E238A4B6}" type="pres">
      <dgm:prSet presAssocID="{168EE21E-7C9B-461B-823B-C5ED4DEBAB85}" presName="hierChild5" presStyleCnt="0"/>
      <dgm:spPr/>
    </dgm:pt>
    <dgm:pt modelId="{DB135D9B-A64F-4784-9728-A389E2308FEB}" type="pres">
      <dgm:prSet presAssocID="{DF43A676-A0AD-45D4-A269-1047828BA18D}" presName="Name37" presStyleLbl="parChTrans1D3" presStyleIdx="15" presStyleCnt="23"/>
      <dgm:spPr/>
    </dgm:pt>
    <dgm:pt modelId="{5022A700-4EBD-46E3-A9D8-641FDC1D4E19}" type="pres">
      <dgm:prSet presAssocID="{6B87AF6C-3E23-4B2C-A3BB-6EB1C8C296E3}" presName="hierRoot2" presStyleCnt="0">
        <dgm:presLayoutVars>
          <dgm:hierBranch val="init"/>
        </dgm:presLayoutVars>
      </dgm:prSet>
      <dgm:spPr/>
    </dgm:pt>
    <dgm:pt modelId="{68A307B6-E51D-47B1-83F5-3E5FA12C2FBD}" type="pres">
      <dgm:prSet presAssocID="{6B87AF6C-3E23-4B2C-A3BB-6EB1C8C296E3}" presName="rootComposite" presStyleCnt="0"/>
      <dgm:spPr/>
    </dgm:pt>
    <dgm:pt modelId="{B8F4D0EE-3D71-44BC-A349-FBAE2977E208}" type="pres">
      <dgm:prSet presAssocID="{6B87AF6C-3E23-4B2C-A3BB-6EB1C8C296E3}" presName="rootText" presStyleLbl="node3" presStyleIdx="15" presStyleCnt="23">
        <dgm:presLayoutVars>
          <dgm:chPref val="3"/>
        </dgm:presLayoutVars>
      </dgm:prSet>
      <dgm:spPr/>
    </dgm:pt>
    <dgm:pt modelId="{1CEE9667-DC2D-43D5-B8DA-0D356627E9A5}" type="pres">
      <dgm:prSet presAssocID="{6B87AF6C-3E23-4B2C-A3BB-6EB1C8C296E3}" presName="rootConnector" presStyleLbl="node3" presStyleIdx="15" presStyleCnt="23"/>
      <dgm:spPr/>
    </dgm:pt>
    <dgm:pt modelId="{1C36E89D-95C8-4D97-937A-800E11A55501}" type="pres">
      <dgm:prSet presAssocID="{6B87AF6C-3E23-4B2C-A3BB-6EB1C8C296E3}" presName="hierChild4" presStyleCnt="0"/>
      <dgm:spPr/>
    </dgm:pt>
    <dgm:pt modelId="{F48BB2CD-E14C-4475-83D3-CB315C6BDB20}" type="pres">
      <dgm:prSet presAssocID="{6B87AF6C-3E23-4B2C-A3BB-6EB1C8C296E3}" presName="hierChild5" presStyleCnt="0"/>
      <dgm:spPr/>
    </dgm:pt>
    <dgm:pt modelId="{1620FF5C-4336-4857-8007-67BB1A93423F}" type="pres">
      <dgm:prSet presAssocID="{11962C8D-F408-4F70-B53B-93C49BFD634A}" presName="Name37" presStyleLbl="parChTrans1D3" presStyleIdx="16" presStyleCnt="23"/>
      <dgm:spPr/>
    </dgm:pt>
    <dgm:pt modelId="{755D0FE9-00F0-452D-B409-DF6A1C5A3BCF}" type="pres">
      <dgm:prSet presAssocID="{1AAA3B28-D221-4237-AEE7-61FF2BB81B1A}" presName="hierRoot2" presStyleCnt="0">
        <dgm:presLayoutVars>
          <dgm:hierBranch val="init"/>
        </dgm:presLayoutVars>
      </dgm:prSet>
      <dgm:spPr/>
    </dgm:pt>
    <dgm:pt modelId="{1EB1B028-66BB-4F5C-82CC-E64386435B16}" type="pres">
      <dgm:prSet presAssocID="{1AAA3B28-D221-4237-AEE7-61FF2BB81B1A}" presName="rootComposite" presStyleCnt="0"/>
      <dgm:spPr/>
    </dgm:pt>
    <dgm:pt modelId="{EA4A62CF-6B2B-4166-8DF6-B6668197359B}" type="pres">
      <dgm:prSet presAssocID="{1AAA3B28-D221-4237-AEE7-61FF2BB81B1A}" presName="rootText" presStyleLbl="node3" presStyleIdx="16" presStyleCnt="23">
        <dgm:presLayoutVars>
          <dgm:chPref val="3"/>
        </dgm:presLayoutVars>
      </dgm:prSet>
      <dgm:spPr/>
    </dgm:pt>
    <dgm:pt modelId="{CCC2DEAE-7A2A-44D4-A2CD-7A2466D0D04F}" type="pres">
      <dgm:prSet presAssocID="{1AAA3B28-D221-4237-AEE7-61FF2BB81B1A}" presName="rootConnector" presStyleLbl="node3" presStyleIdx="16" presStyleCnt="23"/>
      <dgm:spPr/>
    </dgm:pt>
    <dgm:pt modelId="{030DC8F3-C085-49FD-8B35-206CFE51CE4F}" type="pres">
      <dgm:prSet presAssocID="{1AAA3B28-D221-4237-AEE7-61FF2BB81B1A}" presName="hierChild4" presStyleCnt="0"/>
      <dgm:spPr/>
    </dgm:pt>
    <dgm:pt modelId="{A5BA7820-03B0-44DD-A271-3746C990AB32}" type="pres">
      <dgm:prSet presAssocID="{1AAA3B28-D221-4237-AEE7-61FF2BB81B1A}" presName="hierChild5" presStyleCnt="0"/>
      <dgm:spPr/>
    </dgm:pt>
    <dgm:pt modelId="{C57327E3-43F0-4A1B-A32F-1150C87E3258}" type="pres">
      <dgm:prSet presAssocID="{E0F41EE8-6081-4904-BFE3-C75AC68A6915}" presName="hierChild5" presStyleCnt="0"/>
      <dgm:spPr/>
    </dgm:pt>
    <dgm:pt modelId="{7EEA353B-6352-43CB-8BF9-C1D36F66E591}" type="pres">
      <dgm:prSet presAssocID="{407B0EA6-FEBC-4B9F-A650-91A9482E22F8}" presName="Name37" presStyleLbl="parChTrans1D2" presStyleIdx="6" presStyleCnt="11"/>
      <dgm:spPr/>
    </dgm:pt>
    <dgm:pt modelId="{C7A47EB8-F618-44D2-B5D1-045E9432E897}" type="pres">
      <dgm:prSet presAssocID="{4A311970-EE5B-4E2E-8FE6-BEBB0B31F7BE}" presName="hierRoot2" presStyleCnt="0">
        <dgm:presLayoutVars>
          <dgm:hierBranch val="init"/>
        </dgm:presLayoutVars>
      </dgm:prSet>
      <dgm:spPr/>
    </dgm:pt>
    <dgm:pt modelId="{9AF9DB38-70B6-47EB-AE70-FF06A99DC595}" type="pres">
      <dgm:prSet presAssocID="{4A311970-EE5B-4E2E-8FE6-BEBB0B31F7BE}" presName="rootComposite" presStyleCnt="0"/>
      <dgm:spPr/>
    </dgm:pt>
    <dgm:pt modelId="{807BB81E-B998-4146-AAE1-CD6603E751DF}" type="pres">
      <dgm:prSet presAssocID="{4A311970-EE5B-4E2E-8FE6-BEBB0B31F7BE}" presName="rootText" presStyleLbl="node2" presStyleIdx="6" presStyleCnt="9">
        <dgm:presLayoutVars>
          <dgm:chPref val="3"/>
        </dgm:presLayoutVars>
      </dgm:prSet>
      <dgm:spPr/>
    </dgm:pt>
    <dgm:pt modelId="{A590B4A4-7D23-4C59-A986-BAF9B9FC38F2}" type="pres">
      <dgm:prSet presAssocID="{4A311970-EE5B-4E2E-8FE6-BEBB0B31F7BE}" presName="rootConnector" presStyleLbl="node2" presStyleIdx="6" presStyleCnt="9"/>
      <dgm:spPr/>
    </dgm:pt>
    <dgm:pt modelId="{6F9FD127-767B-40CF-92A6-633C830A850E}" type="pres">
      <dgm:prSet presAssocID="{4A311970-EE5B-4E2E-8FE6-BEBB0B31F7BE}" presName="hierChild4" presStyleCnt="0"/>
      <dgm:spPr/>
    </dgm:pt>
    <dgm:pt modelId="{48B91268-359F-4A23-B696-AD0B35281B71}" type="pres">
      <dgm:prSet presAssocID="{DBBD534F-6996-4C5B-9613-203A24435B70}" presName="Name37" presStyleLbl="parChTrans1D3" presStyleIdx="17" presStyleCnt="23"/>
      <dgm:spPr/>
    </dgm:pt>
    <dgm:pt modelId="{5C031172-321A-40C1-8F95-A412B1112220}" type="pres">
      <dgm:prSet presAssocID="{9EC4CD82-8B29-4DF8-8741-5730320E5A20}" presName="hierRoot2" presStyleCnt="0">
        <dgm:presLayoutVars>
          <dgm:hierBranch val="init"/>
        </dgm:presLayoutVars>
      </dgm:prSet>
      <dgm:spPr/>
    </dgm:pt>
    <dgm:pt modelId="{6E4BBAB0-CB5C-4F58-884B-01238FF3C60D}" type="pres">
      <dgm:prSet presAssocID="{9EC4CD82-8B29-4DF8-8741-5730320E5A20}" presName="rootComposite" presStyleCnt="0"/>
      <dgm:spPr/>
    </dgm:pt>
    <dgm:pt modelId="{A9DFA90A-2FD4-4D6E-A683-A5C3C2213C68}" type="pres">
      <dgm:prSet presAssocID="{9EC4CD82-8B29-4DF8-8741-5730320E5A20}" presName="rootText" presStyleLbl="node3" presStyleIdx="17" presStyleCnt="23">
        <dgm:presLayoutVars>
          <dgm:chPref val="3"/>
        </dgm:presLayoutVars>
      </dgm:prSet>
      <dgm:spPr/>
    </dgm:pt>
    <dgm:pt modelId="{F77D1B7C-E024-4822-AE9F-66A69AB736EC}" type="pres">
      <dgm:prSet presAssocID="{9EC4CD82-8B29-4DF8-8741-5730320E5A20}" presName="rootConnector" presStyleLbl="node3" presStyleIdx="17" presStyleCnt="23"/>
      <dgm:spPr/>
    </dgm:pt>
    <dgm:pt modelId="{CA326966-C181-48E0-A1BB-9BE9A3F9A46B}" type="pres">
      <dgm:prSet presAssocID="{9EC4CD82-8B29-4DF8-8741-5730320E5A20}" presName="hierChild4" presStyleCnt="0"/>
      <dgm:spPr/>
    </dgm:pt>
    <dgm:pt modelId="{15AF8718-DF4D-406D-8AB6-4942DAFEB14C}" type="pres">
      <dgm:prSet presAssocID="{9EC4CD82-8B29-4DF8-8741-5730320E5A20}" presName="hierChild5" presStyleCnt="0"/>
      <dgm:spPr/>
    </dgm:pt>
    <dgm:pt modelId="{B82617AD-6C98-4156-8CEB-0DC077F4BF8B}" type="pres">
      <dgm:prSet presAssocID="{DCF72A8B-BF94-4E1F-BA0D-79B63CD2919B}" presName="Name37" presStyleLbl="parChTrans1D3" presStyleIdx="18" presStyleCnt="23"/>
      <dgm:spPr/>
    </dgm:pt>
    <dgm:pt modelId="{81838909-9391-4C2D-B5A8-463FD0A0B1AD}" type="pres">
      <dgm:prSet presAssocID="{1B78A3FE-DAAE-46A4-84A3-6249A552CCE0}" presName="hierRoot2" presStyleCnt="0">
        <dgm:presLayoutVars>
          <dgm:hierBranch val="init"/>
        </dgm:presLayoutVars>
      </dgm:prSet>
      <dgm:spPr/>
    </dgm:pt>
    <dgm:pt modelId="{283412D1-E48A-4FD0-B6C0-E50234807615}" type="pres">
      <dgm:prSet presAssocID="{1B78A3FE-DAAE-46A4-84A3-6249A552CCE0}" presName="rootComposite" presStyleCnt="0"/>
      <dgm:spPr/>
    </dgm:pt>
    <dgm:pt modelId="{AFED1704-6339-4843-8DF4-DAB23E0E20EB}" type="pres">
      <dgm:prSet presAssocID="{1B78A3FE-DAAE-46A4-84A3-6249A552CCE0}" presName="rootText" presStyleLbl="node3" presStyleIdx="18" presStyleCnt="23">
        <dgm:presLayoutVars>
          <dgm:chPref val="3"/>
        </dgm:presLayoutVars>
      </dgm:prSet>
      <dgm:spPr/>
    </dgm:pt>
    <dgm:pt modelId="{4C5C1133-ADDC-43CF-B992-076D2F31B1AC}" type="pres">
      <dgm:prSet presAssocID="{1B78A3FE-DAAE-46A4-84A3-6249A552CCE0}" presName="rootConnector" presStyleLbl="node3" presStyleIdx="18" presStyleCnt="23"/>
      <dgm:spPr/>
    </dgm:pt>
    <dgm:pt modelId="{1AE15BB7-CCE5-402C-9B58-C753D0ABADB0}" type="pres">
      <dgm:prSet presAssocID="{1B78A3FE-DAAE-46A4-84A3-6249A552CCE0}" presName="hierChild4" presStyleCnt="0"/>
      <dgm:spPr/>
    </dgm:pt>
    <dgm:pt modelId="{AAD172E4-57E4-4744-9961-420AC4098A63}" type="pres">
      <dgm:prSet presAssocID="{1B78A3FE-DAAE-46A4-84A3-6249A552CCE0}" presName="hierChild5" presStyleCnt="0"/>
      <dgm:spPr/>
    </dgm:pt>
    <dgm:pt modelId="{26D2B40A-3AE0-4BBE-B5A3-4E71CE6A3BC1}" type="pres">
      <dgm:prSet presAssocID="{4A311970-EE5B-4E2E-8FE6-BEBB0B31F7BE}" presName="hierChild5" presStyleCnt="0"/>
      <dgm:spPr/>
    </dgm:pt>
    <dgm:pt modelId="{57FE5EE9-8F3B-4587-9ABB-481E0CB5CEA6}" type="pres">
      <dgm:prSet presAssocID="{B7B292BE-350A-47CD-B106-F3B45986482A}" presName="Name37" presStyleLbl="parChTrans1D2" presStyleIdx="7" presStyleCnt="11"/>
      <dgm:spPr/>
    </dgm:pt>
    <dgm:pt modelId="{DC3DA46C-AD28-4C9C-A9EF-A379DA784EE4}" type="pres">
      <dgm:prSet presAssocID="{98F9036D-E0AB-416F-8532-9EF504847027}" presName="hierRoot2" presStyleCnt="0">
        <dgm:presLayoutVars>
          <dgm:hierBranch val="init"/>
        </dgm:presLayoutVars>
      </dgm:prSet>
      <dgm:spPr/>
    </dgm:pt>
    <dgm:pt modelId="{295AB896-096C-42AD-877C-CC0B77601AF8}" type="pres">
      <dgm:prSet presAssocID="{98F9036D-E0AB-416F-8532-9EF504847027}" presName="rootComposite" presStyleCnt="0"/>
      <dgm:spPr/>
    </dgm:pt>
    <dgm:pt modelId="{FFC69C59-FA20-4890-BC9B-7E9322C0D89F}" type="pres">
      <dgm:prSet presAssocID="{98F9036D-E0AB-416F-8532-9EF504847027}" presName="rootText" presStyleLbl="node2" presStyleIdx="7" presStyleCnt="9">
        <dgm:presLayoutVars>
          <dgm:chPref val="3"/>
        </dgm:presLayoutVars>
      </dgm:prSet>
      <dgm:spPr/>
    </dgm:pt>
    <dgm:pt modelId="{3AE97C3B-1096-4EFE-AC99-97F98953D4A4}" type="pres">
      <dgm:prSet presAssocID="{98F9036D-E0AB-416F-8532-9EF504847027}" presName="rootConnector" presStyleLbl="node2" presStyleIdx="7" presStyleCnt="9"/>
      <dgm:spPr/>
    </dgm:pt>
    <dgm:pt modelId="{292398B9-198A-4185-B626-53EB4A5E1EA7}" type="pres">
      <dgm:prSet presAssocID="{98F9036D-E0AB-416F-8532-9EF504847027}" presName="hierChild4" presStyleCnt="0"/>
      <dgm:spPr/>
    </dgm:pt>
    <dgm:pt modelId="{34D37567-CAC4-47A4-97EB-51DD73A6125A}" type="pres">
      <dgm:prSet presAssocID="{8EF8BBAC-C5E5-4D6E-A9C6-6C99CDFB15B7}" presName="Name37" presStyleLbl="parChTrans1D3" presStyleIdx="19" presStyleCnt="23"/>
      <dgm:spPr/>
    </dgm:pt>
    <dgm:pt modelId="{699918D7-F4BA-457A-9763-92F43728D66D}" type="pres">
      <dgm:prSet presAssocID="{AD94691B-1217-4711-A334-F6849B77D850}" presName="hierRoot2" presStyleCnt="0">
        <dgm:presLayoutVars>
          <dgm:hierBranch val="init"/>
        </dgm:presLayoutVars>
      </dgm:prSet>
      <dgm:spPr/>
    </dgm:pt>
    <dgm:pt modelId="{EEBBFA10-A850-4435-8E0A-AAF89A03BE7C}" type="pres">
      <dgm:prSet presAssocID="{AD94691B-1217-4711-A334-F6849B77D850}" presName="rootComposite" presStyleCnt="0"/>
      <dgm:spPr/>
    </dgm:pt>
    <dgm:pt modelId="{13081207-B2B6-4825-A390-2A8332FAA736}" type="pres">
      <dgm:prSet presAssocID="{AD94691B-1217-4711-A334-F6849B77D850}" presName="rootText" presStyleLbl="node3" presStyleIdx="19" presStyleCnt="23">
        <dgm:presLayoutVars>
          <dgm:chPref val="3"/>
        </dgm:presLayoutVars>
      </dgm:prSet>
      <dgm:spPr/>
    </dgm:pt>
    <dgm:pt modelId="{AD7055BF-1E38-4D14-A8BA-C81876B55D3A}" type="pres">
      <dgm:prSet presAssocID="{AD94691B-1217-4711-A334-F6849B77D850}" presName="rootConnector" presStyleLbl="node3" presStyleIdx="19" presStyleCnt="23"/>
      <dgm:spPr/>
    </dgm:pt>
    <dgm:pt modelId="{38D6E890-59BC-4DAF-8C98-5479E557E76E}" type="pres">
      <dgm:prSet presAssocID="{AD94691B-1217-4711-A334-F6849B77D850}" presName="hierChild4" presStyleCnt="0"/>
      <dgm:spPr/>
    </dgm:pt>
    <dgm:pt modelId="{3DF227DA-BE6A-4C70-A42F-31D7FA344D75}" type="pres">
      <dgm:prSet presAssocID="{AD94691B-1217-4711-A334-F6849B77D850}" presName="hierChild5" presStyleCnt="0"/>
      <dgm:spPr/>
    </dgm:pt>
    <dgm:pt modelId="{0263E313-5D37-4125-A7E7-8ECBC8809A98}" type="pres">
      <dgm:prSet presAssocID="{7781F7F1-1059-4CC8-B8BD-F19CC6DB4641}" presName="Name37" presStyleLbl="parChTrans1D3" presStyleIdx="20" presStyleCnt="23"/>
      <dgm:spPr/>
    </dgm:pt>
    <dgm:pt modelId="{81D999BF-1CC2-4B12-86AF-7084A758FFCA}" type="pres">
      <dgm:prSet presAssocID="{3B707A78-7544-4B1E-862C-3244DF22E58C}" presName="hierRoot2" presStyleCnt="0">
        <dgm:presLayoutVars>
          <dgm:hierBranch val="init"/>
        </dgm:presLayoutVars>
      </dgm:prSet>
      <dgm:spPr/>
    </dgm:pt>
    <dgm:pt modelId="{5E3EEC6A-B4BC-4537-BDF1-26E0D7818F2B}" type="pres">
      <dgm:prSet presAssocID="{3B707A78-7544-4B1E-862C-3244DF22E58C}" presName="rootComposite" presStyleCnt="0"/>
      <dgm:spPr/>
    </dgm:pt>
    <dgm:pt modelId="{83512B7F-116F-46BF-A1BF-B35C49AB6F1C}" type="pres">
      <dgm:prSet presAssocID="{3B707A78-7544-4B1E-862C-3244DF22E58C}" presName="rootText" presStyleLbl="node3" presStyleIdx="20" presStyleCnt="23">
        <dgm:presLayoutVars>
          <dgm:chPref val="3"/>
        </dgm:presLayoutVars>
      </dgm:prSet>
      <dgm:spPr/>
    </dgm:pt>
    <dgm:pt modelId="{2F80937C-78B8-4DBC-8642-97BEB45E0794}" type="pres">
      <dgm:prSet presAssocID="{3B707A78-7544-4B1E-862C-3244DF22E58C}" presName="rootConnector" presStyleLbl="node3" presStyleIdx="20" presStyleCnt="23"/>
      <dgm:spPr/>
    </dgm:pt>
    <dgm:pt modelId="{B30F64A2-7DEA-4F19-82D8-266033A559F9}" type="pres">
      <dgm:prSet presAssocID="{3B707A78-7544-4B1E-862C-3244DF22E58C}" presName="hierChild4" presStyleCnt="0"/>
      <dgm:spPr/>
    </dgm:pt>
    <dgm:pt modelId="{1796D0FF-03DB-45D8-9D36-09C3DD7482AC}" type="pres">
      <dgm:prSet presAssocID="{3B707A78-7544-4B1E-862C-3244DF22E58C}" presName="hierChild5" presStyleCnt="0"/>
      <dgm:spPr/>
    </dgm:pt>
    <dgm:pt modelId="{0517C6FA-7387-4F93-A2FF-8E7C7712892F}" type="pres">
      <dgm:prSet presAssocID="{98F9036D-E0AB-416F-8532-9EF504847027}" presName="hierChild5" presStyleCnt="0"/>
      <dgm:spPr/>
    </dgm:pt>
    <dgm:pt modelId="{DB31917D-3687-48CF-857D-5AD865306277}" type="pres">
      <dgm:prSet presAssocID="{0851B50B-5B4E-42CA-AA3F-2FFEBF16C764}" presName="Name37" presStyleLbl="parChTrans1D2" presStyleIdx="8" presStyleCnt="11"/>
      <dgm:spPr/>
    </dgm:pt>
    <dgm:pt modelId="{F88A44E0-38DB-46D1-87BF-4911A6B81D1D}" type="pres">
      <dgm:prSet presAssocID="{C8C2F08F-8380-43CE-AA5B-4AFB1A913FE2}" presName="hierRoot2" presStyleCnt="0">
        <dgm:presLayoutVars>
          <dgm:hierBranch val="init"/>
        </dgm:presLayoutVars>
      </dgm:prSet>
      <dgm:spPr/>
    </dgm:pt>
    <dgm:pt modelId="{12C4B875-0445-40E3-8E39-9865E382A285}" type="pres">
      <dgm:prSet presAssocID="{C8C2F08F-8380-43CE-AA5B-4AFB1A913FE2}" presName="rootComposite" presStyleCnt="0"/>
      <dgm:spPr/>
    </dgm:pt>
    <dgm:pt modelId="{B660E9C9-2734-4E85-A0BC-0F24A8EEBF4E}" type="pres">
      <dgm:prSet presAssocID="{C8C2F08F-8380-43CE-AA5B-4AFB1A913FE2}" presName="rootText" presStyleLbl="node2" presStyleIdx="8" presStyleCnt="9">
        <dgm:presLayoutVars>
          <dgm:chPref val="3"/>
        </dgm:presLayoutVars>
      </dgm:prSet>
      <dgm:spPr/>
    </dgm:pt>
    <dgm:pt modelId="{4941B317-6597-4ADB-A221-E1E3899EF887}" type="pres">
      <dgm:prSet presAssocID="{C8C2F08F-8380-43CE-AA5B-4AFB1A913FE2}" presName="rootConnector" presStyleLbl="node2" presStyleIdx="8" presStyleCnt="9"/>
      <dgm:spPr/>
    </dgm:pt>
    <dgm:pt modelId="{D18BA9F1-1438-49E1-A63F-3D9616658B7D}" type="pres">
      <dgm:prSet presAssocID="{C8C2F08F-8380-43CE-AA5B-4AFB1A913FE2}" presName="hierChild4" presStyleCnt="0"/>
      <dgm:spPr/>
    </dgm:pt>
    <dgm:pt modelId="{5C636241-6B39-41A7-AAAB-4AEA76D17C5F}" type="pres">
      <dgm:prSet presAssocID="{195CD368-959C-4074-87DD-554531D85EE4}" presName="Name37" presStyleLbl="parChTrans1D3" presStyleIdx="21" presStyleCnt="23"/>
      <dgm:spPr>
        <a:xfrm>
          <a:off x="9481513" y="2242251"/>
          <a:ext cx="549399" cy="190700"/>
        </a:xfrm>
        <a:custGeom>
          <a:avLst/>
          <a:gdLst/>
          <a:ahLst/>
          <a:cxnLst/>
          <a:rect l="0" t="0" r="0" b="0"/>
          <a:pathLst>
            <a:path>
              <a:moveTo>
                <a:pt x="549399" y="0"/>
              </a:moveTo>
              <a:lnTo>
                <a:pt x="549399" y="95350"/>
              </a:lnTo>
              <a:lnTo>
                <a:pt x="0" y="95350"/>
              </a:lnTo>
              <a:lnTo>
                <a:pt x="0" y="190700"/>
              </a:lnTo>
            </a:path>
          </a:pathLst>
        </a:custGeom>
      </dgm:spPr>
    </dgm:pt>
    <dgm:pt modelId="{38918ED5-DA9E-41CB-A9EB-49D61E1149BD}" type="pres">
      <dgm:prSet presAssocID="{D92546BD-963C-4D38-945E-A7558DFDC201}" presName="hierRoot2" presStyleCnt="0">
        <dgm:presLayoutVars>
          <dgm:hierBranch val="init"/>
        </dgm:presLayoutVars>
      </dgm:prSet>
      <dgm:spPr/>
    </dgm:pt>
    <dgm:pt modelId="{F68922BF-F58B-447A-B0EF-9D6AECBF54B4}" type="pres">
      <dgm:prSet presAssocID="{D92546BD-963C-4D38-945E-A7558DFDC201}" presName="rootComposite" presStyleCnt="0"/>
      <dgm:spPr/>
    </dgm:pt>
    <dgm:pt modelId="{5A2857AD-EDF3-434E-B7F6-6E211FFEAEE2}" type="pres">
      <dgm:prSet presAssocID="{D92546BD-963C-4D38-945E-A7558DFDC201}" presName="rootText" presStyleLbl="node3" presStyleIdx="21" presStyleCnt="23">
        <dgm:presLayoutVars>
          <dgm:chPref val="3"/>
        </dgm:presLayoutVars>
      </dgm:prSet>
      <dgm:spPr>
        <a:xfrm>
          <a:off x="9027464" y="2432951"/>
          <a:ext cx="908098" cy="454049"/>
        </a:xfrm>
        <a:prstGeom prst="rect">
          <a:avLst/>
        </a:prstGeom>
      </dgm:spPr>
    </dgm:pt>
    <dgm:pt modelId="{EE280C3A-8A03-47BC-9B42-387206BF61E1}" type="pres">
      <dgm:prSet presAssocID="{D92546BD-963C-4D38-945E-A7558DFDC201}" presName="rootConnector" presStyleLbl="node3" presStyleIdx="21" presStyleCnt="23"/>
      <dgm:spPr/>
    </dgm:pt>
    <dgm:pt modelId="{3CF4962C-D13E-4EC3-B902-7E75CDAC22DC}" type="pres">
      <dgm:prSet presAssocID="{D92546BD-963C-4D38-945E-A7558DFDC201}" presName="hierChild4" presStyleCnt="0"/>
      <dgm:spPr/>
    </dgm:pt>
    <dgm:pt modelId="{C158E178-4461-4647-887F-4C3EDCE00DC7}" type="pres">
      <dgm:prSet presAssocID="{A357C78A-11C7-410F-88CD-A6E4DB92CF37}" presName="Name37" presStyleLbl="parChTrans1D4" presStyleIdx="0" presStyleCnt="2"/>
      <dgm:spPr>
        <a:xfrm>
          <a:off x="9118273" y="288700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</dgm:spPr>
    </dgm:pt>
    <dgm:pt modelId="{84761FEC-AC91-4016-B7E4-FBF72B603E1B}" type="pres">
      <dgm:prSet presAssocID="{3F6A1AFA-D7D4-48B8-B53F-D9782C611A01}" presName="hierRoot2" presStyleCnt="0">
        <dgm:presLayoutVars>
          <dgm:hierBranch val="init"/>
        </dgm:presLayoutVars>
      </dgm:prSet>
      <dgm:spPr/>
    </dgm:pt>
    <dgm:pt modelId="{1145AB69-125B-4F3F-BE74-4EFEA9CF749D}" type="pres">
      <dgm:prSet presAssocID="{3F6A1AFA-D7D4-48B8-B53F-D9782C611A01}" presName="rootComposite" presStyleCnt="0"/>
      <dgm:spPr/>
    </dgm:pt>
    <dgm:pt modelId="{8C00B1AA-813C-43FD-929C-B3C0097776D2}" type="pres">
      <dgm:prSet presAssocID="{3F6A1AFA-D7D4-48B8-B53F-D9782C611A01}" presName="rootText" presStyleLbl="node4" presStyleIdx="0" presStyleCnt="2">
        <dgm:presLayoutVars>
          <dgm:chPref val="3"/>
        </dgm:presLayoutVars>
      </dgm:prSet>
      <dgm:spPr>
        <a:xfrm>
          <a:off x="9254488" y="3077701"/>
          <a:ext cx="908098" cy="454049"/>
        </a:xfrm>
        <a:prstGeom prst="rect">
          <a:avLst/>
        </a:prstGeom>
      </dgm:spPr>
    </dgm:pt>
    <dgm:pt modelId="{7D2256DA-5EF1-4D1C-811B-B49513B133AC}" type="pres">
      <dgm:prSet presAssocID="{3F6A1AFA-D7D4-48B8-B53F-D9782C611A01}" presName="rootConnector" presStyleLbl="node4" presStyleIdx="0" presStyleCnt="2"/>
      <dgm:spPr/>
    </dgm:pt>
    <dgm:pt modelId="{06AD4E3A-A4E0-47C7-97F8-09EAAE435DAB}" type="pres">
      <dgm:prSet presAssocID="{3F6A1AFA-D7D4-48B8-B53F-D9782C611A01}" presName="hierChild4" presStyleCnt="0"/>
      <dgm:spPr/>
    </dgm:pt>
    <dgm:pt modelId="{FF3C0714-0F51-4E75-92BA-00865AA8EA53}" type="pres">
      <dgm:prSet presAssocID="{3F6A1AFA-D7D4-48B8-B53F-D9782C611A01}" presName="hierChild5" presStyleCnt="0"/>
      <dgm:spPr/>
    </dgm:pt>
    <dgm:pt modelId="{648A00DD-381C-41F8-9F50-3E52F44F7413}" type="pres">
      <dgm:prSet presAssocID="{D92546BD-963C-4D38-945E-A7558DFDC201}" presName="hierChild5" presStyleCnt="0"/>
      <dgm:spPr/>
    </dgm:pt>
    <dgm:pt modelId="{5F328127-8641-4247-BAA2-FD2C1FB46870}" type="pres">
      <dgm:prSet presAssocID="{8998DC70-7920-4D1D-975A-E367803AE47A}" presName="Name37" presStyleLbl="parChTrans1D3" presStyleIdx="22" presStyleCnt="23"/>
      <dgm:spPr>
        <a:xfrm>
          <a:off x="10030913" y="2242251"/>
          <a:ext cx="549399" cy="190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50"/>
              </a:lnTo>
              <a:lnTo>
                <a:pt x="549399" y="95350"/>
              </a:lnTo>
              <a:lnTo>
                <a:pt x="549399" y="190700"/>
              </a:lnTo>
            </a:path>
          </a:pathLst>
        </a:custGeom>
      </dgm:spPr>
    </dgm:pt>
    <dgm:pt modelId="{666AE39C-3710-460C-B2BA-A73530C6B698}" type="pres">
      <dgm:prSet presAssocID="{14A25FD0-71DD-498D-981D-2CE9369BDC47}" presName="hierRoot2" presStyleCnt="0">
        <dgm:presLayoutVars>
          <dgm:hierBranch val="init"/>
        </dgm:presLayoutVars>
      </dgm:prSet>
      <dgm:spPr/>
    </dgm:pt>
    <dgm:pt modelId="{C925CDEF-6052-4BF2-BA38-302E62B55F14}" type="pres">
      <dgm:prSet presAssocID="{14A25FD0-71DD-498D-981D-2CE9369BDC47}" presName="rootComposite" presStyleCnt="0"/>
      <dgm:spPr/>
    </dgm:pt>
    <dgm:pt modelId="{76C37D67-1164-449B-B5E7-C48970BF7BAE}" type="pres">
      <dgm:prSet presAssocID="{14A25FD0-71DD-498D-981D-2CE9369BDC47}" presName="rootText" presStyleLbl="node3" presStyleIdx="22" presStyleCnt="23">
        <dgm:presLayoutVars>
          <dgm:chPref val="3"/>
        </dgm:presLayoutVars>
      </dgm:prSet>
      <dgm:spPr>
        <a:xfrm>
          <a:off x="10126263" y="2432951"/>
          <a:ext cx="908098" cy="454049"/>
        </a:xfrm>
        <a:prstGeom prst="rect">
          <a:avLst/>
        </a:prstGeom>
      </dgm:spPr>
    </dgm:pt>
    <dgm:pt modelId="{734F3E8E-0156-4763-BAB3-29E98C7E6550}" type="pres">
      <dgm:prSet presAssocID="{14A25FD0-71DD-498D-981D-2CE9369BDC47}" presName="rootConnector" presStyleLbl="node3" presStyleIdx="22" presStyleCnt="23"/>
      <dgm:spPr/>
    </dgm:pt>
    <dgm:pt modelId="{CB16941E-3727-4E64-A937-09D5CE8B1025}" type="pres">
      <dgm:prSet presAssocID="{14A25FD0-71DD-498D-981D-2CE9369BDC47}" presName="hierChild4" presStyleCnt="0"/>
      <dgm:spPr/>
    </dgm:pt>
    <dgm:pt modelId="{939FF31D-2821-4BC0-9CFF-1B4B308A5ED6}" type="pres">
      <dgm:prSet presAssocID="{013BB62C-CBCE-4CB7-A7CA-4431207842CF}" presName="Name37" presStyleLbl="parChTrans1D4" presStyleIdx="1" presStyleCnt="2"/>
      <dgm:spPr>
        <a:xfrm>
          <a:off x="10217073" y="288700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</dgm:spPr>
    </dgm:pt>
    <dgm:pt modelId="{0BAF6F0B-0832-44DC-83E6-56211B880BAF}" type="pres">
      <dgm:prSet presAssocID="{8D4DE9E6-D62A-4E0A-9370-D6F6B3039284}" presName="hierRoot2" presStyleCnt="0">
        <dgm:presLayoutVars>
          <dgm:hierBranch val="init"/>
        </dgm:presLayoutVars>
      </dgm:prSet>
      <dgm:spPr/>
    </dgm:pt>
    <dgm:pt modelId="{568DA677-D048-4562-9655-E0D398E6E6CB}" type="pres">
      <dgm:prSet presAssocID="{8D4DE9E6-D62A-4E0A-9370-D6F6B3039284}" presName="rootComposite" presStyleCnt="0"/>
      <dgm:spPr/>
    </dgm:pt>
    <dgm:pt modelId="{0B1FC9A1-5457-4A13-BEA0-214A63DE0F02}" type="pres">
      <dgm:prSet presAssocID="{8D4DE9E6-D62A-4E0A-9370-D6F6B3039284}" presName="rootText" presStyleLbl="node4" presStyleIdx="1" presStyleCnt="2">
        <dgm:presLayoutVars>
          <dgm:chPref val="3"/>
        </dgm:presLayoutVars>
      </dgm:prSet>
      <dgm:spPr>
        <a:xfrm>
          <a:off x="10353288" y="3077701"/>
          <a:ext cx="908098" cy="454049"/>
        </a:xfrm>
        <a:prstGeom prst="rect">
          <a:avLst/>
        </a:prstGeom>
      </dgm:spPr>
    </dgm:pt>
    <dgm:pt modelId="{6C3F1A29-1620-4AA3-9143-673D1443BB61}" type="pres">
      <dgm:prSet presAssocID="{8D4DE9E6-D62A-4E0A-9370-D6F6B3039284}" presName="rootConnector" presStyleLbl="node4" presStyleIdx="1" presStyleCnt="2"/>
      <dgm:spPr/>
    </dgm:pt>
    <dgm:pt modelId="{38D3A8D2-0CA4-437D-B73E-1DA4AC6260F6}" type="pres">
      <dgm:prSet presAssocID="{8D4DE9E6-D62A-4E0A-9370-D6F6B3039284}" presName="hierChild4" presStyleCnt="0"/>
      <dgm:spPr/>
    </dgm:pt>
    <dgm:pt modelId="{35E18170-DE6E-4939-8B2C-8C119AAC39B9}" type="pres">
      <dgm:prSet presAssocID="{8D4DE9E6-D62A-4E0A-9370-D6F6B3039284}" presName="hierChild5" presStyleCnt="0"/>
      <dgm:spPr/>
    </dgm:pt>
    <dgm:pt modelId="{9DEAD1FD-96EA-4B33-BD45-D7C19F46F647}" type="pres">
      <dgm:prSet presAssocID="{14A25FD0-71DD-498D-981D-2CE9369BDC47}" presName="hierChild5" presStyleCnt="0"/>
      <dgm:spPr/>
    </dgm:pt>
    <dgm:pt modelId="{070BFA0E-5456-49EA-9602-86612EC9BAAE}" type="pres">
      <dgm:prSet presAssocID="{C8C2F08F-8380-43CE-AA5B-4AFB1A913FE2}" presName="hierChild5" presStyleCnt="0"/>
      <dgm:spPr/>
    </dgm:pt>
    <dgm:pt modelId="{9A73B72C-D28C-4A63-AA92-96B733C3FC18}" type="pres">
      <dgm:prSet presAssocID="{5C1BACB0-3B8A-4D2F-A32C-085DA7BF7E26}" presName="hierChild3" presStyleCnt="0"/>
      <dgm:spPr/>
    </dgm:pt>
    <dgm:pt modelId="{C175D66B-C1A6-4CEF-871F-2C9AD9C3C3EB}" type="pres">
      <dgm:prSet presAssocID="{C15E3E0C-8926-4588-843F-C7BFAD5AF4A0}" presName="Name111" presStyleLbl="parChTrans1D2" presStyleIdx="9" presStyleCnt="11"/>
      <dgm:spPr/>
    </dgm:pt>
    <dgm:pt modelId="{EBD2C534-E02E-4FF6-B06F-FE4674F00512}" type="pres">
      <dgm:prSet presAssocID="{8ECEB1CC-13B5-4789-A86D-EB8F2B4879F7}" presName="hierRoot3" presStyleCnt="0">
        <dgm:presLayoutVars>
          <dgm:hierBranch val="init"/>
        </dgm:presLayoutVars>
      </dgm:prSet>
      <dgm:spPr/>
    </dgm:pt>
    <dgm:pt modelId="{2284CF18-D165-4E7E-8799-65807866FD75}" type="pres">
      <dgm:prSet presAssocID="{8ECEB1CC-13B5-4789-A86D-EB8F2B4879F7}" presName="rootComposite3" presStyleCnt="0"/>
      <dgm:spPr/>
    </dgm:pt>
    <dgm:pt modelId="{C75F7F5A-12C0-4E83-9AEF-699B696939FD}" type="pres">
      <dgm:prSet presAssocID="{8ECEB1CC-13B5-4789-A86D-EB8F2B4879F7}" presName="rootText3" presStyleLbl="asst1" presStyleIdx="0" presStyleCnt="2">
        <dgm:presLayoutVars>
          <dgm:chPref val="3"/>
        </dgm:presLayoutVars>
      </dgm:prSet>
      <dgm:spPr/>
    </dgm:pt>
    <dgm:pt modelId="{273581A6-ED63-43B1-BAEB-3C2557BCD2D2}" type="pres">
      <dgm:prSet presAssocID="{8ECEB1CC-13B5-4789-A86D-EB8F2B4879F7}" presName="rootConnector3" presStyleLbl="asst1" presStyleIdx="0" presStyleCnt="2"/>
      <dgm:spPr/>
    </dgm:pt>
    <dgm:pt modelId="{4F1D4259-B74C-4F04-9D25-1A9D6999AC2C}" type="pres">
      <dgm:prSet presAssocID="{8ECEB1CC-13B5-4789-A86D-EB8F2B4879F7}" presName="hierChild6" presStyleCnt="0"/>
      <dgm:spPr/>
    </dgm:pt>
    <dgm:pt modelId="{0EB76DFE-42ED-4ECF-A90F-5A3ED620E4AC}" type="pres">
      <dgm:prSet presAssocID="{8ECEB1CC-13B5-4789-A86D-EB8F2B4879F7}" presName="hierChild7" presStyleCnt="0"/>
      <dgm:spPr/>
    </dgm:pt>
    <dgm:pt modelId="{6158C4ED-EE98-4592-9032-B11BA2F6F8F1}" type="pres">
      <dgm:prSet presAssocID="{800C2053-F4F3-4CF5-ACFA-379338665386}" presName="Name111" presStyleLbl="parChTrans1D2" presStyleIdx="10" presStyleCnt="11"/>
      <dgm:spPr/>
    </dgm:pt>
    <dgm:pt modelId="{2EC12220-3D3F-4A4A-9D74-E4823D354C7A}" type="pres">
      <dgm:prSet presAssocID="{7D6F4D6F-348E-44F8-B106-83B1390CA8A8}" presName="hierRoot3" presStyleCnt="0">
        <dgm:presLayoutVars>
          <dgm:hierBranch val="init"/>
        </dgm:presLayoutVars>
      </dgm:prSet>
      <dgm:spPr/>
    </dgm:pt>
    <dgm:pt modelId="{B699CE6C-512C-4CBA-A88B-3647FBF09514}" type="pres">
      <dgm:prSet presAssocID="{7D6F4D6F-348E-44F8-B106-83B1390CA8A8}" presName="rootComposite3" presStyleCnt="0"/>
      <dgm:spPr/>
    </dgm:pt>
    <dgm:pt modelId="{23D461E9-7778-4E3B-AF72-086C7DAB2D0D}" type="pres">
      <dgm:prSet presAssocID="{7D6F4D6F-348E-44F8-B106-83B1390CA8A8}" presName="rootText3" presStyleLbl="asst1" presStyleIdx="1" presStyleCnt="2">
        <dgm:presLayoutVars>
          <dgm:chPref val="3"/>
        </dgm:presLayoutVars>
      </dgm:prSet>
      <dgm:spPr/>
    </dgm:pt>
    <dgm:pt modelId="{3D91F100-5037-4800-B637-EABBCAC9B431}" type="pres">
      <dgm:prSet presAssocID="{7D6F4D6F-348E-44F8-B106-83B1390CA8A8}" presName="rootConnector3" presStyleLbl="asst1" presStyleIdx="1" presStyleCnt="2"/>
      <dgm:spPr/>
    </dgm:pt>
    <dgm:pt modelId="{01EF8144-B838-489E-9FAC-E404B1BE6FA2}" type="pres">
      <dgm:prSet presAssocID="{7D6F4D6F-348E-44F8-B106-83B1390CA8A8}" presName="hierChild6" presStyleCnt="0"/>
      <dgm:spPr/>
    </dgm:pt>
    <dgm:pt modelId="{D1A47095-6272-44F5-8DC0-A0FA88D9A341}" type="pres">
      <dgm:prSet presAssocID="{7D6F4D6F-348E-44F8-B106-83B1390CA8A8}" presName="hierChild7" presStyleCnt="0"/>
      <dgm:spPr/>
    </dgm:pt>
  </dgm:ptLst>
  <dgm:cxnLst>
    <dgm:cxn modelId="{34557C01-141E-403B-8EAC-5EBF8911C8AB}" type="presOf" srcId="{706684E8-A187-4433-8AB7-424B2C95DCB5}" destId="{85FAD2DF-C62F-4DF3-8576-1DB779080B18}" srcOrd="0" destOrd="0" presId="urn:microsoft.com/office/officeart/2005/8/layout/orgChart1"/>
    <dgm:cxn modelId="{EA251008-E266-4B80-91C4-9C402D3B26CB}" type="presOf" srcId="{DBBD534F-6996-4C5B-9613-203A24435B70}" destId="{48B91268-359F-4A23-B696-AD0B35281B71}" srcOrd="0" destOrd="0" presId="urn:microsoft.com/office/officeart/2005/8/layout/orgChart1"/>
    <dgm:cxn modelId="{45F8D208-6769-40F3-8137-545410E1AB90}" type="presOf" srcId="{E43FE641-27FE-4924-A3B5-010BF5C7A6C5}" destId="{995422A4-7994-47C4-8DE2-A177B20D00B2}" srcOrd="1" destOrd="0" presId="urn:microsoft.com/office/officeart/2005/8/layout/orgChart1"/>
    <dgm:cxn modelId="{C96B3309-7500-4E86-B128-20ABF404E51B}" type="presOf" srcId="{9EC4CD82-8B29-4DF8-8741-5730320E5A20}" destId="{A9DFA90A-2FD4-4D6E-A683-A5C3C2213C68}" srcOrd="0" destOrd="0" presId="urn:microsoft.com/office/officeart/2005/8/layout/orgChart1"/>
    <dgm:cxn modelId="{9437570C-25A0-4C8B-A5D2-392D901B2F85}" srcId="{C8C2F08F-8380-43CE-AA5B-4AFB1A913FE2}" destId="{14A25FD0-71DD-498D-981D-2CE9369BDC47}" srcOrd="1" destOrd="0" parTransId="{8998DC70-7920-4D1D-975A-E367803AE47A}" sibTransId="{4306CABD-1EC0-429F-A102-58D00F6E16E8}"/>
    <dgm:cxn modelId="{35EEA40F-E8ED-4560-845F-2B3FDFE442DE}" srcId="{1E455EA9-EFF3-45D8-9291-2939102B7612}" destId="{3D7D99AA-8357-429B-9CFB-91C3F8EFE871}" srcOrd="0" destOrd="0" parTransId="{12793D3A-885E-49D5-A34E-FAED6A13B1D2}" sibTransId="{683CBDC6-9F61-4AD8-9BBB-EDA6A1409CA5}"/>
    <dgm:cxn modelId="{F544F30F-F5C0-478F-A47E-3C8F552ADDA3}" srcId="{5C1BACB0-3B8A-4D2F-A32C-085DA7BF7E26}" destId="{8E8F128D-931B-4AA3-89BE-97327DE2B634}" srcOrd="3" destOrd="0" parTransId="{B3B855D9-611F-4A19-9F13-E078F6980512}" sibTransId="{B68E2CAB-DF46-48CE-AA90-523E3BFD169F}"/>
    <dgm:cxn modelId="{62D5FE10-F031-4454-AE5D-31C42E3977D5}" type="presOf" srcId="{0F6CE0BF-46B9-4BD8-8702-5EF2E8F7076F}" destId="{28323514-7EB3-4978-AC08-7F8A9E001234}" srcOrd="1" destOrd="0" presId="urn:microsoft.com/office/officeart/2005/8/layout/orgChart1"/>
    <dgm:cxn modelId="{6A64D713-3ADB-4705-9548-78FF2622BEC1}" srcId="{C8C2F08F-8380-43CE-AA5B-4AFB1A913FE2}" destId="{D92546BD-963C-4D38-945E-A7558DFDC201}" srcOrd="0" destOrd="0" parTransId="{195CD368-959C-4074-87DD-554531D85EE4}" sibTransId="{A17F6633-E8CF-4B0E-BCEA-0279C37256C0}"/>
    <dgm:cxn modelId="{B6AA4115-2E79-4306-80D2-4E59CE945D87}" type="presOf" srcId="{13E6E136-A32D-4FC9-B970-1D739C824D08}" destId="{276D041F-C1B7-48F7-B5BD-6C779CFD3DFF}" srcOrd="0" destOrd="0" presId="urn:microsoft.com/office/officeart/2005/8/layout/orgChart1"/>
    <dgm:cxn modelId="{E1222416-2157-450D-B7E5-4562960ADB9A}" type="presOf" srcId="{A7750997-1015-4438-8732-4841AADDB1AD}" destId="{95A9FEE9-9700-475B-ADA4-A5446ED9C15B}" srcOrd="1" destOrd="0" presId="urn:microsoft.com/office/officeart/2005/8/layout/orgChart1"/>
    <dgm:cxn modelId="{1CCF5918-41CE-4703-8994-1B65946F0F88}" type="presOf" srcId="{11962C8D-F408-4F70-B53B-93C49BFD634A}" destId="{1620FF5C-4336-4857-8007-67BB1A93423F}" srcOrd="0" destOrd="0" presId="urn:microsoft.com/office/officeart/2005/8/layout/orgChart1"/>
    <dgm:cxn modelId="{1803D318-FB62-4D8B-8EE0-9EC21F5A0EC8}" type="presOf" srcId="{AD94691B-1217-4711-A334-F6849B77D850}" destId="{AD7055BF-1E38-4D14-A8BA-C81876B55D3A}" srcOrd="1" destOrd="0" presId="urn:microsoft.com/office/officeart/2005/8/layout/orgChart1"/>
    <dgm:cxn modelId="{498DBB1A-C34B-4D97-AB8F-56BDEF26AB02}" type="presOf" srcId="{41BBCF63-7FFA-4BA7-AF81-31A83C210E90}" destId="{7A3FEDFA-38F9-46CC-8E6B-3B132DCAC6A7}" srcOrd="1" destOrd="0" presId="urn:microsoft.com/office/officeart/2005/8/layout/orgChart1"/>
    <dgm:cxn modelId="{5216D31A-A2C2-4AAA-9402-832819971025}" type="presOf" srcId="{9A54BF34-E897-4414-89AA-A6C3E6B9108B}" destId="{B66C774B-63BB-4B1A-ADC1-5B314419CF28}" srcOrd="1" destOrd="0" presId="urn:microsoft.com/office/officeart/2005/8/layout/orgChart1"/>
    <dgm:cxn modelId="{D86A5E1C-4B03-4AF9-82A0-2FD3513131FF}" type="presOf" srcId="{FBCBED4B-5EBC-44AB-A8A7-91C2EFED2680}" destId="{4C49AA41-39C1-4D9C-81FB-D4B0B8ED19BA}" srcOrd="0" destOrd="0" presId="urn:microsoft.com/office/officeart/2005/8/layout/orgChart1"/>
    <dgm:cxn modelId="{011F691E-AA7A-47AA-B2C8-9A297E98DDC6}" srcId="{98F9036D-E0AB-416F-8532-9EF504847027}" destId="{3B707A78-7544-4B1E-862C-3244DF22E58C}" srcOrd="1" destOrd="0" parTransId="{7781F7F1-1059-4CC8-B8BD-F19CC6DB4641}" sibTransId="{3DBA9391-3E52-453A-85F8-157F051E5BF4}"/>
    <dgm:cxn modelId="{BF621020-873A-4AC2-B800-4C082F75DED4}" type="presOf" srcId="{3D7D99AA-8357-429B-9CFB-91C3F8EFE871}" destId="{572ACC09-3A54-4C76-BD2E-99AFC8A6E615}" srcOrd="0" destOrd="0" presId="urn:microsoft.com/office/officeart/2005/8/layout/orgChart1"/>
    <dgm:cxn modelId="{6A6CC922-0C7F-4C79-A424-9577685C9893}" srcId="{1E455EA9-EFF3-45D8-9291-2939102B7612}" destId="{A7750997-1015-4438-8732-4841AADDB1AD}" srcOrd="3" destOrd="0" parTransId="{D98FF8AB-9F9C-4F39-BBF0-69B254AB1C9C}" sibTransId="{D11B90B0-C709-4402-BFCE-888C2F3DCA5C}"/>
    <dgm:cxn modelId="{A87B6B24-9FDB-444C-ACCD-87A7B88E6DB9}" type="presOf" srcId="{4375B8A1-CD8C-4241-9FC6-06375FA0DC15}" destId="{5B198C5C-2D59-45C6-813C-6A59AC20831D}" srcOrd="0" destOrd="0" presId="urn:microsoft.com/office/officeart/2005/8/layout/orgChart1"/>
    <dgm:cxn modelId="{115B5124-FF88-4873-8B5B-62B914F58F40}" type="presOf" srcId="{1E455EA9-EFF3-45D8-9291-2939102B7612}" destId="{78B48983-B3CF-47EF-BFAE-5EF1397893F2}" srcOrd="0" destOrd="0" presId="urn:microsoft.com/office/officeart/2005/8/layout/orgChart1"/>
    <dgm:cxn modelId="{B9445224-161C-4B77-93A0-71D43D41B1A7}" type="presOf" srcId="{8ECEB1CC-13B5-4789-A86D-EB8F2B4879F7}" destId="{273581A6-ED63-43B1-BAEB-3C2557BCD2D2}" srcOrd="1" destOrd="0" presId="urn:microsoft.com/office/officeart/2005/8/layout/orgChart1"/>
    <dgm:cxn modelId="{A8C6A324-7912-45DA-B554-4FED39676D3F}" type="presOf" srcId="{272BEFE9-5B43-4022-A222-8BE0280AE4E6}" destId="{235724B2-EE91-4A26-981E-DC95799588CD}" srcOrd="0" destOrd="0" presId="urn:microsoft.com/office/officeart/2005/8/layout/orgChart1"/>
    <dgm:cxn modelId="{79E4F824-9410-4F97-864E-76CD274CFB56}" srcId="{5C1BACB0-3B8A-4D2F-A32C-085DA7BF7E26}" destId="{1E455EA9-EFF3-45D8-9291-2939102B7612}" srcOrd="1" destOrd="0" parTransId="{3BEC2160-13FD-4039-BB84-9D17113D3A16}" sibTransId="{54C98BD2-03FD-45D9-A6DB-D8B47EE03777}"/>
    <dgm:cxn modelId="{CAEA8829-DD31-4FDE-A9AE-81D5B92C5B5D}" type="presOf" srcId="{19708D77-B8C1-4ECC-9AFD-985C648AA270}" destId="{3B47047C-F92B-47C5-B429-7665E1EADD20}" srcOrd="0" destOrd="0" presId="urn:microsoft.com/office/officeart/2005/8/layout/orgChart1"/>
    <dgm:cxn modelId="{66F6BE29-0EBC-4DD5-9741-2EF4011F3B8D}" srcId="{C9985FCA-4B8B-4A15-B359-B494A41B283C}" destId="{4FC0FC2A-9463-46B9-828C-3DAEBC5115C6}" srcOrd="1" destOrd="0" parTransId="{7F99CB8F-3E35-4F4F-84BB-3A67835C7AAE}" sibTransId="{E605AE09-0D80-4319-B17C-AEE99A82ED62}"/>
    <dgm:cxn modelId="{A9D6612D-7E7E-4428-8E63-849551AEAF92}" type="presOf" srcId="{2E499E02-04E1-4158-AE01-3D8838BC7F2A}" destId="{12A5DCFE-36A9-4D57-9215-4E698368F79D}" srcOrd="0" destOrd="0" presId="urn:microsoft.com/office/officeart/2005/8/layout/orgChart1"/>
    <dgm:cxn modelId="{A64F832D-66B8-4E80-B9F0-336BB21D18DC}" type="presOf" srcId="{3D7D99AA-8357-429B-9CFB-91C3F8EFE871}" destId="{EBC0B0D7-66C8-45DA-95BB-B45CE77479B5}" srcOrd="1" destOrd="0" presId="urn:microsoft.com/office/officeart/2005/8/layout/orgChart1"/>
    <dgm:cxn modelId="{C1CD872D-2F57-4968-94B9-003862D5FF70}" type="presOf" srcId="{4FC0FC2A-9463-46B9-828C-3DAEBC5115C6}" destId="{67AF9E24-F956-42F5-895D-73A62DF8808D}" srcOrd="1" destOrd="0" presId="urn:microsoft.com/office/officeart/2005/8/layout/orgChart1"/>
    <dgm:cxn modelId="{F8CFB62F-B18B-4685-92C6-BFB29D9BD9F4}" type="presOf" srcId="{3B707A78-7544-4B1E-862C-3244DF22E58C}" destId="{2F80937C-78B8-4DBC-8642-97BEB45E0794}" srcOrd="1" destOrd="0" presId="urn:microsoft.com/office/officeart/2005/8/layout/orgChart1"/>
    <dgm:cxn modelId="{7652163B-8088-4024-945C-C4696AB02DCF}" type="presOf" srcId="{2E499E02-04E1-4158-AE01-3D8838BC7F2A}" destId="{D5C88618-B8AB-4F70-896D-AAFBC3920B79}" srcOrd="1" destOrd="0" presId="urn:microsoft.com/office/officeart/2005/8/layout/orgChart1"/>
    <dgm:cxn modelId="{0DD7233D-D088-439F-9227-90A3357DA1E3}" type="presOf" srcId="{7781F7F1-1059-4CC8-B8BD-F19CC6DB4641}" destId="{0263E313-5D37-4125-A7E7-8ECBC8809A98}" srcOrd="0" destOrd="0" presId="urn:microsoft.com/office/officeart/2005/8/layout/orgChart1"/>
    <dgm:cxn modelId="{8F181C5B-4942-4037-9CE1-068ADF399EFB}" srcId="{5C1BACB0-3B8A-4D2F-A32C-085DA7BF7E26}" destId="{98F9036D-E0AB-416F-8532-9EF504847027}" srcOrd="7" destOrd="0" parTransId="{B7B292BE-350A-47CD-B106-F3B45986482A}" sibTransId="{426A2954-1E39-4952-B138-27BEDDBE00C4}"/>
    <dgm:cxn modelId="{7D30C15B-B76F-418F-A960-67C48AB6DDA8}" type="presOf" srcId="{8998DC70-7920-4D1D-975A-E367803AE47A}" destId="{5F328127-8641-4247-BAA2-FD2C1FB46870}" srcOrd="0" destOrd="0" presId="urn:microsoft.com/office/officeart/2005/8/layout/orgChart1"/>
    <dgm:cxn modelId="{5D7F8A5E-7914-42FC-9D6F-980F991E32D1}" type="presOf" srcId="{8EF8BBAC-C5E5-4D6E-A9C6-6C99CDFB15B7}" destId="{34D37567-CAC4-47A4-97EB-51DD73A6125A}" srcOrd="0" destOrd="0" presId="urn:microsoft.com/office/officeart/2005/8/layout/orgChart1"/>
    <dgm:cxn modelId="{E8B6CA5E-D3C6-4BAE-9C07-B72F7F75605B}" type="presOf" srcId="{931B95F4-8E40-4A40-B0D1-8F57E095752B}" destId="{7B640D02-F411-42DD-91E8-148C75A203CF}" srcOrd="0" destOrd="0" presId="urn:microsoft.com/office/officeart/2005/8/layout/orgChart1"/>
    <dgm:cxn modelId="{22A5165F-C114-4EBD-B836-F6F6CB45DB64}" type="presOf" srcId="{98F9036D-E0AB-416F-8532-9EF504847027}" destId="{FFC69C59-FA20-4890-BC9B-7E9322C0D89F}" srcOrd="0" destOrd="0" presId="urn:microsoft.com/office/officeart/2005/8/layout/orgChart1"/>
    <dgm:cxn modelId="{BC5B2F5F-58D4-44ED-B21B-6C36BD72D2B8}" type="presOf" srcId="{DF43A676-A0AD-45D4-A269-1047828BA18D}" destId="{DB135D9B-A64F-4784-9728-A389E2308FEB}" srcOrd="0" destOrd="0" presId="urn:microsoft.com/office/officeart/2005/8/layout/orgChart1"/>
    <dgm:cxn modelId="{3C35AD5F-F819-4003-9052-4AFF5AA504A6}" type="presOf" srcId="{0DF87829-53E1-4220-B05D-ADF307F28E23}" destId="{802B81A0-A986-4B59-BFA3-083056D6AE07}" srcOrd="0" destOrd="0" presId="urn:microsoft.com/office/officeart/2005/8/layout/orgChart1"/>
    <dgm:cxn modelId="{6E644B61-46ED-4DAE-8AD5-CD200456A3E4}" type="presOf" srcId="{3F6A1AFA-D7D4-48B8-B53F-D9782C611A01}" destId="{7D2256DA-5EF1-4D1C-811B-B49513B133AC}" srcOrd="1" destOrd="0" presId="urn:microsoft.com/office/officeart/2005/8/layout/orgChart1"/>
    <dgm:cxn modelId="{3F6BA361-FF23-4E4B-8297-E461E66DE88A}" type="presOf" srcId="{1E455EA9-EFF3-45D8-9291-2939102B7612}" destId="{187880EE-3872-4D86-8DE5-4F4A265BA5FC}" srcOrd="1" destOrd="0" presId="urn:microsoft.com/office/officeart/2005/8/layout/orgChart1"/>
    <dgm:cxn modelId="{F8ABD361-3E88-440D-A6FE-63BC9771FF8E}" type="presOf" srcId="{5B21C3AA-5290-4313-95C5-81EB4D1F10A8}" destId="{D5484067-7420-42AC-9EA5-213FD09D27A6}" srcOrd="1" destOrd="0" presId="urn:microsoft.com/office/officeart/2005/8/layout/orgChart1"/>
    <dgm:cxn modelId="{1EB11B44-91F9-4981-8447-6A7924C3FD4A}" type="presOf" srcId="{FBCBED4B-5EBC-44AB-A8A7-91C2EFED2680}" destId="{DDD45D15-DBB1-4253-9377-16B7F775C295}" srcOrd="1" destOrd="0" presId="urn:microsoft.com/office/officeart/2005/8/layout/orgChart1"/>
    <dgm:cxn modelId="{2E452065-2259-429D-AC63-9D94A77B8BEA}" type="presOf" srcId="{C54DD437-5A47-4455-804B-A9E1B58E3F2E}" destId="{1E390813-4532-4E1B-AD9C-F1691D2E17B6}" srcOrd="0" destOrd="0" presId="urn:microsoft.com/office/officeart/2005/8/layout/orgChart1"/>
    <dgm:cxn modelId="{067AEE46-9AB0-44F3-BC98-CF02224E5A31}" srcId="{5C1BACB0-3B8A-4D2F-A32C-085DA7BF7E26}" destId="{76F692CD-9392-4E67-8933-CD6A0C9C7D6F}" srcOrd="4" destOrd="0" parTransId="{FD169EAF-8B33-420C-8AB6-38935CD573F1}" sibTransId="{CD676B1B-1669-4C00-97F8-485374288B97}"/>
    <dgm:cxn modelId="{C0A6A047-86EA-4E77-A808-740D7C820BDF}" srcId="{FBCBED4B-5EBC-44AB-A8A7-91C2EFED2680}" destId="{41BBCF63-7FFA-4BA7-AF81-31A83C210E90}" srcOrd="1" destOrd="0" parTransId="{094AE31A-336C-4169-969D-A7430FE0B1F8}" sibTransId="{B0EEE6FC-43D4-4B6C-8C41-1425CE8DBD0F}"/>
    <dgm:cxn modelId="{69794768-6102-4124-B918-BE4830366DA9}" type="presOf" srcId="{0C30CA77-FB51-40CB-B481-A2CCE98996A4}" destId="{FEAD9A0B-D0D4-4340-BF14-CA008AEBB65D}" srcOrd="0" destOrd="0" presId="urn:microsoft.com/office/officeart/2005/8/layout/orgChart1"/>
    <dgm:cxn modelId="{B1043649-B9C4-4FBB-989C-76E0360F9162}" type="presOf" srcId="{5C1BACB0-3B8A-4D2F-A32C-085DA7BF7E26}" destId="{A954400A-5D13-476E-849C-3302AABD1C17}" srcOrd="1" destOrd="0" presId="urn:microsoft.com/office/officeart/2005/8/layout/orgChart1"/>
    <dgm:cxn modelId="{3F795D69-33CD-4974-97F1-DCE05BFB5D2E}" type="presOf" srcId="{8E8F128D-931B-4AA3-89BE-97327DE2B634}" destId="{377E8AD8-343B-49F3-BCB1-80B13A2D8444}" srcOrd="0" destOrd="0" presId="urn:microsoft.com/office/officeart/2005/8/layout/orgChart1"/>
    <dgm:cxn modelId="{10CDA949-97ED-4C39-A707-96FC6EFA148A}" type="presOf" srcId="{9A54BF34-E897-4414-89AA-A6C3E6B9108B}" destId="{F964AE8F-E956-4EAD-ABE2-79157B6F02AB}" srcOrd="0" destOrd="0" presId="urn:microsoft.com/office/officeart/2005/8/layout/orgChart1"/>
    <dgm:cxn modelId="{1FEB216A-E813-427D-9489-FCD3F9365A71}" srcId="{76F692CD-9392-4E67-8933-CD6A0C9C7D6F}" destId="{EA9596CC-633A-4F3D-AB66-502FFEB38019}" srcOrd="1" destOrd="0" parTransId="{4375B8A1-CD8C-4241-9FC6-06375FA0DC15}" sibTransId="{665DEF30-C3EE-4FFF-A3C7-EAB073C3B3BA}"/>
    <dgm:cxn modelId="{B544666B-273C-41D5-8557-E0AB3EDDD90D}" type="presOf" srcId="{460AA5E8-C4E5-4587-BC32-6BD31E35E07F}" destId="{3B6D285D-561C-4135-94A9-19A47A526F90}" srcOrd="0" destOrd="0" presId="urn:microsoft.com/office/officeart/2005/8/layout/orgChart1"/>
    <dgm:cxn modelId="{A747C84B-8A2E-4097-8F0E-1104CCF2747A}" type="presOf" srcId="{6A63D7D5-DCEB-40E3-9474-38248A2F4DBE}" destId="{DCA7E95F-19D7-4FE1-B131-96D28E269A36}" srcOrd="0" destOrd="0" presId="urn:microsoft.com/office/officeart/2005/8/layout/orgChart1"/>
    <dgm:cxn modelId="{2DC1766E-BDCC-4E30-886D-B535EC718990}" type="presOf" srcId="{0F6CE0BF-46B9-4BD8-8702-5EF2E8F7076F}" destId="{AAD2837C-3A44-45B4-B7E1-72CCA6F10CDF}" srcOrd="0" destOrd="0" presId="urn:microsoft.com/office/officeart/2005/8/layout/orgChart1"/>
    <dgm:cxn modelId="{8D316F70-927E-42BC-954A-3C0EF1B1DD26}" type="presOf" srcId="{1B78A3FE-DAAE-46A4-84A3-6249A552CCE0}" destId="{AFED1704-6339-4843-8DF4-DAB23E0E20EB}" srcOrd="0" destOrd="0" presId="urn:microsoft.com/office/officeart/2005/8/layout/orgChart1"/>
    <dgm:cxn modelId="{28C7F670-742D-479A-ABBD-141E43023827}" srcId="{98F9036D-E0AB-416F-8532-9EF504847027}" destId="{AD94691B-1217-4711-A334-F6849B77D850}" srcOrd="0" destOrd="0" parTransId="{8EF8BBAC-C5E5-4D6E-A9C6-6C99CDFB15B7}" sibTransId="{1F26D19D-10E1-45BD-8948-31F7D89F928B}"/>
    <dgm:cxn modelId="{C147FD70-8E76-4468-BB3C-B1C9F51D5F5D}" type="presOf" srcId="{C8C2F08F-8380-43CE-AA5B-4AFB1A913FE2}" destId="{4941B317-6597-4ADB-A221-E1E3899EF887}" srcOrd="1" destOrd="0" presId="urn:microsoft.com/office/officeart/2005/8/layout/orgChart1"/>
    <dgm:cxn modelId="{5E5ED151-61BF-43B4-B495-5E6BA4CA992B}" type="presOf" srcId="{3F6A1AFA-D7D4-48B8-B53F-D9782C611A01}" destId="{8C00B1AA-813C-43FD-929C-B3C0097776D2}" srcOrd="0" destOrd="0" presId="urn:microsoft.com/office/officeart/2005/8/layout/orgChart1"/>
    <dgm:cxn modelId="{B40EFA51-9035-463C-81D0-44833073AAB1}" srcId="{D92546BD-963C-4D38-945E-A7558DFDC201}" destId="{3F6A1AFA-D7D4-48B8-B53F-D9782C611A01}" srcOrd="0" destOrd="0" parTransId="{A357C78A-11C7-410F-88CD-A6E4DB92CF37}" sibTransId="{0C4E3E6D-F8A5-470B-91C6-2F69828FF692}"/>
    <dgm:cxn modelId="{CB22E672-4657-4782-9749-EC1EE1C1185A}" srcId="{4A311970-EE5B-4E2E-8FE6-BEBB0B31F7BE}" destId="{1B78A3FE-DAAE-46A4-84A3-6249A552CCE0}" srcOrd="1" destOrd="0" parTransId="{DCF72A8B-BF94-4E1F-BA0D-79B63CD2919B}" sibTransId="{E5F191C2-05D5-4185-ABE6-39E368FAB803}"/>
    <dgm:cxn modelId="{0EEBDB73-BAB1-4B8E-AC52-C6921E0C0654}" type="presOf" srcId="{14A25FD0-71DD-498D-981D-2CE9369BDC47}" destId="{76C37D67-1164-449B-B5E7-C48970BF7BAE}" srcOrd="0" destOrd="0" presId="urn:microsoft.com/office/officeart/2005/8/layout/orgChart1"/>
    <dgm:cxn modelId="{7923F773-F0CE-4F77-969A-C22DF7CCC8F8}" type="presOf" srcId="{E43FE641-27FE-4924-A3B5-010BF5C7A6C5}" destId="{BFD8B13C-6BCD-459D-A9F8-531A4E379689}" srcOrd="0" destOrd="0" presId="urn:microsoft.com/office/officeart/2005/8/layout/orgChart1"/>
    <dgm:cxn modelId="{6C1E0F75-3970-42B5-A8C9-EC35C7971106}" type="presOf" srcId="{8ECEB1CC-13B5-4789-A86D-EB8F2B4879F7}" destId="{C75F7F5A-12C0-4E83-9AEF-699B696939FD}" srcOrd="0" destOrd="0" presId="urn:microsoft.com/office/officeart/2005/8/layout/orgChart1"/>
    <dgm:cxn modelId="{717F6D55-5919-445C-8070-A69376A49A25}" type="presOf" srcId="{A7750997-1015-4438-8732-4841AADDB1AD}" destId="{15D86912-2FE6-4261-930D-72DA38B9AF40}" srcOrd="0" destOrd="0" presId="urn:microsoft.com/office/officeart/2005/8/layout/orgChart1"/>
    <dgm:cxn modelId="{F4C4DC56-6B8A-417A-BE38-4228E8AFD25A}" type="presOf" srcId="{269A6CFD-427A-47C5-882D-9595D65BEEA4}" destId="{E5C7F4D1-F341-42F0-ACBA-65F0732AA820}" srcOrd="0" destOrd="0" presId="urn:microsoft.com/office/officeart/2005/8/layout/orgChart1"/>
    <dgm:cxn modelId="{E48F1857-2B83-44BD-A952-CCD54688FDF5}" type="presOf" srcId="{67B98570-ABF7-4A9C-8F2A-C606198A702B}" destId="{00C0F90B-54EB-4F5A-A37E-C4017B8F139E}" srcOrd="0" destOrd="0" presId="urn:microsoft.com/office/officeart/2005/8/layout/orgChart1"/>
    <dgm:cxn modelId="{D45F6D57-062B-405F-9727-044338238419}" type="presOf" srcId="{1B78A3FE-DAAE-46A4-84A3-6249A552CCE0}" destId="{4C5C1133-ADDC-43CF-B992-076D2F31B1AC}" srcOrd="1" destOrd="0" presId="urn:microsoft.com/office/officeart/2005/8/layout/orgChart1"/>
    <dgm:cxn modelId="{1B321958-A949-4D11-9770-25FF759AEDD1}" type="presOf" srcId="{5B21C3AA-5290-4313-95C5-81EB4D1F10A8}" destId="{487DE8F9-AE68-46A2-BA79-FD527A6055F5}" srcOrd="0" destOrd="0" presId="urn:microsoft.com/office/officeart/2005/8/layout/orgChart1"/>
    <dgm:cxn modelId="{B290BC58-E9D9-45E9-B335-9414D6A8C258}" type="presOf" srcId="{6B87AF6C-3E23-4B2C-A3BB-6EB1C8C296E3}" destId="{1CEE9667-DC2D-43D5-B8DA-0D356627E9A5}" srcOrd="1" destOrd="0" presId="urn:microsoft.com/office/officeart/2005/8/layout/orgChart1"/>
    <dgm:cxn modelId="{6629575A-2DD4-4FE7-B846-5C538E74579F}" type="presOf" srcId="{FD169EAF-8B33-420C-8AB6-38935CD573F1}" destId="{ACBA2BC1-1B1D-4683-9BA5-492AC29F0435}" srcOrd="0" destOrd="0" presId="urn:microsoft.com/office/officeart/2005/8/layout/orgChart1"/>
    <dgm:cxn modelId="{98BA807A-BFC3-4F8F-9E2D-C588FBFCCB00}" type="presOf" srcId="{3B707A78-7544-4B1E-862C-3244DF22E58C}" destId="{83512B7F-116F-46BF-A1BF-B35C49AB6F1C}" srcOrd="0" destOrd="0" presId="urn:microsoft.com/office/officeart/2005/8/layout/orgChart1"/>
    <dgm:cxn modelId="{0239297B-8988-48DE-83E3-11E94E7BCB69}" type="presOf" srcId="{76F692CD-9392-4E67-8933-CD6A0C9C7D6F}" destId="{3C270F94-FB08-4A0B-975C-B7BB1123BE56}" srcOrd="0" destOrd="0" presId="urn:microsoft.com/office/officeart/2005/8/layout/orgChart1"/>
    <dgm:cxn modelId="{A084B27B-4ADD-4C12-92AF-51AFA014E0E1}" srcId="{5C1BACB0-3B8A-4D2F-A32C-085DA7BF7E26}" destId="{FBCBED4B-5EBC-44AB-A8A7-91C2EFED2680}" srcOrd="2" destOrd="0" parTransId="{9D8A23D1-166F-400E-BDC3-F49F84DCA4EE}" sibTransId="{042379BC-FD72-4B47-B877-4389413180C3}"/>
    <dgm:cxn modelId="{FEDC997E-B73F-4E2B-BD88-B6D595B93E8B}" type="presOf" srcId="{013BB62C-CBCE-4CB7-A7CA-4431207842CF}" destId="{939FF31D-2821-4BC0-9CFF-1B4B308A5ED6}" srcOrd="0" destOrd="0" presId="urn:microsoft.com/office/officeart/2005/8/layout/orgChart1"/>
    <dgm:cxn modelId="{88BCA57E-0C1D-49AA-8DCA-74DC4DA8E2EB}" type="presOf" srcId="{BD445B43-1BE4-4524-B5C8-41700D96BFEE}" destId="{06DF9E0C-60C5-4F4A-87D3-5A23666D188E}" srcOrd="0" destOrd="0" presId="urn:microsoft.com/office/officeart/2005/8/layout/orgChart1"/>
    <dgm:cxn modelId="{BD77EA7E-FEAC-4510-820C-B89344F5C4B1}" type="presOf" srcId="{E0F41EE8-6081-4904-BFE3-C75AC68A6915}" destId="{D6C26C92-1BE6-43F6-B357-42EE8FE1971A}" srcOrd="1" destOrd="0" presId="urn:microsoft.com/office/officeart/2005/8/layout/orgChart1"/>
    <dgm:cxn modelId="{F6156481-7BFE-4C23-B543-52D95450D424}" type="presOf" srcId="{4FC0FC2A-9463-46B9-828C-3DAEBC5115C6}" destId="{15B5CD08-0D36-4C8B-BE6A-E60B9E35B104}" srcOrd="0" destOrd="0" presId="urn:microsoft.com/office/officeart/2005/8/layout/orgChart1"/>
    <dgm:cxn modelId="{8B3DAD83-590C-4F69-B68D-F804AE87EBE3}" srcId="{FBCBED4B-5EBC-44AB-A8A7-91C2EFED2680}" destId="{9A54BF34-E897-4414-89AA-A6C3E6B9108B}" srcOrd="0" destOrd="0" parTransId="{13E6E136-A32D-4FC9-B970-1D739C824D08}" sibTransId="{CD1FAA99-AD82-4B64-9883-B3FCFD6F4786}"/>
    <dgm:cxn modelId="{492A608A-DC40-45A0-8B40-EE6B26647C11}" type="presOf" srcId="{41BBCF63-7FFA-4BA7-AF81-31A83C210E90}" destId="{D9E75BF1-7B04-4721-9686-6C467D925579}" srcOrd="0" destOrd="0" presId="urn:microsoft.com/office/officeart/2005/8/layout/orgChart1"/>
    <dgm:cxn modelId="{40F0868B-63A4-4466-B32E-8B1FE12069BE}" type="presOf" srcId="{22225AC3-6C0B-4741-8807-2898C0CF72F0}" destId="{B563D364-D014-4954-9DE7-D75769C38F55}" srcOrd="0" destOrd="0" presId="urn:microsoft.com/office/officeart/2005/8/layout/orgChart1"/>
    <dgm:cxn modelId="{F116008D-D4FA-4C19-A732-E1187B665CB0}" type="presOf" srcId="{5C1BACB0-3B8A-4D2F-A32C-085DA7BF7E26}" destId="{99D6F077-6A28-45D3-BFB0-468EF2A5C3A4}" srcOrd="0" destOrd="0" presId="urn:microsoft.com/office/officeart/2005/8/layout/orgChart1"/>
    <dgm:cxn modelId="{ECEC6E8D-F3BA-4949-AA9C-ABE7AAE83499}" srcId="{E0F41EE8-6081-4904-BFE3-C75AC68A6915}" destId="{1AAA3B28-D221-4237-AEE7-61FF2BB81B1A}" srcOrd="2" destOrd="0" parTransId="{11962C8D-F408-4F70-B53B-93C49BFD634A}" sibTransId="{C4518BC3-DEE7-48BF-BFB0-2872607BD464}"/>
    <dgm:cxn modelId="{E00C5D8E-310D-430C-9841-57EB2534AC1F}" type="presOf" srcId="{7D6F4D6F-348E-44F8-B106-83B1390CA8A8}" destId="{3D91F100-5037-4800-B637-EABBCAC9B431}" srcOrd="1" destOrd="0" presId="urn:microsoft.com/office/officeart/2005/8/layout/orgChart1"/>
    <dgm:cxn modelId="{1BEAF790-1A24-498C-B2C6-0C7849269B82}" type="presOf" srcId="{EA9596CC-633A-4F3D-AB66-502FFEB38019}" destId="{B52E4147-54BC-4A02-AE5E-D1F0ECE56027}" srcOrd="1" destOrd="0" presId="urn:microsoft.com/office/officeart/2005/8/layout/orgChart1"/>
    <dgm:cxn modelId="{65159C95-CCE5-427A-BC73-C7C62B0E1899}" type="presOf" srcId="{3BEC2160-13FD-4039-BB84-9D17113D3A16}" destId="{A550EF36-0880-4633-9BA9-B30F00DCB08F}" srcOrd="0" destOrd="0" presId="urn:microsoft.com/office/officeart/2005/8/layout/orgChart1"/>
    <dgm:cxn modelId="{C3D7D095-C5D7-4E48-B9CD-0A8D4073442F}" srcId="{C9985FCA-4B8B-4A15-B359-B494A41B283C}" destId="{0F6CE0BF-46B9-4BD8-8702-5EF2E8F7076F}" srcOrd="3" destOrd="0" parTransId="{74DFE731-A863-41CE-8B10-E7ACDA146D5E}" sibTransId="{17A5609E-5FF1-43A2-A1D2-51CDEB995013}"/>
    <dgm:cxn modelId="{1732F996-7734-4129-837F-BBEA8A10ED0D}" srcId="{1E455EA9-EFF3-45D8-9291-2939102B7612}" destId="{22225AC3-6C0B-4741-8807-2898C0CF72F0}" srcOrd="2" destOrd="0" parTransId="{2AB447E3-843B-4774-8CFB-3D26868C9419}" sibTransId="{A6310A5C-CD32-4B88-B0DE-0BECFE61EFA7}"/>
    <dgm:cxn modelId="{95F24497-9903-4FE2-B81F-D60A26D101A9}" type="presOf" srcId="{0851B50B-5B4E-42CA-AA3F-2FFEBF16C764}" destId="{DB31917D-3687-48CF-857D-5AD865306277}" srcOrd="0" destOrd="0" presId="urn:microsoft.com/office/officeart/2005/8/layout/orgChart1"/>
    <dgm:cxn modelId="{FD6EBF9B-1E26-4336-B6D8-4A4D936C7A52}" type="presOf" srcId="{168EE21E-7C9B-461B-823B-C5ED4DEBAB85}" destId="{07262E37-4A13-46CA-86BB-52BE73A1719E}" srcOrd="1" destOrd="0" presId="urn:microsoft.com/office/officeart/2005/8/layout/orgChart1"/>
    <dgm:cxn modelId="{80B6689D-F0CF-4728-B30D-29CDFAAFBEA4}" srcId="{14A25FD0-71DD-498D-981D-2CE9369BDC47}" destId="{8D4DE9E6-D62A-4E0A-9370-D6F6B3039284}" srcOrd="0" destOrd="0" parTransId="{013BB62C-CBCE-4CB7-A7CA-4431207842CF}" sibTransId="{35E73D2D-6E42-4160-98BB-F71C8A7237C8}"/>
    <dgm:cxn modelId="{69A1B89F-925A-4705-9508-A3ED9D05AF7C}" srcId="{1E455EA9-EFF3-45D8-9291-2939102B7612}" destId="{0C30CA77-FB51-40CB-B481-A2CCE98996A4}" srcOrd="1" destOrd="0" parTransId="{67B98570-ABF7-4A9C-8F2A-C606198A702B}" sibTransId="{5810B83D-5FB6-4B01-B5CA-27D54CB6A16B}"/>
    <dgm:cxn modelId="{326ECCA0-F06F-45EB-8443-3CC0546329D7}" type="presOf" srcId="{C9985FCA-4B8B-4A15-B359-B494A41B283C}" destId="{E270A65C-C839-4C0D-9D2D-43222250BCA7}" srcOrd="0" destOrd="0" presId="urn:microsoft.com/office/officeart/2005/8/layout/orgChart1"/>
    <dgm:cxn modelId="{6D9589A4-019B-4AFD-9E47-12DE3D0044A2}" type="presOf" srcId="{DCF72A8B-BF94-4E1F-BA0D-79B63CD2919B}" destId="{B82617AD-6C98-4156-8CEB-0DC077F4BF8B}" srcOrd="0" destOrd="0" presId="urn:microsoft.com/office/officeart/2005/8/layout/orgChart1"/>
    <dgm:cxn modelId="{D19424A5-3F35-4151-AF95-1DD80ACD8894}" srcId="{C9985FCA-4B8B-4A15-B359-B494A41B283C}" destId="{5B21C3AA-5290-4313-95C5-81EB4D1F10A8}" srcOrd="0" destOrd="0" parTransId="{931B95F4-8E40-4A40-B0D1-8F57E095752B}" sibTransId="{25A03523-3FCA-4786-8265-30A8085DE812}"/>
    <dgm:cxn modelId="{AA0344A8-56C0-4FCB-B87A-9C4638BAA145}" type="presOf" srcId="{1AAA3B28-D221-4237-AEE7-61FF2BB81B1A}" destId="{EA4A62CF-6B2B-4166-8DF6-B6668197359B}" srcOrd="0" destOrd="0" presId="urn:microsoft.com/office/officeart/2005/8/layout/orgChart1"/>
    <dgm:cxn modelId="{A7DDCBA9-3FB3-44CE-B115-F094A0B28D62}" type="presOf" srcId="{98F9036D-E0AB-416F-8532-9EF504847027}" destId="{3AE97C3B-1096-4EFE-AC99-97F98953D4A4}" srcOrd="1" destOrd="0" presId="urn:microsoft.com/office/officeart/2005/8/layout/orgChart1"/>
    <dgm:cxn modelId="{DD791EAB-7E37-4BB6-916E-1276148DEE5B}" type="presOf" srcId="{8E8F128D-931B-4AA3-89BE-97327DE2B634}" destId="{61E55E57-4F7C-4BFE-AA21-5F85B2B54147}" srcOrd="1" destOrd="0" presId="urn:microsoft.com/office/officeart/2005/8/layout/orgChart1"/>
    <dgm:cxn modelId="{834BA2AC-4F5A-4126-861F-8CCAEE7E66ED}" srcId="{E0F41EE8-6081-4904-BFE3-C75AC68A6915}" destId="{6B87AF6C-3E23-4B2C-A3BB-6EB1C8C296E3}" srcOrd="1" destOrd="0" parTransId="{DF43A676-A0AD-45D4-A269-1047828BA18D}" sibTransId="{5F6470F8-7E31-4243-8718-CEDA3792F58B}"/>
    <dgm:cxn modelId="{75635CAD-F665-4089-88C1-45577D4D47C9}" type="presOf" srcId="{74DFE731-A863-41CE-8B10-E7ACDA146D5E}" destId="{AF9363CC-4A47-4D78-8C63-4065F3DD3B7F}" srcOrd="0" destOrd="0" presId="urn:microsoft.com/office/officeart/2005/8/layout/orgChart1"/>
    <dgm:cxn modelId="{5519B9AD-51EB-467E-B73B-4EA10597AA36}" type="presOf" srcId="{D92546BD-963C-4D38-945E-A7558DFDC201}" destId="{EE280C3A-8A03-47BC-9B42-387206BF61E1}" srcOrd="1" destOrd="0" presId="urn:microsoft.com/office/officeart/2005/8/layout/orgChart1"/>
    <dgm:cxn modelId="{B751A0B1-9F4F-4489-B90A-9B75835BD191}" type="presOf" srcId="{4A311970-EE5B-4E2E-8FE6-BEBB0B31F7BE}" destId="{807BB81E-B998-4146-AAE1-CD6603E751DF}" srcOrd="0" destOrd="0" presId="urn:microsoft.com/office/officeart/2005/8/layout/orgChart1"/>
    <dgm:cxn modelId="{C08E96B5-9100-485D-A5D7-6538CB4CBF70}" type="presOf" srcId="{22225AC3-6C0B-4741-8807-2898C0CF72F0}" destId="{04A06F9A-ACC6-453D-873A-39EA435373D7}" srcOrd="1" destOrd="0" presId="urn:microsoft.com/office/officeart/2005/8/layout/orgChart1"/>
    <dgm:cxn modelId="{80CC2CB8-CDD2-4F61-82F7-64B8AC20DC9C}" srcId="{5C1BACB0-3B8A-4D2F-A32C-085DA7BF7E26}" destId="{E0F41EE8-6081-4904-BFE3-C75AC68A6915}" srcOrd="5" destOrd="0" parTransId="{6A63D7D5-DCEB-40E3-9474-38248A2F4DBE}" sibTransId="{3C6B672F-554F-43F2-9B03-632B1D63BE6B}"/>
    <dgm:cxn modelId="{689D35BA-6F35-4074-9811-0575183406CD}" type="presOf" srcId="{9D8A23D1-166F-400E-BDC3-F49F84DCA4EE}" destId="{E03C107A-7119-49E9-B56C-485DC250E87B}" srcOrd="0" destOrd="0" presId="urn:microsoft.com/office/officeart/2005/8/layout/orgChart1"/>
    <dgm:cxn modelId="{E755C0BB-D956-4BBD-A867-39C366DD4D4A}" srcId="{5C1BACB0-3B8A-4D2F-A32C-085DA7BF7E26}" destId="{7D6F4D6F-348E-44F8-B106-83B1390CA8A8}" srcOrd="10" destOrd="0" parTransId="{800C2053-F4F3-4CF5-ACFA-379338665386}" sibTransId="{064C2B7C-DFD3-4E0C-955D-A2F893855AAB}"/>
    <dgm:cxn modelId="{BAC760BE-70EE-4457-A68F-1EA9E15BEF47}" type="presOf" srcId="{2AB447E3-843B-4774-8CFB-3D26868C9419}" destId="{946C50BB-BFA2-449A-B39A-050363C0B56E}" srcOrd="0" destOrd="0" presId="urn:microsoft.com/office/officeart/2005/8/layout/orgChart1"/>
    <dgm:cxn modelId="{3D3094BE-8BAD-4386-8C90-3BC532307281}" type="presOf" srcId="{57D76F0A-A394-4E5E-A807-59D2D1CCA073}" destId="{3F340D14-82E7-443F-8CEF-E29E7B87A581}" srcOrd="0" destOrd="0" presId="urn:microsoft.com/office/officeart/2005/8/layout/orgChart1"/>
    <dgm:cxn modelId="{F2A5B9BE-0625-4AC6-9021-BB59E4B1628C}" type="presOf" srcId="{B3B855D9-611F-4A19-9F13-E078F6980512}" destId="{DEB4CE93-B980-460B-902E-31FEA277D056}" srcOrd="0" destOrd="0" presId="urn:microsoft.com/office/officeart/2005/8/layout/orgChart1"/>
    <dgm:cxn modelId="{F88A7AC1-4E8C-4D21-AB5B-02322A22FFED}" type="presOf" srcId="{A357C78A-11C7-410F-88CD-A6E4DB92CF37}" destId="{C158E178-4461-4647-887F-4C3EDCE00DC7}" srcOrd="0" destOrd="0" presId="urn:microsoft.com/office/officeart/2005/8/layout/orgChart1"/>
    <dgm:cxn modelId="{4A32F2C1-BA8E-4B84-80A5-94F381581A05}" type="presOf" srcId="{E0F41EE8-6081-4904-BFE3-C75AC68A6915}" destId="{271C0DA3-5E77-4267-84C7-ED5D44889D9C}" srcOrd="0" destOrd="0" presId="urn:microsoft.com/office/officeart/2005/8/layout/orgChart1"/>
    <dgm:cxn modelId="{D8C98EC2-57B8-4A9F-87EF-A5B9FF60DA91}" type="presOf" srcId="{168EE21E-7C9B-461B-823B-C5ED4DEBAB85}" destId="{AE9F32EC-45B0-4D2D-B866-0B5FF1CE5CC4}" srcOrd="0" destOrd="0" presId="urn:microsoft.com/office/officeart/2005/8/layout/orgChart1"/>
    <dgm:cxn modelId="{AA95D1C7-9FE5-4196-8035-9903EA7215F0}" type="presOf" srcId="{B7B292BE-350A-47CD-B106-F3B45986482A}" destId="{57FE5EE9-8F3B-4587-9ABB-481E0CB5CEA6}" srcOrd="0" destOrd="0" presId="urn:microsoft.com/office/officeart/2005/8/layout/orgChart1"/>
    <dgm:cxn modelId="{5A22B9C8-3765-4087-8318-9B1BC87A5ECA}" type="presOf" srcId="{D92546BD-963C-4D38-945E-A7558DFDC201}" destId="{5A2857AD-EDF3-434E-B7F6-6E211FFEAEE2}" srcOrd="0" destOrd="0" presId="urn:microsoft.com/office/officeart/2005/8/layout/orgChart1"/>
    <dgm:cxn modelId="{DA1544CC-52F5-44AA-98B6-1D60D4EC4963}" type="presOf" srcId="{8D4DE9E6-D62A-4E0A-9370-D6F6B3039284}" destId="{6C3F1A29-1620-4AA3-9143-673D1443BB61}" srcOrd="1" destOrd="0" presId="urn:microsoft.com/office/officeart/2005/8/layout/orgChart1"/>
    <dgm:cxn modelId="{F60F89CD-38E1-47B4-9EE8-8D66F303C780}" type="presOf" srcId="{094AE31A-336C-4169-969D-A7430FE0B1F8}" destId="{B77AC9C1-D75A-429E-B849-8BD87C212083}" srcOrd="0" destOrd="0" presId="urn:microsoft.com/office/officeart/2005/8/layout/orgChart1"/>
    <dgm:cxn modelId="{65CE6AD4-BAB7-4E35-860A-B12754F9EC16}" type="presOf" srcId="{EA9596CC-633A-4F3D-AB66-502FFEB38019}" destId="{113BA307-42DF-4614-905C-EABB0141C850}" srcOrd="0" destOrd="0" presId="urn:microsoft.com/office/officeart/2005/8/layout/orgChart1"/>
    <dgm:cxn modelId="{E96EA8D4-CF61-47CB-A9A0-BDB2E31BFAA1}" type="presOf" srcId="{272BEFE9-5B43-4022-A222-8BE0280AE4E6}" destId="{BE4D1EEE-BFC7-41C1-965E-9EC0E4D26474}" srcOrd="1" destOrd="0" presId="urn:microsoft.com/office/officeart/2005/8/layout/orgChart1"/>
    <dgm:cxn modelId="{BBD2B9D4-7976-4709-BDFD-3770E39CBE95}" type="presOf" srcId="{0C30CA77-FB51-40CB-B481-A2CCE98996A4}" destId="{CC07073B-8BBB-4282-ADD4-CB3CFA0C0E4D}" srcOrd="1" destOrd="0" presId="urn:microsoft.com/office/officeart/2005/8/layout/orgChart1"/>
    <dgm:cxn modelId="{A2FC9AD5-88B0-407C-8048-EFE2001E5799}" type="presOf" srcId="{407B0EA6-FEBC-4B9F-A650-91A9482E22F8}" destId="{7EEA353B-6352-43CB-8BF9-C1D36F66E591}" srcOrd="0" destOrd="0" presId="urn:microsoft.com/office/officeart/2005/8/layout/orgChart1"/>
    <dgm:cxn modelId="{EF0569D6-43CB-431E-88B5-485E8013F91F}" type="presOf" srcId="{6B87AF6C-3E23-4B2C-A3BB-6EB1C8C296E3}" destId="{B8F4D0EE-3D71-44BC-A349-FBAE2977E208}" srcOrd="0" destOrd="0" presId="urn:microsoft.com/office/officeart/2005/8/layout/orgChart1"/>
    <dgm:cxn modelId="{FFC6C5D6-56C0-4402-ADAC-C01C570FDCD4}" srcId="{4A311970-EE5B-4E2E-8FE6-BEBB0B31F7BE}" destId="{9EC4CD82-8B29-4DF8-8741-5730320E5A20}" srcOrd="0" destOrd="0" parTransId="{DBBD534F-6996-4C5B-9613-203A24435B70}" sibTransId="{A2DC12B7-7334-414A-B1F4-07D9842CF9CF}"/>
    <dgm:cxn modelId="{C1C1ECD6-9DB7-41C0-B655-33634E28C783}" type="presOf" srcId="{C9985FCA-4B8B-4A15-B359-B494A41B283C}" destId="{3D70F509-0893-4A55-A0B6-E1018E59E1BD}" srcOrd="1" destOrd="0" presId="urn:microsoft.com/office/officeart/2005/8/layout/orgChart1"/>
    <dgm:cxn modelId="{EBD0A3D7-56DE-4955-B0CA-72AE0966C4A7}" type="presOf" srcId="{AD94691B-1217-4711-A334-F6849B77D850}" destId="{13081207-B2B6-4825-A390-2A8332FAA736}" srcOrd="0" destOrd="0" presId="urn:microsoft.com/office/officeart/2005/8/layout/orgChart1"/>
    <dgm:cxn modelId="{8DF3A8D7-E943-4262-A3F4-43AD19EFBE6B}" type="presOf" srcId="{C8C2F08F-8380-43CE-AA5B-4AFB1A913FE2}" destId="{B660E9C9-2734-4E85-A0BC-0F24A8EEBF4E}" srcOrd="0" destOrd="0" presId="urn:microsoft.com/office/officeart/2005/8/layout/orgChart1"/>
    <dgm:cxn modelId="{2F51E5D9-3E24-441A-9320-4FCEA18B808C}" type="presOf" srcId="{12793D3A-885E-49D5-A34E-FAED6A13B1D2}" destId="{D60DA9F0-F96B-429B-9418-AAF800CB3A76}" srcOrd="0" destOrd="0" presId="urn:microsoft.com/office/officeart/2005/8/layout/orgChart1"/>
    <dgm:cxn modelId="{0DA7E0DB-5115-4356-A9D6-CCBF198BC99D}" type="presOf" srcId="{7F99CB8F-3E35-4F4F-84BB-3A67835C7AAE}" destId="{18187AD9-B13F-411D-A2E6-A4F21DD891A3}" srcOrd="0" destOrd="0" presId="urn:microsoft.com/office/officeart/2005/8/layout/orgChart1"/>
    <dgm:cxn modelId="{9711B3E3-EA24-4548-BDCB-D9FE39B88E92}" type="presOf" srcId="{76F692CD-9392-4E67-8933-CD6A0C9C7D6F}" destId="{39E29DE2-25C6-4E50-A97E-13C50A64A06A}" srcOrd="1" destOrd="0" presId="urn:microsoft.com/office/officeart/2005/8/layout/orgChart1"/>
    <dgm:cxn modelId="{2C4FCDE4-8993-457C-AB6E-7A4B2D3E6486}" srcId="{C9985FCA-4B8B-4A15-B359-B494A41B283C}" destId="{2E499E02-04E1-4158-AE01-3D8838BC7F2A}" srcOrd="2" destOrd="0" parTransId="{C54DD437-5A47-4455-804B-A9E1B58E3F2E}" sibTransId="{753E0F21-80F4-4965-A3D4-A5365943A2E4}"/>
    <dgm:cxn modelId="{88B9F3E4-D8BE-4591-AE9A-336C0A5BBA6D}" type="presOf" srcId="{14A25FD0-71DD-498D-981D-2CE9369BDC47}" destId="{734F3E8E-0156-4763-BAB3-29E98C7E6550}" srcOrd="1" destOrd="0" presId="urn:microsoft.com/office/officeart/2005/8/layout/orgChart1"/>
    <dgm:cxn modelId="{1911A8EC-D672-4403-AB3F-FC12E2BFFC86}" type="presOf" srcId="{19708D77-B8C1-4ECC-9AFD-985C648AA270}" destId="{A96FB20D-ED71-442F-9DFC-EBB6D303B183}" srcOrd="1" destOrd="0" presId="urn:microsoft.com/office/officeart/2005/8/layout/orgChart1"/>
    <dgm:cxn modelId="{98FC22F0-D0AE-4C4C-813C-CFCC56C52060}" srcId="{5C1BACB0-3B8A-4D2F-A32C-085DA7BF7E26}" destId="{4A311970-EE5B-4E2E-8FE6-BEBB0B31F7BE}" srcOrd="6" destOrd="0" parTransId="{407B0EA6-FEBC-4B9F-A650-91A9482E22F8}" sibTransId="{9F7CF205-B3B2-4630-82FC-ADA9073CB0D7}"/>
    <dgm:cxn modelId="{A0ED35F0-39EF-40D1-9E8F-9BB9494E9C74}" srcId="{5C1BACB0-3B8A-4D2F-A32C-085DA7BF7E26}" destId="{C9985FCA-4B8B-4A15-B359-B494A41B283C}" srcOrd="0" destOrd="0" parTransId="{460AA5E8-C4E5-4587-BC32-6BD31E35E07F}" sibTransId="{FFC67E4D-909F-408C-BA00-18C6AC51D85D}"/>
    <dgm:cxn modelId="{74533EF0-D76B-4CF3-8EAE-B85C8115E86A}" type="presOf" srcId="{9EC4CD82-8B29-4DF8-8741-5730320E5A20}" destId="{F77D1B7C-E024-4822-AE9F-66A69AB736EC}" srcOrd="1" destOrd="0" presId="urn:microsoft.com/office/officeart/2005/8/layout/orgChart1"/>
    <dgm:cxn modelId="{D01904F1-D4FB-4E05-B54D-7D1AC46D8BB1}" srcId="{FBCBED4B-5EBC-44AB-A8A7-91C2EFED2680}" destId="{19708D77-B8C1-4ECC-9AFD-985C648AA270}" srcOrd="2" destOrd="0" parTransId="{269A6CFD-427A-47C5-882D-9595D65BEEA4}" sibTransId="{DD605C74-9194-435F-BA41-E9F71BB8839D}"/>
    <dgm:cxn modelId="{5C120BF1-CBFB-4DE8-A6E1-7B9D739D4C0D}" srcId="{E0F41EE8-6081-4904-BFE3-C75AC68A6915}" destId="{168EE21E-7C9B-461B-823B-C5ED4DEBAB85}" srcOrd="0" destOrd="0" parTransId="{57D76F0A-A394-4E5E-A807-59D2D1CCA073}" sibTransId="{214BB490-A489-4D7E-BEFA-9C29F1CA9627}"/>
    <dgm:cxn modelId="{27220EF2-7D90-4317-AEBA-0D1A491E290E}" srcId="{0DF87829-53E1-4220-B05D-ADF307F28E23}" destId="{5C1BACB0-3B8A-4D2F-A32C-085DA7BF7E26}" srcOrd="0" destOrd="0" parTransId="{8759CF9C-FE73-4B52-BED5-3D1986717091}" sibTransId="{9CB7E177-622E-4838-90AB-70628D479BF5}"/>
    <dgm:cxn modelId="{3836B2F2-0B3E-40B1-BF48-CECBA6E9ACD7}" type="presOf" srcId="{1AAA3B28-D221-4237-AEE7-61FF2BB81B1A}" destId="{CCC2DEAE-7A2A-44D4-A2CD-7A2466D0D04F}" srcOrd="1" destOrd="0" presId="urn:microsoft.com/office/officeart/2005/8/layout/orgChart1"/>
    <dgm:cxn modelId="{E4CBF3F2-666B-4290-BF8D-553AB90179DA}" type="presOf" srcId="{D98FF8AB-9F9C-4F39-BBF0-69B254AB1C9C}" destId="{2A170FD5-4720-4BB6-8EE8-045318A4DA1E}" srcOrd="0" destOrd="0" presId="urn:microsoft.com/office/officeart/2005/8/layout/orgChart1"/>
    <dgm:cxn modelId="{BD02D5F5-1123-4946-95F3-A6913B7AEE21}" type="presOf" srcId="{C15E3E0C-8926-4588-843F-C7BFAD5AF4A0}" destId="{C175D66B-C1A6-4CEF-871F-2C9AD9C3C3EB}" srcOrd="0" destOrd="0" presId="urn:microsoft.com/office/officeart/2005/8/layout/orgChart1"/>
    <dgm:cxn modelId="{DBB91BF6-3B9E-4F01-B74E-4E29746907E8}" type="presOf" srcId="{4A311970-EE5B-4E2E-8FE6-BEBB0B31F7BE}" destId="{A590B4A4-7D23-4C59-A986-BAF9B9FC38F2}" srcOrd="1" destOrd="0" presId="urn:microsoft.com/office/officeart/2005/8/layout/orgChart1"/>
    <dgm:cxn modelId="{48CDBFF6-58A8-452B-A48B-83DCD66379DB}" type="presOf" srcId="{7D6F4D6F-348E-44F8-B106-83B1390CA8A8}" destId="{23D461E9-7778-4E3B-AF72-086C7DAB2D0D}" srcOrd="0" destOrd="0" presId="urn:microsoft.com/office/officeart/2005/8/layout/orgChart1"/>
    <dgm:cxn modelId="{64D0A3F7-B14E-4F96-941E-3B15758FD387}" type="presOf" srcId="{800C2053-F4F3-4CF5-ACFA-379338665386}" destId="{6158C4ED-EE98-4592-9032-B11BA2F6F8F1}" srcOrd="0" destOrd="0" presId="urn:microsoft.com/office/officeart/2005/8/layout/orgChart1"/>
    <dgm:cxn modelId="{0D881BF9-51E2-4EBA-ACB8-144ACE8E1EE7}" srcId="{1E455EA9-EFF3-45D8-9291-2939102B7612}" destId="{E43FE641-27FE-4924-A3B5-010BF5C7A6C5}" srcOrd="4" destOrd="0" parTransId="{BD445B43-1BE4-4524-B5C8-41700D96BFEE}" sibTransId="{6FE5DE8E-31FB-4A7E-B8CB-3D76AEE1B0A7}"/>
    <dgm:cxn modelId="{25E0D0F9-B7C6-4160-B284-A793F5E28A6D}" srcId="{76F692CD-9392-4E67-8933-CD6A0C9C7D6F}" destId="{272BEFE9-5B43-4022-A222-8BE0280AE4E6}" srcOrd="0" destOrd="0" parTransId="{706684E8-A187-4433-8AB7-424B2C95DCB5}" sibTransId="{F78588D1-5E35-453E-9576-89A2FCF423EB}"/>
    <dgm:cxn modelId="{192B7FFA-9EA9-4E20-AB07-8E60E566B66C}" type="presOf" srcId="{195CD368-959C-4074-87DD-554531D85EE4}" destId="{5C636241-6B39-41A7-AAAB-4AEA76D17C5F}" srcOrd="0" destOrd="0" presId="urn:microsoft.com/office/officeart/2005/8/layout/orgChart1"/>
    <dgm:cxn modelId="{AB5B7AFC-CB14-4110-AEF5-CAF21B3A4B2E}" srcId="{5C1BACB0-3B8A-4D2F-A32C-085DA7BF7E26}" destId="{8ECEB1CC-13B5-4789-A86D-EB8F2B4879F7}" srcOrd="9" destOrd="0" parTransId="{C15E3E0C-8926-4588-843F-C7BFAD5AF4A0}" sibTransId="{3693658C-393E-48DD-8C8C-F0438CB04BE5}"/>
    <dgm:cxn modelId="{326FD5FE-DF2D-4C81-A129-6E213E5EDC70}" type="presOf" srcId="{8D4DE9E6-D62A-4E0A-9370-D6F6B3039284}" destId="{0B1FC9A1-5457-4A13-BEA0-214A63DE0F02}" srcOrd="0" destOrd="0" presId="urn:microsoft.com/office/officeart/2005/8/layout/orgChart1"/>
    <dgm:cxn modelId="{D0F563FF-8E32-4E33-8489-5AEB1ACCC986}" srcId="{5C1BACB0-3B8A-4D2F-A32C-085DA7BF7E26}" destId="{C8C2F08F-8380-43CE-AA5B-4AFB1A913FE2}" srcOrd="8" destOrd="0" parTransId="{0851B50B-5B4E-42CA-AA3F-2FFEBF16C764}" sibTransId="{94BFFA7A-78F5-4579-A1B4-A2212C998B57}"/>
    <dgm:cxn modelId="{E7FF9389-57EA-4D32-8F2B-4826175C8C36}" type="presParOf" srcId="{802B81A0-A986-4B59-BFA3-083056D6AE07}" destId="{6F705650-61A0-4590-A484-B6FA8D4E1186}" srcOrd="0" destOrd="0" presId="urn:microsoft.com/office/officeart/2005/8/layout/orgChart1"/>
    <dgm:cxn modelId="{F8C845C5-A8F3-4C20-8853-64F157D026D4}" type="presParOf" srcId="{6F705650-61A0-4590-A484-B6FA8D4E1186}" destId="{9F08CB24-4FFA-4D20-BDC4-981BE1CABBEA}" srcOrd="0" destOrd="0" presId="urn:microsoft.com/office/officeart/2005/8/layout/orgChart1"/>
    <dgm:cxn modelId="{857C8FCB-7162-4FAB-A165-508E9A5595B8}" type="presParOf" srcId="{9F08CB24-4FFA-4D20-BDC4-981BE1CABBEA}" destId="{99D6F077-6A28-45D3-BFB0-468EF2A5C3A4}" srcOrd="0" destOrd="0" presId="urn:microsoft.com/office/officeart/2005/8/layout/orgChart1"/>
    <dgm:cxn modelId="{678C1F1F-B4EB-4B59-9905-4804D997D893}" type="presParOf" srcId="{9F08CB24-4FFA-4D20-BDC4-981BE1CABBEA}" destId="{A954400A-5D13-476E-849C-3302AABD1C17}" srcOrd="1" destOrd="0" presId="urn:microsoft.com/office/officeart/2005/8/layout/orgChart1"/>
    <dgm:cxn modelId="{E720DF11-DFF5-4C72-A733-DD1B1FCE1E71}" type="presParOf" srcId="{6F705650-61A0-4590-A484-B6FA8D4E1186}" destId="{BAA2F3CD-E922-47D0-B1D9-8EDA89C792E1}" srcOrd="1" destOrd="0" presId="urn:microsoft.com/office/officeart/2005/8/layout/orgChart1"/>
    <dgm:cxn modelId="{FAF26701-A4E2-49A1-982B-418DD91EA439}" type="presParOf" srcId="{BAA2F3CD-E922-47D0-B1D9-8EDA89C792E1}" destId="{3B6D285D-561C-4135-94A9-19A47A526F90}" srcOrd="0" destOrd="0" presId="urn:microsoft.com/office/officeart/2005/8/layout/orgChart1"/>
    <dgm:cxn modelId="{95082A0C-A103-40B0-87B4-BB0CB87AB753}" type="presParOf" srcId="{BAA2F3CD-E922-47D0-B1D9-8EDA89C792E1}" destId="{331CE3C3-5E73-4E3D-8A45-F455143B69C9}" srcOrd="1" destOrd="0" presId="urn:microsoft.com/office/officeart/2005/8/layout/orgChart1"/>
    <dgm:cxn modelId="{0A6DED9D-04F2-403E-BC52-E91BDEB35AA7}" type="presParOf" srcId="{331CE3C3-5E73-4E3D-8A45-F455143B69C9}" destId="{E59470F4-A57F-4DF1-9885-1C6675CEE7B0}" srcOrd="0" destOrd="0" presId="urn:microsoft.com/office/officeart/2005/8/layout/orgChart1"/>
    <dgm:cxn modelId="{8208C018-96B9-41D9-82D4-68ADDA8A339D}" type="presParOf" srcId="{E59470F4-A57F-4DF1-9885-1C6675CEE7B0}" destId="{E270A65C-C839-4C0D-9D2D-43222250BCA7}" srcOrd="0" destOrd="0" presId="urn:microsoft.com/office/officeart/2005/8/layout/orgChart1"/>
    <dgm:cxn modelId="{D1F29DCF-C478-4FDE-90FC-9BBC6DD29ECA}" type="presParOf" srcId="{E59470F4-A57F-4DF1-9885-1C6675CEE7B0}" destId="{3D70F509-0893-4A55-A0B6-E1018E59E1BD}" srcOrd="1" destOrd="0" presId="urn:microsoft.com/office/officeart/2005/8/layout/orgChart1"/>
    <dgm:cxn modelId="{E22117FD-1A50-4F90-A5D0-B20C40CB6FD1}" type="presParOf" srcId="{331CE3C3-5E73-4E3D-8A45-F455143B69C9}" destId="{B0DF0E65-AF70-4F52-B057-AB35F186E191}" srcOrd="1" destOrd="0" presId="urn:microsoft.com/office/officeart/2005/8/layout/orgChart1"/>
    <dgm:cxn modelId="{4BFE52E5-A4D5-48D0-A0F5-D6A2E436FEA0}" type="presParOf" srcId="{B0DF0E65-AF70-4F52-B057-AB35F186E191}" destId="{7B640D02-F411-42DD-91E8-148C75A203CF}" srcOrd="0" destOrd="0" presId="urn:microsoft.com/office/officeart/2005/8/layout/orgChart1"/>
    <dgm:cxn modelId="{AA23E939-581B-4AC1-A66D-736C6B6FF4FF}" type="presParOf" srcId="{B0DF0E65-AF70-4F52-B057-AB35F186E191}" destId="{A2CDD525-E1EA-4A81-9DEC-A38B98324532}" srcOrd="1" destOrd="0" presId="urn:microsoft.com/office/officeart/2005/8/layout/orgChart1"/>
    <dgm:cxn modelId="{A7C737AC-2E77-4E33-AD5F-CEC360169312}" type="presParOf" srcId="{A2CDD525-E1EA-4A81-9DEC-A38B98324532}" destId="{A0B92B33-F56D-44F3-84F2-6EB81BFFB484}" srcOrd="0" destOrd="0" presId="urn:microsoft.com/office/officeart/2005/8/layout/orgChart1"/>
    <dgm:cxn modelId="{97C45664-C283-4E2F-84D3-4E8A3487B872}" type="presParOf" srcId="{A0B92B33-F56D-44F3-84F2-6EB81BFFB484}" destId="{487DE8F9-AE68-46A2-BA79-FD527A6055F5}" srcOrd="0" destOrd="0" presId="urn:microsoft.com/office/officeart/2005/8/layout/orgChart1"/>
    <dgm:cxn modelId="{AA1FB347-1028-43EF-AC09-728E487E757F}" type="presParOf" srcId="{A0B92B33-F56D-44F3-84F2-6EB81BFFB484}" destId="{D5484067-7420-42AC-9EA5-213FD09D27A6}" srcOrd="1" destOrd="0" presId="urn:microsoft.com/office/officeart/2005/8/layout/orgChart1"/>
    <dgm:cxn modelId="{43A22711-D969-422B-8098-F09270233C35}" type="presParOf" srcId="{A2CDD525-E1EA-4A81-9DEC-A38B98324532}" destId="{F5710FA0-DE04-4817-8544-456C837F0F9D}" srcOrd="1" destOrd="0" presId="urn:microsoft.com/office/officeart/2005/8/layout/orgChart1"/>
    <dgm:cxn modelId="{DFE3BD06-7D76-4ED8-B0F2-AD4DAF6F00C3}" type="presParOf" srcId="{A2CDD525-E1EA-4A81-9DEC-A38B98324532}" destId="{1E49B6E2-567F-48F1-88F0-BE63F54F46B0}" srcOrd="2" destOrd="0" presId="urn:microsoft.com/office/officeart/2005/8/layout/orgChart1"/>
    <dgm:cxn modelId="{84A63EC9-569B-4CEE-9AD5-C9E869228527}" type="presParOf" srcId="{B0DF0E65-AF70-4F52-B057-AB35F186E191}" destId="{18187AD9-B13F-411D-A2E6-A4F21DD891A3}" srcOrd="2" destOrd="0" presId="urn:microsoft.com/office/officeart/2005/8/layout/orgChart1"/>
    <dgm:cxn modelId="{BBE0F84C-8A93-466C-9D1B-0EF9DE85F54D}" type="presParOf" srcId="{B0DF0E65-AF70-4F52-B057-AB35F186E191}" destId="{0E04E28A-7B37-4D83-87A2-48A7592DAD61}" srcOrd="3" destOrd="0" presId="urn:microsoft.com/office/officeart/2005/8/layout/orgChart1"/>
    <dgm:cxn modelId="{4E304D09-100B-4810-975C-412A2EE8DB12}" type="presParOf" srcId="{0E04E28A-7B37-4D83-87A2-48A7592DAD61}" destId="{ABB601FA-674B-4FED-BAFC-DEA545917DDF}" srcOrd="0" destOrd="0" presId="urn:microsoft.com/office/officeart/2005/8/layout/orgChart1"/>
    <dgm:cxn modelId="{5B8589A8-6BA1-4372-8E05-DED29D2ADA89}" type="presParOf" srcId="{ABB601FA-674B-4FED-BAFC-DEA545917DDF}" destId="{15B5CD08-0D36-4C8B-BE6A-E60B9E35B104}" srcOrd="0" destOrd="0" presId="urn:microsoft.com/office/officeart/2005/8/layout/orgChart1"/>
    <dgm:cxn modelId="{846AA7BF-E883-49C2-9899-92121168A7FF}" type="presParOf" srcId="{ABB601FA-674B-4FED-BAFC-DEA545917DDF}" destId="{67AF9E24-F956-42F5-895D-73A62DF8808D}" srcOrd="1" destOrd="0" presId="urn:microsoft.com/office/officeart/2005/8/layout/orgChart1"/>
    <dgm:cxn modelId="{5422C14C-F715-488B-AA49-1CAC351B0FBB}" type="presParOf" srcId="{0E04E28A-7B37-4D83-87A2-48A7592DAD61}" destId="{29621FF5-B5DA-4C31-9E97-C2996995BDA6}" srcOrd="1" destOrd="0" presId="urn:microsoft.com/office/officeart/2005/8/layout/orgChart1"/>
    <dgm:cxn modelId="{5E539915-2693-4C85-A942-E312592CC7C9}" type="presParOf" srcId="{0E04E28A-7B37-4D83-87A2-48A7592DAD61}" destId="{D518A84E-62D4-4DE9-B011-AB4DA8120A16}" srcOrd="2" destOrd="0" presId="urn:microsoft.com/office/officeart/2005/8/layout/orgChart1"/>
    <dgm:cxn modelId="{B0F33A79-B708-422D-B5A9-D138E8BFD808}" type="presParOf" srcId="{B0DF0E65-AF70-4F52-B057-AB35F186E191}" destId="{1E390813-4532-4E1B-AD9C-F1691D2E17B6}" srcOrd="4" destOrd="0" presId="urn:microsoft.com/office/officeart/2005/8/layout/orgChart1"/>
    <dgm:cxn modelId="{BAA9DC49-7C17-42A1-B589-33FB24E648F3}" type="presParOf" srcId="{B0DF0E65-AF70-4F52-B057-AB35F186E191}" destId="{8157D2AF-A968-4FF4-94FC-1D1FB6AA42D3}" srcOrd="5" destOrd="0" presId="urn:microsoft.com/office/officeart/2005/8/layout/orgChart1"/>
    <dgm:cxn modelId="{2742510A-FEA1-4BA6-8E56-13F81DF810E9}" type="presParOf" srcId="{8157D2AF-A968-4FF4-94FC-1D1FB6AA42D3}" destId="{51327B0A-C8FA-4863-AAF9-CE465B03B10E}" srcOrd="0" destOrd="0" presId="urn:microsoft.com/office/officeart/2005/8/layout/orgChart1"/>
    <dgm:cxn modelId="{584A5C36-BA27-4536-B3EF-5EB95F1F051A}" type="presParOf" srcId="{51327B0A-C8FA-4863-AAF9-CE465B03B10E}" destId="{12A5DCFE-36A9-4D57-9215-4E698368F79D}" srcOrd="0" destOrd="0" presId="urn:microsoft.com/office/officeart/2005/8/layout/orgChart1"/>
    <dgm:cxn modelId="{20234A16-8DE4-497A-A742-970F08D7AB26}" type="presParOf" srcId="{51327B0A-C8FA-4863-AAF9-CE465B03B10E}" destId="{D5C88618-B8AB-4F70-896D-AAFBC3920B79}" srcOrd="1" destOrd="0" presId="urn:microsoft.com/office/officeart/2005/8/layout/orgChart1"/>
    <dgm:cxn modelId="{E7A82CF8-24DD-427B-BC52-CC9100EB1B04}" type="presParOf" srcId="{8157D2AF-A968-4FF4-94FC-1D1FB6AA42D3}" destId="{10601E1F-1AA9-486E-A832-34EC930B1C68}" srcOrd="1" destOrd="0" presId="urn:microsoft.com/office/officeart/2005/8/layout/orgChart1"/>
    <dgm:cxn modelId="{B8156271-853A-4D1F-BF94-1495F3AD98C9}" type="presParOf" srcId="{8157D2AF-A968-4FF4-94FC-1D1FB6AA42D3}" destId="{4DC857AB-AE61-4BB5-AD83-F1DF09917379}" srcOrd="2" destOrd="0" presId="urn:microsoft.com/office/officeart/2005/8/layout/orgChart1"/>
    <dgm:cxn modelId="{0A70EDB3-C567-4BA6-B9D8-31129FE74F07}" type="presParOf" srcId="{B0DF0E65-AF70-4F52-B057-AB35F186E191}" destId="{AF9363CC-4A47-4D78-8C63-4065F3DD3B7F}" srcOrd="6" destOrd="0" presId="urn:microsoft.com/office/officeart/2005/8/layout/orgChart1"/>
    <dgm:cxn modelId="{4A3E22D2-7A46-43BD-A08B-857BF25E7C01}" type="presParOf" srcId="{B0DF0E65-AF70-4F52-B057-AB35F186E191}" destId="{ED80FA6F-9190-4FD2-92E7-130BB544249F}" srcOrd="7" destOrd="0" presId="urn:microsoft.com/office/officeart/2005/8/layout/orgChart1"/>
    <dgm:cxn modelId="{26946DF1-CBA7-4D31-9159-36F9EA48EF79}" type="presParOf" srcId="{ED80FA6F-9190-4FD2-92E7-130BB544249F}" destId="{72CB026F-E926-46E5-8502-414C22F54368}" srcOrd="0" destOrd="0" presId="urn:microsoft.com/office/officeart/2005/8/layout/orgChart1"/>
    <dgm:cxn modelId="{A72B75AF-0453-457D-B3CC-A78F21D30B4F}" type="presParOf" srcId="{72CB026F-E926-46E5-8502-414C22F54368}" destId="{AAD2837C-3A44-45B4-B7E1-72CCA6F10CDF}" srcOrd="0" destOrd="0" presId="urn:microsoft.com/office/officeart/2005/8/layout/orgChart1"/>
    <dgm:cxn modelId="{2DA6AB2B-2117-4C00-BB1E-506A17EB974F}" type="presParOf" srcId="{72CB026F-E926-46E5-8502-414C22F54368}" destId="{28323514-7EB3-4978-AC08-7F8A9E001234}" srcOrd="1" destOrd="0" presId="urn:microsoft.com/office/officeart/2005/8/layout/orgChart1"/>
    <dgm:cxn modelId="{0C13D4B0-76BE-4FF5-884E-B46D8AAD087B}" type="presParOf" srcId="{ED80FA6F-9190-4FD2-92E7-130BB544249F}" destId="{AB055A9D-F3ED-468B-BC90-2B565849AA26}" srcOrd="1" destOrd="0" presId="urn:microsoft.com/office/officeart/2005/8/layout/orgChart1"/>
    <dgm:cxn modelId="{C6176475-4EF9-45EA-8FC3-CF772A2FD400}" type="presParOf" srcId="{ED80FA6F-9190-4FD2-92E7-130BB544249F}" destId="{97BC7AA8-932D-42BB-B006-6C6AF6E6A0B3}" srcOrd="2" destOrd="0" presId="urn:microsoft.com/office/officeart/2005/8/layout/orgChart1"/>
    <dgm:cxn modelId="{75A0D2E6-3807-493F-ACEE-7AC71D21B070}" type="presParOf" srcId="{331CE3C3-5E73-4E3D-8A45-F455143B69C9}" destId="{DFD3093D-4F48-41EA-A622-F766291C1435}" srcOrd="2" destOrd="0" presId="urn:microsoft.com/office/officeart/2005/8/layout/orgChart1"/>
    <dgm:cxn modelId="{E4DCA982-FD86-446D-B7D2-85C1F0CA3D30}" type="presParOf" srcId="{BAA2F3CD-E922-47D0-B1D9-8EDA89C792E1}" destId="{A550EF36-0880-4633-9BA9-B30F00DCB08F}" srcOrd="2" destOrd="0" presId="urn:microsoft.com/office/officeart/2005/8/layout/orgChart1"/>
    <dgm:cxn modelId="{348A4ADE-6964-46E3-8B74-9C0F685B58BF}" type="presParOf" srcId="{BAA2F3CD-E922-47D0-B1D9-8EDA89C792E1}" destId="{921A4AF0-1829-47A7-AD04-D97BB83B502A}" srcOrd="3" destOrd="0" presId="urn:microsoft.com/office/officeart/2005/8/layout/orgChart1"/>
    <dgm:cxn modelId="{8B389BD4-BD38-4D53-94A9-4DDA0CB249F5}" type="presParOf" srcId="{921A4AF0-1829-47A7-AD04-D97BB83B502A}" destId="{7A52BC12-9C78-42B2-AE91-7259A7BD6BAC}" srcOrd="0" destOrd="0" presId="urn:microsoft.com/office/officeart/2005/8/layout/orgChart1"/>
    <dgm:cxn modelId="{55AD8819-2419-4AB7-8129-2846C45A55BD}" type="presParOf" srcId="{7A52BC12-9C78-42B2-AE91-7259A7BD6BAC}" destId="{78B48983-B3CF-47EF-BFAE-5EF1397893F2}" srcOrd="0" destOrd="0" presId="urn:microsoft.com/office/officeart/2005/8/layout/orgChart1"/>
    <dgm:cxn modelId="{2FCDE0A1-D0F8-47C8-A765-A50A2E0EA2F1}" type="presParOf" srcId="{7A52BC12-9C78-42B2-AE91-7259A7BD6BAC}" destId="{187880EE-3872-4D86-8DE5-4F4A265BA5FC}" srcOrd="1" destOrd="0" presId="urn:microsoft.com/office/officeart/2005/8/layout/orgChart1"/>
    <dgm:cxn modelId="{EB5D984E-94B9-4DD9-BFFA-ECEF86FE5870}" type="presParOf" srcId="{921A4AF0-1829-47A7-AD04-D97BB83B502A}" destId="{EA12F7C6-FC3A-452C-B930-64E4EC500AA2}" srcOrd="1" destOrd="0" presId="urn:microsoft.com/office/officeart/2005/8/layout/orgChart1"/>
    <dgm:cxn modelId="{BAE7F776-251D-4C69-9C18-30F99C887B35}" type="presParOf" srcId="{EA12F7C6-FC3A-452C-B930-64E4EC500AA2}" destId="{D60DA9F0-F96B-429B-9418-AAF800CB3A76}" srcOrd="0" destOrd="0" presId="urn:microsoft.com/office/officeart/2005/8/layout/orgChart1"/>
    <dgm:cxn modelId="{D3535789-B7A6-42AD-9989-AEE5B53E8DF7}" type="presParOf" srcId="{EA12F7C6-FC3A-452C-B930-64E4EC500AA2}" destId="{6BFDB198-6ACF-4E80-8450-8A078EC1E3A5}" srcOrd="1" destOrd="0" presId="urn:microsoft.com/office/officeart/2005/8/layout/orgChart1"/>
    <dgm:cxn modelId="{11488B5E-94CF-41C8-9EDB-C06FB805632A}" type="presParOf" srcId="{6BFDB198-6ACF-4E80-8450-8A078EC1E3A5}" destId="{8D7A7286-E5C9-4030-99C1-E036541051F6}" srcOrd="0" destOrd="0" presId="urn:microsoft.com/office/officeart/2005/8/layout/orgChart1"/>
    <dgm:cxn modelId="{B123E9A6-6711-42FF-9339-078550133DFB}" type="presParOf" srcId="{8D7A7286-E5C9-4030-99C1-E036541051F6}" destId="{572ACC09-3A54-4C76-BD2E-99AFC8A6E615}" srcOrd="0" destOrd="0" presId="urn:microsoft.com/office/officeart/2005/8/layout/orgChart1"/>
    <dgm:cxn modelId="{01C12806-35EB-4887-B7B0-8695E8208EF1}" type="presParOf" srcId="{8D7A7286-E5C9-4030-99C1-E036541051F6}" destId="{EBC0B0D7-66C8-45DA-95BB-B45CE77479B5}" srcOrd="1" destOrd="0" presId="urn:microsoft.com/office/officeart/2005/8/layout/orgChart1"/>
    <dgm:cxn modelId="{A039109B-23F0-48A4-A0C5-1A10105EF826}" type="presParOf" srcId="{6BFDB198-6ACF-4E80-8450-8A078EC1E3A5}" destId="{D9C70B5F-E143-4B90-81F7-6693EE976AEB}" srcOrd="1" destOrd="0" presId="urn:microsoft.com/office/officeart/2005/8/layout/orgChart1"/>
    <dgm:cxn modelId="{C183864C-D004-4174-9681-A83A54565674}" type="presParOf" srcId="{6BFDB198-6ACF-4E80-8450-8A078EC1E3A5}" destId="{01B180F9-4429-4FB5-8A69-DBA4B1D36DF6}" srcOrd="2" destOrd="0" presId="urn:microsoft.com/office/officeart/2005/8/layout/orgChart1"/>
    <dgm:cxn modelId="{9A5C8E61-1C52-4E99-9DAC-D73302003D40}" type="presParOf" srcId="{EA12F7C6-FC3A-452C-B930-64E4EC500AA2}" destId="{00C0F90B-54EB-4F5A-A37E-C4017B8F139E}" srcOrd="2" destOrd="0" presId="urn:microsoft.com/office/officeart/2005/8/layout/orgChart1"/>
    <dgm:cxn modelId="{D00086CE-EA94-476E-9D8F-F0EF76D5197E}" type="presParOf" srcId="{EA12F7C6-FC3A-452C-B930-64E4EC500AA2}" destId="{4616D5F8-3C2C-4734-9AA9-DB0730895920}" srcOrd="3" destOrd="0" presId="urn:microsoft.com/office/officeart/2005/8/layout/orgChart1"/>
    <dgm:cxn modelId="{4643FE13-6F30-43A7-B1DC-0E1BF5C26C6D}" type="presParOf" srcId="{4616D5F8-3C2C-4734-9AA9-DB0730895920}" destId="{63E2EFCC-BCFB-4D6F-9CA8-F323CDE543D3}" srcOrd="0" destOrd="0" presId="urn:microsoft.com/office/officeart/2005/8/layout/orgChart1"/>
    <dgm:cxn modelId="{E2C2C13F-A3EB-4E57-99E2-55B322C8795E}" type="presParOf" srcId="{63E2EFCC-BCFB-4D6F-9CA8-F323CDE543D3}" destId="{FEAD9A0B-D0D4-4340-BF14-CA008AEBB65D}" srcOrd="0" destOrd="0" presId="urn:microsoft.com/office/officeart/2005/8/layout/orgChart1"/>
    <dgm:cxn modelId="{7283F941-0ABB-4511-A8F1-F3AECCC92DDB}" type="presParOf" srcId="{63E2EFCC-BCFB-4D6F-9CA8-F323CDE543D3}" destId="{CC07073B-8BBB-4282-ADD4-CB3CFA0C0E4D}" srcOrd="1" destOrd="0" presId="urn:microsoft.com/office/officeart/2005/8/layout/orgChart1"/>
    <dgm:cxn modelId="{9A7043EC-C4DF-4949-9DCD-DCE572BF2A62}" type="presParOf" srcId="{4616D5F8-3C2C-4734-9AA9-DB0730895920}" destId="{1E2EBC6D-114D-44AE-9373-6AD7B832569A}" srcOrd="1" destOrd="0" presId="urn:microsoft.com/office/officeart/2005/8/layout/orgChart1"/>
    <dgm:cxn modelId="{7363210F-E837-49DD-9E13-64DFEE1B405A}" type="presParOf" srcId="{4616D5F8-3C2C-4734-9AA9-DB0730895920}" destId="{B9278C71-DE29-4EA1-B793-7EBA9A1BB6FE}" srcOrd="2" destOrd="0" presId="urn:microsoft.com/office/officeart/2005/8/layout/orgChart1"/>
    <dgm:cxn modelId="{D4D9E4AE-5B16-40DE-9532-539AA436063C}" type="presParOf" srcId="{EA12F7C6-FC3A-452C-B930-64E4EC500AA2}" destId="{946C50BB-BFA2-449A-B39A-050363C0B56E}" srcOrd="4" destOrd="0" presId="urn:microsoft.com/office/officeart/2005/8/layout/orgChart1"/>
    <dgm:cxn modelId="{355F4F32-5A3A-4875-AE5E-089613F4DF2A}" type="presParOf" srcId="{EA12F7C6-FC3A-452C-B930-64E4EC500AA2}" destId="{31FCC2E5-C5F6-4BFF-90BA-7006564C99D4}" srcOrd="5" destOrd="0" presId="urn:microsoft.com/office/officeart/2005/8/layout/orgChart1"/>
    <dgm:cxn modelId="{475DB760-A9FC-4E02-85FD-E1E05C050905}" type="presParOf" srcId="{31FCC2E5-C5F6-4BFF-90BA-7006564C99D4}" destId="{709D3B12-DC0C-4667-87E1-4F47B191ECBE}" srcOrd="0" destOrd="0" presId="urn:microsoft.com/office/officeart/2005/8/layout/orgChart1"/>
    <dgm:cxn modelId="{F1E90ADD-A239-4EC9-8EC2-96DEE9367AEF}" type="presParOf" srcId="{709D3B12-DC0C-4667-87E1-4F47B191ECBE}" destId="{B563D364-D014-4954-9DE7-D75769C38F55}" srcOrd="0" destOrd="0" presId="urn:microsoft.com/office/officeart/2005/8/layout/orgChart1"/>
    <dgm:cxn modelId="{1A4FE681-1B18-4630-8351-C389C2AACBB3}" type="presParOf" srcId="{709D3B12-DC0C-4667-87E1-4F47B191ECBE}" destId="{04A06F9A-ACC6-453D-873A-39EA435373D7}" srcOrd="1" destOrd="0" presId="urn:microsoft.com/office/officeart/2005/8/layout/orgChart1"/>
    <dgm:cxn modelId="{4C1932B3-3C75-4F61-90C3-583410CB24DD}" type="presParOf" srcId="{31FCC2E5-C5F6-4BFF-90BA-7006564C99D4}" destId="{6422504A-A180-4603-9AC4-EBB5F936F272}" srcOrd="1" destOrd="0" presId="urn:microsoft.com/office/officeart/2005/8/layout/orgChart1"/>
    <dgm:cxn modelId="{C5B7F66B-31FF-46CD-8CC8-455AA98C0524}" type="presParOf" srcId="{31FCC2E5-C5F6-4BFF-90BA-7006564C99D4}" destId="{C8034F43-1959-4574-8FF1-0B8F6F99B32E}" srcOrd="2" destOrd="0" presId="urn:microsoft.com/office/officeart/2005/8/layout/orgChart1"/>
    <dgm:cxn modelId="{FD61935B-BC7D-4975-B84E-77799900F3DB}" type="presParOf" srcId="{EA12F7C6-FC3A-452C-B930-64E4EC500AA2}" destId="{2A170FD5-4720-4BB6-8EE8-045318A4DA1E}" srcOrd="6" destOrd="0" presId="urn:microsoft.com/office/officeart/2005/8/layout/orgChart1"/>
    <dgm:cxn modelId="{02A221C3-B702-493D-9D38-9B97772B8B0A}" type="presParOf" srcId="{EA12F7C6-FC3A-452C-B930-64E4EC500AA2}" destId="{3855EBDE-26FC-4EA6-9D23-4BB0F2A97980}" srcOrd="7" destOrd="0" presId="urn:microsoft.com/office/officeart/2005/8/layout/orgChart1"/>
    <dgm:cxn modelId="{974990FD-AD6C-4A90-93E9-FD3A97161CAA}" type="presParOf" srcId="{3855EBDE-26FC-4EA6-9D23-4BB0F2A97980}" destId="{2042948F-F3C0-422E-9601-5A0B184D5DE7}" srcOrd="0" destOrd="0" presId="urn:microsoft.com/office/officeart/2005/8/layout/orgChart1"/>
    <dgm:cxn modelId="{44793128-7EF1-42E3-A6F1-3089831D0FD6}" type="presParOf" srcId="{2042948F-F3C0-422E-9601-5A0B184D5DE7}" destId="{15D86912-2FE6-4261-930D-72DA38B9AF40}" srcOrd="0" destOrd="0" presId="urn:microsoft.com/office/officeart/2005/8/layout/orgChart1"/>
    <dgm:cxn modelId="{9EFC5C2F-849C-4486-B8AA-B81987C457A1}" type="presParOf" srcId="{2042948F-F3C0-422E-9601-5A0B184D5DE7}" destId="{95A9FEE9-9700-475B-ADA4-A5446ED9C15B}" srcOrd="1" destOrd="0" presId="urn:microsoft.com/office/officeart/2005/8/layout/orgChart1"/>
    <dgm:cxn modelId="{7355C373-ECCE-4644-AB79-B7E1387A61E8}" type="presParOf" srcId="{3855EBDE-26FC-4EA6-9D23-4BB0F2A97980}" destId="{4A467893-E76E-4465-89EE-55173629649A}" srcOrd="1" destOrd="0" presId="urn:microsoft.com/office/officeart/2005/8/layout/orgChart1"/>
    <dgm:cxn modelId="{EEC5F729-167B-4421-99DE-F1C0DA2C3872}" type="presParOf" srcId="{3855EBDE-26FC-4EA6-9D23-4BB0F2A97980}" destId="{33376425-E8F4-41B7-80E1-80321B618494}" srcOrd="2" destOrd="0" presId="urn:microsoft.com/office/officeart/2005/8/layout/orgChart1"/>
    <dgm:cxn modelId="{CB0D8522-93CB-4FD5-9B1D-DCDEAF190B6A}" type="presParOf" srcId="{EA12F7C6-FC3A-452C-B930-64E4EC500AA2}" destId="{06DF9E0C-60C5-4F4A-87D3-5A23666D188E}" srcOrd="8" destOrd="0" presId="urn:microsoft.com/office/officeart/2005/8/layout/orgChart1"/>
    <dgm:cxn modelId="{FF421EA1-AE5F-4D5D-B758-9CE12BA846F0}" type="presParOf" srcId="{EA12F7C6-FC3A-452C-B930-64E4EC500AA2}" destId="{00C9F1DC-7D6B-4944-BCAC-C214F29C10D2}" srcOrd="9" destOrd="0" presId="urn:microsoft.com/office/officeart/2005/8/layout/orgChart1"/>
    <dgm:cxn modelId="{208ADF01-F07B-4F66-BC3A-F065229802FF}" type="presParOf" srcId="{00C9F1DC-7D6B-4944-BCAC-C214F29C10D2}" destId="{D086E09A-62CD-4449-9C8F-44D92CFFB09D}" srcOrd="0" destOrd="0" presId="urn:microsoft.com/office/officeart/2005/8/layout/orgChart1"/>
    <dgm:cxn modelId="{E4772CDF-2AC3-4E08-B74C-53B844AE1279}" type="presParOf" srcId="{D086E09A-62CD-4449-9C8F-44D92CFFB09D}" destId="{BFD8B13C-6BCD-459D-A9F8-531A4E379689}" srcOrd="0" destOrd="0" presId="urn:microsoft.com/office/officeart/2005/8/layout/orgChart1"/>
    <dgm:cxn modelId="{0DD12A72-D6CE-4C64-BD41-FE296C759F46}" type="presParOf" srcId="{D086E09A-62CD-4449-9C8F-44D92CFFB09D}" destId="{995422A4-7994-47C4-8DE2-A177B20D00B2}" srcOrd="1" destOrd="0" presId="urn:microsoft.com/office/officeart/2005/8/layout/orgChart1"/>
    <dgm:cxn modelId="{F522C02A-FA13-40BC-80C6-D435E124662E}" type="presParOf" srcId="{00C9F1DC-7D6B-4944-BCAC-C214F29C10D2}" destId="{729C586D-CBFD-4955-92DD-768AA75D8610}" srcOrd="1" destOrd="0" presId="urn:microsoft.com/office/officeart/2005/8/layout/orgChart1"/>
    <dgm:cxn modelId="{5B8F7554-0F2F-453A-AD49-58B5A7DC14E4}" type="presParOf" srcId="{00C9F1DC-7D6B-4944-BCAC-C214F29C10D2}" destId="{090270BF-C00E-4BC5-B3E4-EC810C3B3083}" srcOrd="2" destOrd="0" presId="urn:microsoft.com/office/officeart/2005/8/layout/orgChart1"/>
    <dgm:cxn modelId="{6DF61D09-B577-4FF2-A691-E92ABB986850}" type="presParOf" srcId="{921A4AF0-1829-47A7-AD04-D97BB83B502A}" destId="{CDDBD4D0-D19B-4A7E-8309-1446369C4638}" srcOrd="2" destOrd="0" presId="urn:microsoft.com/office/officeart/2005/8/layout/orgChart1"/>
    <dgm:cxn modelId="{A6FB356B-EA93-44D4-8889-2CD9F8900F00}" type="presParOf" srcId="{BAA2F3CD-E922-47D0-B1D9-8EDA89C792E1}" destId="{E03C107A-7119-49E9-B56C-485DC250E87B}" srcOrd="4" destOrd="0" presId="urn:microsoft.com/office/officeart/2005/8/layout/orgChart1"/>
    <dgm:cxn modelId="{C0FEE497-DB5F-4C31-915E-12C37E13D3B5}" type="presParOf" srcId="{BAA2F3CD-E922-47D0-B1D9-8EDA89C792E1}" destId="{50555C6B-F7DC-4623-B745-70392BE9F059}" srcOrd="5" destOrd="0" presId="urn:microsoft.com/office/officeart/2005/8/layout/orgChart1"/>
    <dgm:cxn modelId="{B046F33A-858E-4D53-B0D2-99942C0E9922}" type="presParOf" srcId="{50555C6B-F7DC-4623-B745-70392BE9F059}" destId="{58724D0C-CAD9-40EB-8FAC-A87D953F5EE1}" srcOrd="0" destOrd="0" presId="urn:microsoft.com/office/officeart/2005/8/layout/orgChart1"/>
    <dgm:cxn modelId="{87F2B521-BE0E-4347-81CA-6FCFA7D32082}" type="presParOf" srcId="{58724D0C-CAD9-40EB-8FAC-A87D953F5EE1}" destId="{4C49AA41-39C1-4D9C-81FB-D4B0B8ED19BA}" srcOrd="0" destOrd="0" presId="urn:microsoft.com/office/officeart/2005/8/layout/orgChart1"/>
    <dgm:cxn modelId="{AC4DB6A0-E80E-4DA5-8EB5-458CE638B4F4}" type="presParOf" srcId="{58724D0C-CAD9-40EB-8FAC-A87D953F5EE1}" destId="{DDD45D15-DBB1-4253-9377-16B7F775C295}" srcOrd="1" destOrd="0" presId="urn:microsoft.com/office/officeart/2005/8/layout/orgChart1"/>
    <dgm:cxn modelId="{8D64A13A-16E8-43BC-997C-AFAD6CFCA61B}" type="presParOf" srcId="{50555C6B-F7DC-4623-B745-70392BE9F059}" destId="{F6DACE4B-73E6-4C75-8A1E-5F2E1C8FB69E}" srcOrd="1" destOrd="0" presId="urn:microsoft.com/office/officeart/2005/8/layout/orgChart1"/>
    <dgm:cxn modelId="{A12490CC-7107-47A4-814D-834E6295DBD7}" type="presParOf" srcId="{F6DACE4B-73E6-4C75-8A1E-5F2E1C8FB69E}" destId="{276D041F-C1B7-48F7-B5BD-6C779CFD3DFF}" srcOrd="0" destOrd="0" presId="urn:microsoft.com/office/officeart/2005/8/layout/orgChart1"/>
    <dgm:cxn modelId="{ED7AC256-6FB6-4D80-AED8-4828965378A5}" type="presParOf" srcId="{F6DACE4B-73E6-4C75-8A1E-5F2E1C8FB69E}" destId="{5471450C-D92B-430D-B741-0D90450BE7E5}" srcOrd="1" destOrd="0" presId="urn:microsoft.com/office/officeart/2005/8/layout/orgChart1"/>
    <dgm:cxn modelId="{79E911F9-258B-440D-96FF-F1EB4D521320}" type="presParOf" srcId="{5471450C-D92B-430D-B741-0D90450BE7E5}" destId="{63169AFC-E27A-4505-9E56-D42AF5EC7D7F}" srcOrd="0" destOrd="0" presId="urn:microsoft.com/office/officeart/2005/8/layout/orgChart1"/>
    <dgm:cxn modelId="{6B3FB6BD-DA5C-41D7-83D8-4E4D44A98C98}" type="presParOf" srcId="{63169AFC-E27A-4505-9E56-D42AF5EC7D7F}" destId="{F964AE8F-E956-4EAD-ABE2-79157B6F02AB}" srcOrd="0" destOrd="0" presId="urn:microsoft.com/office/officeart/2005/8/layout/orgChart1"/>
    <dgm:cxn modelId="{7DE3224E-7FC4-4D96-BA5A-FC321D719580}" type="presParOf" srcId="{63169AFC-E27A-4505-9E56-D42AF5EC7D7F}" destId="{B66C774B-63BB-4B1A-ADC1-5B314419CF28}" srcOrd="1" destOrd="0" presId="urn:microsoft.com/office/officeart/2005/8/layout/orgChart1"/>
    <dgm:cxn modelId="{633B4049-8015-4C5F-A3D7-07C28D0BF9E7}" type="presParOf" srcId="{5471450C-D92B-430D-B741-0D90450BE7E5}" destId="{5C514C45-1A08-4C84-863D-F1A693D56A0D}" srcOrd="1" destOrd="0" presId="urn:microsoft.com/office/officeart/2005/8/layout/orgChart1"/>
    <dgm:cxn modelId="{96D68158-BAB7-4F66-8BE7-94FA00513860}" type="presParOf" srcId="{5471450C-D92B-430D-B741-0D90450BE7E5}" destId="{75356625-1989-471E-8EA6-ACDD3F01E898}" srcOrd="2" destOrd="0" presId="urn:microsoft.com/office/officeart/2005/8/layout/orgChart1"/>
    <dgm:cxn modelId="{343C2AEB-BFB3-4781-928E-71B81870A747}" type="presParOf" srcId="{F6DACE4B-73E6-4C75-8A1E-5F2E1C8FB69E}" destId="{B77AC9C1-D75A-429E-B849-8BD87C212083}" srcOrd="2" destOrd="0" presId="urn:microsoft.com/office/officeart/2005/8/layout/orgChart1"/>
    <dgm:cxn modelId="{2145DA0C-976D-4672-8CE9-22EEFBCCCFA5}" type="presParOf" srcId="{F6DACE4B-73E6-4C75-8A1E-5F2E1C8FB69E}" destId="{B6436AF6-70FD-417A-94E1-A52C15A0E256}" srcOrd="3" destOrd="0" presId="urn:microsoft.com/office/officeart/2005/8/layout/orgChart1"/>
    <dgm:cxn modelId="{95A87DC9-1C64-487C-9D8A-6D93B9A4F677}" type="presParOf" srcId="{B6436AF6-70FD-417A-94E1-A52C15A0E256}" destId="{0DC9EA2C-2960-451F-9A5E-B35EE21F6BF2}" srcOrd="0" destOrd="0" presId="urn:microsoft.com/office/officeart/2005/8/layout/orgChart1"/>
    <dgm:cxn modelId="{26125AE5-49C7-4B5A-B395-1763F2119D82}" type="presParOf" srcId="{0DC9EA2C-2960-451F-9A5E-B35EE21F6BF2}" destId="{D9E75BF1-7B04-4721-9686-6C467D925579}" srcOrd="0" destOrd="0" presId="urn:microsoft.com/office/officeart/2005/8/layout/orgChart1"/>
    <dgm:cxn modelId="{62831CC3-13FB-49AA-9347-6884C898E6C0}" type="presParOf" srcId="{0DC9EA2C-2960-451F-9A5E-B35EE21F6BF2}" destId="{7A3FEDFA-38F9-46CC-8E6B-3B132DCAC6A7}" srcOrd="1" destOrd="0" presId="urn:microsoft.com/office/officeart/2005/8/layout/orgChart1"/>
    <dgm:cxn modelId="{37C3F71C-CF7B-4F36-85CA-32780440A6B8}" type="presParOf" srcId="{B6436AF6-70FD-417A-94E1-A52C15A0E256}" destId="{5CFB5E09-6AD3-4089-A90D-9F720ABFB031}" srcOrd="1" destOrd="0" presId="urn:microsoft.com/office/officeart/2005/8/layout/orgChart1"/>
    <dgm:cxn modelId="{02AFA207-52C9-4503-8415-7FE0451744BF}" type="presParOf" srcId="{B6436AF6-70FD-417A-94E1-A52C15A0E256}" destId="{DD8B7141-3355-49EB-AB2D-B29D1D4E57CC}" srcOrd="2" destOrd="0" presId="urn:microsoft.com/office/officeart/2005/8/layout/orgChart1"/>
    <dgm:cxn modelId="{ED5C96F9-A9B9-49FB-AD58-8B9154DE4C0F}" type="presParOf" srcId="{F6DACE4B-73E6-4C75-8A1E-5F2E1C8FB69E}" destId="{E5C7F4D1-F341-42F0-ACBA-65F0732AA820}" srcOrd="4" destOrd="0" presId="urn:microsoft.com/office/officeart/2005/8/layout/orgChart1"/>
    <dgm:cxn modelId="{14B88F87-B49E-494E-8921-B75C099891FF}" type="presParOf" srcId="{F6DACE4B-73E6-4C75-8A1E-5F2E1C8FB69E}" destId="{92E99910-F323-4EE5-A91E-36ABB2DC7797}" srcOrd="5" destOrd="0" presId="urn:microsoft.com/office/officeart/2005/8/layout/orgChart1"/>
    <dgm:cxn modelId="{C551B48E-8AA5-4A5E-96BD-04D45370EB49}" type="presParOf" srcId="{92E99910-F323-4EE5-A91E-36ABB2DC7797}" destId="{ECAF94D4-DD44-4EFA-BB58-F2CAA959F75B}" srcOrd="0" destOrd="0" presId="urn:microsoft.com/office/officeart/2005/8/layout/orgChart1"/>
    <dgm:cxn modelId="{6C923A56-6736-4EC3-8B15-7CEFB2EBB68A}" type="presParOf" srcId="{ECAF94D4-DD44-4EFA-BB58-F2CAA959F75B}" destId="{3B47047C-F92B-47C5-B429-7665E1EADD20}" srcOrd="0" destOrd="0" presId="urn:microsoft.com/office/officeart/2005/8/layout/orgChart1"/>
    <dgm:cxn modelId="{F770CEC4-85D2-440F-AEC7-51114059BDA1}" type="presParOf" srcId="{ECAF94D4-DD44-4EFA-BB58-F2CAA959F75B}" destId="{A96FB20D-ED71-442F-9DFC-EBB6D303B183}" srcOrd="1" destOrd="0" presId="urn:microsoft.com/office/officeart/2005/8/layout/orgChart1"/>
    <dgm:cxn modelId="{6CC14FB4-878D-447C-9604-B6F075F04D28}" type="presParOf" srcId="{92E99910-F323-4EE5-A91E-36ABB2DC7797}" destId="{2B77104B-8BD8-411B-8C04-BD4593DC2124}" srcOrd="1" destOrd="0" presId="urn:microsoft.com/office/officeart/2005/8/layout/orgChart1"/>
    <dgm:cxn modelId="{FDF3B26E-09C8-4780-9A13-124AC39D57B0}" type="presParOf" srcId="{92E99910-F323-4EE5-A91E-36ABB2DC7797}" destId="{066E9031-68B4-40DF-83F8-8AAB6A27A7CC}" srcOrd="2" destOrd="0" presId="urn:microsoft.com/office/officeart/2005/8/layout/orgChart1"/>
    <dgm:cxn modelId="{DF2DBD30-BD76-445C-866E-7136A3F9269A}" type="presParOf" srcId="{50555C6B-F7DC-4623-B745-70392BE9F059}" destId="{27C9CFAC-3079-40A4-A11E-1805D3667AC4}" srcOrd="2" destOrd="0" presId="urn:microsoft.com/office/officeart/2005/8/layout/orgChart1"/>
    <dgm:cxn modelId="{F651F33D-4CE4-4280-A8CA-E07F91B900BA}" type="presParOf" srcId="{BAA2F3CD-E922-47D0-B1D9-8EDA89C792E1}" destId="{DEB4CE93-B980-460B-902E-31FEA277D056}" srcOrd="6" destOrd="0" presId="urn:microsoft.com/office/officeart/2005/8/layout/orgChart1"/>
    <dgm:cxn modelId="{2ACD95C5-94B6-4130-8F1C-FD5A092EE029}" type="presParOf" srcId="{BAA2F3CD-E922-47D0-B1D9-8EDA89C792E1}" destId="{90F0F33D-5140-412A-819E-B11DCF60B8E0}" srcOrd="7" destOrd="0" presId="urn:microsoft.com/office/officeart/2005/8/layout/orgChart1"/>
    <dgm:cxn modelId="{99F8613E-7104-4807-96BB-DF0C67477E18}" type="presParOf" srcId="{90F0F33D-5140-412A-819E-B11DCF60B8E0}" destId="{55075F70-CC06-419C-9D54-F9CF2EE99945}" srcOrd="0" destOrd="0" presId="urn:microsoft.com/office/officeart/2005/8/layout/orgChart1"/>
    <dgm:cxn modelId="{6DE66A33-C4BF-429B-9E35-EDFBEEE67E6F}" type="presParOf" srcId="{55075F70-CC06-419C-9D54-F9CF2EE99945}" destId="{377E8AD8-343B-49F3-BCB1-80B13A2D8444}" srcOrd="0" destOrd="0" presId="urn:microsoft.com/office/officeart/2005/8/layout/orgChart1"/>
    <dgm:cxn modelId="{40F8917B-1A10-45D0-8E38-5CACC0B24D4C}" type="presParOf" srcId="{55075F70-CC06-419C-9D54-F9CF2EE99945}" destId="{61E55E57-4F7C-4BFE-AA21-5F85B2B54147}" srcOrd="1" destOrd="0" presId="urn:microsoft.com/office/officeart/2005/8/layout/orgChart1"/>
    <dgm:cxn modelId="{2B4C18DC-4E84-45A2-B37F-A09AFDB413D3}" type="presParOf" srcId="{90F0F33D-5140-412A-819E-B11DCF60B8E0}" destId="{B69349F8-B33B-405E-80DE-BC1C56D117D5}" srcOrd="1" destOrd="0" presId="urn:microsoft.com/office/officeart/2005/8/layout/orgChart1"/>
    <dgm:cxn modelId="{25BB7F6B-8CAE-4FC8-831B-D1520F82652D}" type="presParOf" srcId="{90F0F33D-5140-412A-819E-B11DCF60B8E0}" destId="{F0C8562F-4A27-42F6-AB39-27F48A3B7045}" srcOrd="2" destOrd="0" presId="urn:microsoft.com/office/officeart/2005/8/layout/orgChart1"/>
    <dgm:cxn modelId="{A5629605-0F09-4BC4-A41E-535C6200FD45}" type="presParOf" srcId="{BAA2F3CD-E922-47D0-B1D9-8EDA89C792E1}" destId="{ACBA2BC1-1B1D-4683-9BA5-492AC29F0435}" srcOrd="8" destOrd="0" presId="urn:microsoft.com/office/officeart/2005/8/layout/orgChart1"/>
    <dgm:cxn modelId="{0A29E84E-E0AC-48C0-B200-4F394976241C}" type="presParOf" srcId="{BAA2F3CD-E922-47D0-B1D9-8EDA89C792E1}" destId="{CB47F39D-679B-4701-9E2B-9A5199289601}" srcOrd="9" destOrd="0" presId="urn:microsoft.com/office/officeart/2005/8/layout/orgChart1"/>
    <dgm:cxn modelId="{9A7CC21D-CEE9-4D5D-87E3-F1E012602FC9}" type="presParOf" srcId="{CB47F39D-679B-4701-9E2B-9A5199289601}" destId="{6A4EDEA8-4ADA-4F01-AF25-6C29A471A552}" srcOrd="0" destOrd="0" presId="urn:microsoft.com/office/officeart/2005/8/layout/orgChart1"/>
    <dgm:cxn modelId="{58B57D67-BDB6-44CD-98EF-AD7D37DC802B}" type="presParOf" srcId="{6A4EDEA8-4ADA-4F01-AF25-6C29A471A552}" destId="{3C270F94-FB08-4A0B-975C-B7BB1123BE56}" srcOrd="0" destOrd="0" presId="urn:microsoft.com/office/officeart/2005/8/layout/orgChart1"/>
    <dgm:cxn modelId="{574ABCBA-2D37-4F26-A9F6-AB4331DCE6DA}" type="presParOf" srcId="{6A4EDEA8-4ADA-4F01-AF25-6C29A471A552}" destId="{39E29DE2-25C6-4E50-A97E-13C50A64A06A}" srcOrd="1" destOrd="0" presId="urn:microsoft.com/office/officeart/2005/8/layout/orgChart1"/>
    <dgm:cxn modelId="{A51D3107-1113-4D65-8796-AD6A4FB9B19E}" type="presParOf" srcId="{CB47F39D-679B-4701-9E2B-9A5199289601}" destId="{AC78A12E-AA79-4D16-B2F0-4649451006AE}" srcOrd="1" destOrd="0" presId="urn:microsoft.com/office/officeart/2005/8/layout/orgChart1"/>
    <dgm:cxn modelId="{7B5CA9C1-D26D-4EBC-9711-8ED271246E80}" type="presParOf" srcId="{AC78A12E-AA79-4D16-B2F0-4649451006AE}" destId="{85FAD2DF-C62F-4DF3-8576-1DB779080B18}" srcOrd="0" destOrd="0" presId="urn:microsoft.com/office/officeart/2005/8/layout/orgChart1"/>
    <dgm:cxn modelId="{41316712-499C-4539-AD9A-4EDE5436FB34}" type="presParOf" srcId="{AC78A12E-AA79-4D16-B2F0-4649451006AE}" destId="{DBF5AA81-8073-4276-8F48-AC0BA68EA665}" srcOrd="1" destOrd="0" presId="urn:microsoft.com/office/officeart/2005/8/layout/orgChart1"/>
    <dgm:cxn modelId="{C032358E-FEE3-4968-9C06-1A241B4BD2AE}" type="presParOf" srcId="{DBF5AA81-8073-4276-8F48-AC0BA68EA665}" destId="{A193DE09-6FFA-41C1-9862-AD8721FB00D0}" srcOrd="0" destOrd="0" presId="urn:microsoft.com/office/officeart/2005/8/layout/orgChart1"/>
    <dgm:cxn modelId="{0E7D298C-0170-4EE9-9415-3F6E17FA0E42}" type="presParOf" srcId="{A193DE09-6FFA-41C1-9862-AD8721FB00D0}" destId="{235724B2-EE91-4A26-981E-DC95799588CD}" srcOrd="0" destOrd="0" presId="urn:microsoft.com/office/officeart/2005/8/layout/orgChart1"/>
    <dgm:cxn modelId="{1925DC9D-B931-4125-B900-1CA86F21BFD9}" type="presParOf" srcId="{A193DE09-6FFA-41C1-9862-AD8721FB00D0}" destId="{BE4D1EEE-BFC7-41C1-965E-9EC0E4D26474}" srcOrd="1" destOrd="0" presId="urn:microsoft.com/office/officeart/2005/8/layout/orgChart1"/>
    <dgm:cxn modelId="{FD724AE8-53F2-4075-8071-D242776F07E8}" type="presParOf" srcId="{DBF5AA81-8073-4276-8F48-AC0BA68EA665}" destId="{66D5B8B2-2276-4916-8C89-CAAFBE50652D}" srcOrd="1" destOrd="0" presId="urn:microsoft.com/office/officeart/2005/8/layout/orgChart1"/>
    <dgm:cxn modelId="{819FB726-F79B-4158-93CF-4F28A451F6BF}" type="presParOf" srcId="{DBF5AA81-8073-4276-8F48-AC0BA68EA665}" destId="{DABD0785-7D50-4EA0-8CBD-A6C9E20F0D3E}" srcOrd="2" destOrd="0" presId="urn:microsoft.com/office/officeart/2005/8/layout/orgChart1"/>
    <dgm:cxn modelId="{8C5DCBA4-C536-4C20-BFA3-687C59E9F974}" type="presParOf" srcId="{AC78A12E-AA79-4D16-B2F0-4649451006AE}" destId="{5B198C5C-2D59-45C6-813C-6A59AC20831D}" srcOrd="2" destOrd="0" presId="urn:microsoft.com/office/officeart/2005/8/layout/orgChart1"/>
    <dgm:cxn modelId="{9552B83C-AABB-4092-B0DC-05152AECA444}" type="presParOf" srcId="{AC78A12E-AA79-4D16-B2F0-4649451006AE}" destId="{9989C489-A74F-4F97-8977-2E0E46CEA1AB}" srcOrd="3" destOrd="0" presId="urn:microsoft.com/office/officeart/2005/8/layout/orgChart1"/>
    <dgm:cxn modelId="{69FAB321-DC13-4D6A-8A94-12B1730BFFE8}" type="presParOf" srcId="{9989C489-A74F-4F97-8977-2E0E46CEA1AB}" destId="{9AF229B0-4C7E-4D25-8FF2-3F2AC94DCF9D}" srcOrd="0" destOrd="0" presId="urn:microsoft.com/office/officeart/2005/8/layout/orgChart1"/>
    <dgm:cxn modelId="{213B5EB7-1DD8-4B78-89C6-9163329EACB2}" type="presParOf" srcId="{9AF229B0-4C7E-4D25-8FF2-3F2AC94DCF9D}" destId="{113BA307-42DF-4614-905C-EABB0141C850}" srcOrd="0" destOrd="0" presId="urn:microsoft.com/office/officeart/2005/8/layout/orgChart1"/>
    <dgm:cxn modelId="{E996874C-24A4-4422-8403-B29268BD1BDF}" type="presParOf" srcId="{9AF229B0-4C7E-4D25-8FF2-3F2AC94DCF9D}" destId="{B52E4147-54BC-4A02-AE5E-D1F0ECE56027}" srcOrd="1" destOrd="0" presId="urn:microsoft.com/office/officeart/2005/8/layout/orgChart1"/>
    <dgm:cxn modelId="{A3D357F8-E4DF-444B-92B2-B4E8BDE71C25}" type="presParOf" srcId="{9989C489-A74F-4F97-8977-2E0E46CEA1AB}" destId="{8FA44AC4-1265-43F3-8A38-1EB50DED39B4}" srcOrd="1" destOrd="0" presId="urn:microsoft.com/office/officeart/2005/8/layout/orgChart1"/>
    <dgm:cxn modelId="{EECFFA59-8D6B-4923-A373-BF3E0A726E02}" type="presParOf" srcId="{9989C489-A74F-4F97-8977-2E0E46CEA1AB}" destId="{2E076FE3-582E-46D5-BE29-82514723B40D}" srcOrd="2" destOrd="0" presId="urn:microsoft.com/office/officeart/2005/8/layout/orgChart1"/>
    <dgm:cxn modelId="{94DDC85F-60A2-43EA-A7B4-595B1D584290}" type="presParOf" srcId="{CB47F39D-679B-4701-9E2B-9A5199289601}" destId="{E6FCD7A4-9CBB-4722-B5BF-3BD77E1500D8}" srcOrd="2" destOrd="0" presId="urn:microsoft.com/office/officeart/2005/8/layout/orgChart1"/>
    <dgm:cxn modelId="{6A15B057-1A1E-4BDF-A164-1A2DDF90CCB0}" type="presParOf" srcId="{BAA2F3CD-E922-47D0-B1D9-8EDA89C792E1}" destId="{DCA7E95F-19D7-4FE1-B131-96D28E269A36}" srcOrd="10" destOrd="0" presId="urn:microsoft.com/office/officeart/2005/8/layout/orgChart1"/>
    <dgm:cxn modelId="{C1BA157E-9829-4CEB-9B57-84E7F6153D37}" type="presParOf" srcId="{BAA2F3CD-E922-47D0-B1D9-8EDA89C792E1}" destId="{A6D90297-4767-4CE1-8B74-034F97AA186C}" srcOrd="11" destOrd="0" presId="urn:microsoft.com/office/officeart/2005/8/layout/orgChart1"/>
    <dgm:cxn modelId="{7A26F970-2189-4E2A-A3F0-39E9011C0868}" type="presParOf" srcId="{A6D90297-4767-4CE1-8B74-034F97AA186C}" destId="{C474396E-DABB-4F0F-8DA8-D33DFC5DE993}" srcOrd="0" destOrd="0" presId="urn:microsoft.com/office/officeart/2005/8/layout/orgChart1"/>
    <dgm:cxn modelId="{1EBC05C5-0103-44F8-83F7-6EDFE94537B0}" type="presParOf" srcId="{C474396E-DABB-4F0F-8DA8-D33DFC5DE993}" destId="{271C0DA3-5E77-4267-84C7-ED5D44889D9C}" srcOrd="0" destOrd="0" presId="urn:microsoft.com/office/officeart/2005/8/layout/orgChart1"/>
    <dgm:cxn modelId="{0B99AE20-FDD5-449D-95E6-1088447E18FE}" type="presParOf" srcId="{C474396E-DABB-4F0F-8DA8-D33DFC5DE993}" destId="{D6C26C92-1BE6-43F6-B357-42EE8FE1971A}" srcOrd="1" destOrd="0" presId="urn:microsoft.com/office/officeart/2005/8/layout/orgChart1"/>
    <dgm:cxn modelId="{19C2C119-045C-4DCB-8654-E8EFB48BEAE1}" type="presParOf" srcId="{A6D90297-4767-4CE1-8B74-034F97AA186C}" destId="{761A470A-5352-4EFA-818E-EBD20147DEC2}" srcOrd="1" destOrd="0" presId="urn:microsoft.com/office/officeart/2005/8/layout/orgChart1"/>
    <dgm:cxn modelId="{B7646D4F-9B96-4A4E-893D-AA13C24F2BDC}" type="presParOf" srcId="{761A470A-5352-4EFA-818E-EBD20147DEC2}" destId="{3F340D14-82E7-443F-8CEF-E29E7B87A581}" srcOrd="0" destOrd="0" presId="urn:microsoft.com/office/officeart/2005/8/layout/orgChart1"/>
    <dgm:cxn modelId="{E46340B7-26FA-460D-AF1C-4C442772867F}" type="presParOf" srcId="{761A470A-5352-4EFA-818E-EBD20147DEC2}" destId="{A00952AF-85A7-4EA0-BBD9-E50DC9BC949B}" srcOrd="1" destOrd="0" presId="urn:microsoft.com/office/officeart/2005/8/layout/orgChart1"/>
    <dgm:cxn modelId="{4298EDF8-1740-4CD2-B146-CDD22E0758C9}" type="presParOf" srcId="{A00952AF-85A7-4EA0-BBD9-E50DC9BC949B}" destId="{54AC74CF-B467-4FBA-A9A2-0A9F82CEABB4}" srcOrd="0" destOrd="0" presId="urn:microsoft.com/office/officeart/2005/8/layout/orgChart1"/>
    <dgm:cxn modelId="{D543D490-9006-4E91-AF66-BD2DDB02D4F5}" type="presParOf" srcId="{54AC74CF-B467-4FBA-A9A2-0A9F82CEABB4}" destId="{AE9F32EC-45B0-4D2D-B866-0B5FF1CE5CC4}" srcOrd="0" destOrd="0" presId="urn:microsoft.com/office/officeart/2005/8/layout/orgChart1"/>
    <dgm:cxn modelId="{6E519627-6370-4C7A-A989-40B652F107CA}" type="presParOf" srcId="{54AC74CF-B467-4FBA-A9A2-0A9F82CEABB4}" destId="{07262E37-4A13-46CA-86BB-52BE73A1719E}" srcOrd="1" destOrd="0" presId="urn:microsoft.com/office/officeart/2005/8/layout/orgChart1"/>
    <dgm:cxn modelId="{8107B0F8-366A-4394-8F90-67E2ECD2B09D}" type="presParOf" srcId="{A00952AF-85A7-4EA0-BBD9-E50DC9BC949B}" destId="{6AE87EE5-7CF4-468C-B559-5F70DCB60732}" srcOrd="1" destOrd="0" presId="urn:microsoft.com/office/officeart/2005/8/layout/orgChart1"/>
    <dgm:cxn modelId="{A3C40501-F3B6-4E1C-B3CA-9F0415E0917B}" type="presParOf" srcId="{A00952AF-85A7-4EA0-BBD9-E50DC9BC949B}" destId="{2D35D5E4-3BFF-4E14-9875-1CA7E238A4B6}" srcOrd="2" destOrd="0" presId="urn:microsoft.com/office/officeart/2005/8/layout/orgChart1"/>
    <dgm:cxn modelId="{6C8018C1-D7E4-4518-9EA7-FA3C4370DCAF}" type="presParOf" srcId="{761A470A-5352-4EFA-818E-EBD20147DEC2}" destId="{DB135D9B-A64F-4784-9728-A389E2308FEB}" srcOrd="2" destOrd="0" presId="urn:microsoft.com/office/officeart/2005/8/layout/orgChart1"/>
    <dgm:cxn modelId="{F644512B-0D21-44BC-BBF9-9A2E0E516FA3}" type="presParOf" srcId="{761A470A-5352-4EFA-818E-EBD20147DEC2}" destId="{5022A700-4EBD-46E3-A9D8-641FDC1D4E19}" srcOrd="3" destOrd="0" presId="urn:microsoft.com/office/officeart/2005/8/layout/orgChart1"/>
    <dgm:cxn modelId="{1F03A0D4-C3B2-486C-B5CF-80F2489CF61B}" type="presParOf" srcId="{5022A700-4EBD-46E3-A9D8-641FDC1D4E19}" destId="{68A307B6-E51D-47B1-83F5-3E5FA12C2FBD}" srcOrd="0" destOrd="0" presId="urn:microsoft.com/office/officeart/2005/8/layout/orgChart1"/>
    <dgm:cxn modelId="{5D5FBDEC-2511-4148-AE1F-08B161277BFC}" type="presParOf" srcId="{68A307B6-E51D-47B1-83F5-3E5FA12C2FBD}" destId="{B8F4D0EE-3D71-44BC-A349-FBAE2977E208}" srcOrd="0" destOrd="0" presId="urn:microsoft.com/office/officeart/2005/8/layout/orgChart1"/>
    <dgm:cxn modelId="{41D96446-95D4-4395-93CB-FF01B0A5E47F}" type="presParOf" srcId="{68A307B6-E51D-47B1-83F5-3E5FA12C2FBD}" destId="{1CEE9667-DC2D-43D5-B8DA-0D356627E9A5}" srcOrd="1" destOrd="0" presId="urn:microsoft.com/office/officeart/2005/8/layout/orgChart1"/>
    <dgm:cxn modelId="{4D5D650B-0BAA-4531-904F-E279945C1B7D}" type="presParOf" srcId="{5022A700-4EBD-46E3-A9D8-641FDC1D4E19}" destId="{1C36E89D-95C8-4D97-937A-800E11A55501}" srcOrd="1" destOrd="0" presId="urn:microsoft.com/office/officeart/2005/8/layout/orgChart1"/>
    <dgm:cxn modelId="{469E66B9-3975-4FB1-9931-7EC9BBABDF12}" type="presParOf" srcId="{5022A700-4EBD-46E3-A9D8-641FDC1D4E19}" destId="{F48BB2CD-E14C-4475-83D3-CB315C6BDB20}" srcOrd="2" destOrd="0" presId="urn:microsoft.com/office/officeart/2005/8/layout/orgChart1"/>
    <dgm:cxn modelId="{9281378E-0AF6-4DBF-8116-1FA2E700993C}" type="presParOf" srcId="{761A470A-5352-4EFA-818E-EBD20147DEC2}" destId="{1620FF5C-4336-4857-8007-67BB1A93423F}" srcOrd="4" destOrd="0" presId="urn:microsoft.com/office/officeart/2005/8/layout/orgChart1"/>
    <dgm:cxn modelId="{621EE7A4-FAA2-43FD-BD87-5F27778FCDB6}" type="presParOf" srcId="{761A470A-5352-4EFA-818E-EBD20147DEC2}" destId="{755D0FE9-00F0-452D-B409-DF6A1C5A3BCF}" srcOrd="5" destOrd="0" presId="urn:microsoft.com/office/officeart/2005/8/layout/orgChart1"/>
    <dgm:cxn modelId="{F3C9B5BA-6918-4120-8F2E-4AAE0414CABC}" type="presParOf" srcId="{755D0FE9-00F0-452D-B409-DF6A1C5A3BCF}" destId="{1EB1B028-66BB-4F5C-82CC-E64386435B16}" srcOrd="0" destOrd="0" presId="urn:microsoft.com/office/officeart/2005/8/layout/orgChart1"/>
    <dgm:cxn modelId="{99D67C89-293A-4317-AFD2-3B0ADA04AECD}" type="presParOf" srcId="{1EB1B028-66BB-4F5C-82CC-E64386435B16}" destId="{EA4A62CF-6B2B-4166-8DF6-B6668197359B}" srcOrd="0" destOrd="0" presId="urn:microsoft.com/office/officeart/2005/8/layout/orgChart1"/>
    <dgm:cxn modelId="{07E7415A-FE1F-41A4-B9C0-38B34CEDC13E}" type="presParOf" srcId="{1EB1B028-66BB-4F5C-82CC-E64386435B16}" destId="{CCC2DEAE-7A2A-44D4-A2CD-7A2466D0D04F}" srcOrd="1" destOrd="0" presId="urn:microsoft.com/office/officeart/2005/8/layout/orgChart1"/>
    <dgm:cxn modelId="{0E96805D-5EFF-45AB-9E88-F344829AE5EE}" type="presParOf" srcId="{755D0FE9-00F0-452D-B409-DF6A1C5A3BCF}" destId="{030DC8F3-C085-49FD-8B35-206CFE51CE4F}" srcOrd="1" destOrd="0" presId="urn:microsoft.com/office/officeart/2005/8/layout/orgChart1"/>
    <dgm:cxn modelId="{709C8831-409E-4E36-9A65-6AEF84A375DB}" type="presParOf" srcId="{755D0FE9-00F0-452D-B409-DF6A1C5A3BCF}" destId="{A5BA7820-03B0-44DD-A271-3746C990AB32}" srcOrd="2" destOrd="0" presId="urn:microsoft.com/office/officeart/2005/8/layout/orgChart1"/>
    <dgm:cxn modelId="{EDA455CA-743F-4268-BAFD-8416B991F34C}" type="presParOf" srcId="{A6D90297-4767-4CE1-8B74-034F97AA186C}" destId="{C57327E3-43F0-4A1B-A32F-1150C87E3258}" srcOrd="2" destOrd="0" presId="urn:microsoft.com/office/officeart/2005/8/layout/orgChart1"/>
    <dgm:cxn modelId="{60F957D9-4D26-47EF-9D21-A374377C5376}" type="presParOf" srcId="{BAA2F3CD-E922-47D0-B1D9-8EDA89C792E1}" destId="{7EEA353B-6352-43CB-8BF9-C1D36F66E591}" srcOrd="12" destOrd="0" presId="urn:microsoft.com/office/officeart/2005/8/layout/orgChart1"/>
    <dgm:cxn modelId="{28B81271-116C-43ED-A336-95D3743419E1}" type="presParOf" srcId="{BAA2F3CD-E922-47D0-B1D9-8EDA89C792E1}" destId="{C7A47EB8-F618-44D2-B5D1-045E9432E897}" srcOrd="13" destOrd="0" presId="urn:microsoft.com/office/officeart/2005/8/layout/orgChart1"/>
    <dgm:cxn modelId="{71A5B242-C1D4-4D92-B835-7478F6FA03FD}" type="presParOf" srcId="{C7A47EB8-F618-44D2-B5D1-045E9432E897}" destId="{9AF9DB38-70B6-47EB-AE70-FF06A99DC595}" srcOrd="0" destOrd="0" presId="urn:microsoft.com/office/officeart/2005/8/layout/orgChart1"/>
    <dgm:cxn modelId="{F99128F7-CBC5-4862-A0D3-0DC9D1A9F2A7}" type="presParOf" srcId="{9AF9DB38-70B6-47EB-AE70-FF06A99DC595}" destId="{807BB81E-B998-4146-AAE1-CD6603E751DF}" srcOrd="0" destOrd="0" presId="urn:microsoft.com/office/officeart/2005/8/layout/orgChart1"/>
    <dgm:cxn modelId="{615126BA-C853-4272-9E0E-2585CC40926E}" type="presParOf" srcId="{9AF9DB38-70B6-47EB-AE70-FF06A99DC595}" destId="{A590B4A4-7D23-4C59-A986-BAF9B9FC38F2}" srcOrd="1" destOrd="0" presId="urn:microsoft.com/office/officeart/2005/8/layout/orgChart1"/>
    <dgm:cxn modelId="{86019C69-D54E-4E07-A276-EB91104029C9}" type="presParOf" srcId="{C7A47EB8-F618-44D2-B5D1-045E9432E897}" destId="{6F9FD127-767B-40CF-92A6-633C830A850E}" srcOrd="1" destOrd="0" presId="urn:microsoft.com/office/officeart/2005/8/layout/orgChart1"/>
    <dgm:cxn modelId="{EC21E5AA-24E2-4327-A13A-48EC346B65A1}" type="presParOf" srcId="{6F9FD127-767B-40CF-92A6-633C830A850E}" destId="{48B91268-359F-4A23-B696-AD0B35281B71}" srcOrd="0" destOrd="0" presId="urn:microsoft.com/office/officeart/2005/8/layout/orgChart1"/>
    <dgm:cxn modelId="{F6611F84-8411-49F0-A792-91706C34F58A}" type="presParOf" srcId="{6F9FD127-767B-40CF-92A6-633C830A850E}" destId="{5C031172-321A-40C1-8F95-A412B1112220}" srcOrd="1" destOrd="0" presId="urn:microsoft.com/office/officeart/2005/8/layout/orgChart1"/>
    <dgm:cxn modelId="{7348E5B6-4E25-4DB7-A800-557D2B3C7076}" type="presParOf" srcId="{5C031172-321A-40C1-8F95-A412B1112220}" destId="{6E4BBAB0-CB5C-4F58-884B-01238FF3C60D}" srcOrd="0" destOrd="0" presId="urn:microsoft.com/office/officeart/2005/8/layout/orgChart1"/>
    <dgm:cxn modelId="{71FDBD37-2A1B-4C5A-891C-2CB87F40860B}" type="presParOf" srcId="{6E4BBAB0-CB5C-4F58-884B-01238FF3C60D}" destId="{A9DFA90A-2FD4-4D6E-A683-A5C3C2213C68}" srcOrd="0" destOrd="0" presId="urn:microsoft.com/office/officeart/2005/8/layout/orgChart1"/>
    <dgm:cxn modelId="{66ED9B4F-22E5-4369-9F17-391482DF4822}" type="presParOf" srcId="{6E4BBAB0-CB5C-4F58-884B-01238FF3C60D}" destId="{F77D1B7C-E024-4822-AE9F-66A69AB736EC}" srcOrd="1" destOrd="0" presId="urn:microsoft.com/office/officeart/2005/8/layout/orgChart1"/>
    <dgm:cxn modelId="{63C1AD34-381D-4675-881F-82FF0D6F6455}" type="presParOf" srcId="{5C031172-321A-40C1-8F95-A412B1112220}" destId="{CA326966-C181-48E0-A1BB-9BE9A3F9A46B}" srcOrd="1" destOrd="0" presId="urn:microsoft.com/office/officeart/2005/8/layout/orgChart1"/>
    <dgm:cxn modelId="{1FF3A015-88AF-4A57-826B-2CD57052D66B}" type="presParOf" srcId="{5C031172-321A-40C1-8F95-A412B1112220}" destId="{15AF8718-DF4D-406D-8AB6-4942DAFEB14C}" srcOrd="2" destOrd="0" presId="urn:microsoft.com/office/officeart/2005/8/layout/orgChart1"/>
    <dgm:cxn modelId="{099A703B-28D5-40A8-8BD8-43FEFCE1BBCE}" type="presParOf" srcId="{6F9FD127-767B-40CF-92A6-633C830A850E}" destId="{B82617AD-6C98-4156-8CEB-0DC077F4BF8B}" srcOrd="2" destOrd="0" presId="urn:microsoft.com/office/officeart/2005/8/layout/orgChart1"/>
    <dgm:cxn modelId="{B62D2C02-AFFC-4BB9-A658-832CCB3CB6CC}" type="presParOf" srcId="{6F9FD127-767B-40CF-92A6-633C830A850E}" destId="{81838909-9391-4C2D-B5A8-463FD0A0B1AD}" srcOrd="3" destOrd="0" presId="urn:microsoft.com/office/officeart/2005/8/layout/orgChart1"/>
    <dgm:cxn modelId="{02006A7E-C496-4F31-8FE5-C86C558E32D6}" type="presParOf" srcId="{81838909-9391-4C2D-B5A8-463FD0A0B1AD}" destId="{283412D1-E48A-4FD0-B6C0-E50234807615}" srcOrd="0" destOrd="0" presId="urn:microsoft.com/office/officeart/2005/8/layout/orgChart1"/>
    <dgm:cxn modelId="{E30BF36F-0686-44B0-A918-08FC9EC3A211}" type="presParOf" srcId="{283412D1-E48A-4FD0-B6C0-E50234807615}" destId="{AFED1704-6339-4843-8DF4-DAB23E0E20EB}" srcOrd="0" destOrd="0" presId="urn:microsoft.com/office/officeart/2005/8/layout/orgChart1"/>
    <dgm:cxn modelId="{FABAF013-E1B0-405B-8F0B-57C11367B2A2}" type="presParOf" srcId="{283412D1-E48A-4FD0-B6C0-E50234807615}" destId="{4C5C1133-ADDC-43CF-B992-076D2F31B1AC}" srcOrd="1" destOrd="0" presId="urn:microsoft.com/office/officeart/2005/8/layout/orgChart1"/>
    <dgm:cxn modelId="{78BE867C-1E18-4E20-BC85-8C280991682B}" type="presParOf" srcId="{81838909-9391-4C2D-B5A8-463FD0A0B1AD}" destId="{1AE15BB7-CCE5-402C-9B58-C753D0ABADB0}" srcOrd="1" destOrd="0" presId="urn:microsoft.com/office/officeart/2005/8/layout/orgChart1"/>
    <dgm:cxn modelId="{7CC374BD-DE41-43B2-97B8-9D16E6B0C257}" type="presParOf" srcId="{81838909-9391-4C2D-B5A8-463FD0A0B1AD}" destId="{AAD172E4-57E4-4744-9961-420AC4098A63}" srcOrd="2" destOrd="0" presId="urn:microsoft.com/office/officeart/2005/8/layout/orgChart1"/>
    <dgm:cxn modelId="{C2116795-12E8-4DC7-8C56-72BEA82AE066}" type="presParOf" srcId="{C7A47EB8-F618-44D2-B5D1-045E9432E897}" destId="{26D2B40A-3AE0-4BBE-B5A3-4E71CE6A3BC1}" srcOrd="2" destOrd="0" presId="urn:microsoft.com/office/officeart/2005/8/layout/orgChart1"/>
    <dgm:cxn modelId="{F3AC2009-625C-4E60-BCC7-B360C8FFFB85}" type="presParOf" srcId="{BAA2F3CD-E922-47D0-B1D9-8EDA89C792E1}" destId="{57FE5EE9-8F3B-4587-9ABB-481E0CB5CEA6}" srcOrd="14" destOrd="0" presId="urn:microsoft.com/office/officeart/2005/8/layout/orgChart1"/>
    <dgm:cxn modelId="{57C0FF79-5874-47DE-9B28-357805076D0D}" type="presParOf" srcId="{BAA2F3CD-E922-47D0-B1D9-8EDA89C792E1}" destId="{DC3DA46C-AD28-4C9C-A9EF-A379DA784EE4}" srcOrd="15" destOrd="0" presId="urn:microsoft.com/office/officeart/2005/8/layout/orgChart1"/>
    <dgm:cxn modelId="{0DCA463D-635A-4D77-85BC-BC795FC887CF}" type="presParOf" srcId="{DC3DA46C-AD28-4C9C-A9EF-A379DA784EE4}" destId="{295AB896-096C-42AD-877C-CC0B77601AF8}" srcOrd="0" destOrd="0" presId="urn:microsoft.com/office/officeart/2005/8/layout/orgChart1"/>
    <dgm:cxn modelId="{44965681-AF56-43D7-AA52-05D935FE0F06}" type="presParOf" srcId="{295AB896-096C-42AD-877C-CC0B77601AF8}" destId="{FFC69C59-FA20-4890-BC9B-7E9322C0D89F}" srcOrd="0" destOrd="0" presId="urn:microsoft.com/office/officeart/2005/8/layout/orgChart1"/>
    <dgm:cxn modelId="{6670DE97-890E-4353-82F7-095BA85EE0DE}" type="presParOf" srcId="{295AB896-096C-42AD-877C-CC0B77601AF8}" destId="{3AE97C3B-1096-4EFE-AC99-97F98953D4A4}" srcOrd="1" destOrd="0" presId="urn:microsoft.com/office/officeart/2005/8/layout/orgChart1"/>
    <dgm:cxn modelId="{E9D4C425-6F39-48BC-99DA-027D48B959FD}" type="presParOf" srcId="{DC3DA46C-AD28-4C9C-A9EF-A379DA784EE4}" destId="{292398B9-198A-4185-B626-53EB4A5E1EA7}" srcOrd="1" destOrd="0" presId="urn:microsoft.com/office/officeart/2005/8/layout/orgChart1"/>
    <dgm:cxn modelId="{313761BA-BB56-40EB-A53B-131D8654C861}" type="presParOf" srcId="{292398B9-198A-4185-B626-53EB4A5E1EA7}" destId="{34D37567-CAC4-47A4-97EB-51DD73A6125A}" srcOrd="0" destOrd="0" presId="urn:microsoft.com/office/officeart/2005/8/layout/orgChart1"/>
    <dgm:cxn modelId="{DF58E185-0AB3-40AD-B98D-7648B5B8071A}" type="presParOf" srcId="{292398B9-198A-4185-B626-53EB4A5E1EA7}" destId="{699918D7-F4BA-457A-9763-92F43728D66D}" srcOrd="1" destOrd="0" presId="urn:microsoft.com/office/officeart/2005/8/layout/orgChart1"/>
    <dgm:cxn modelId="{E089F410-04EE-4377-AE8C-F2A9B2D7AAF9}" type="presParOf" srcId="{699918D7-F4BA-457A-9763-92F43728D66D}" destId="{EEBBFA10-A850-4435-8E0A-AAF89A03BE7C}" srcOrd="0" destOrd="0" presId="urn:microsoft.com/office/officeart/2005/8/layout/orgChart1"/>
    <dgm:cxn modelId="{E0ABA883-8C88-44CA-8D06-B98A791D4F18}" type="presParOf" srcId="{EEBBFA10-A850-4435-8E0A-AAF89A03BE7C}" destId="{13081207-B2B6-4825-A390-2A8332FAA736}" srcOrd="0" destOrd="0" presId="urn:microsoft.com/office/officeart/2005/8/layout/orgChart1"/>
    <dgm:cxn modelId="{B4819C5B-079A-4464-B2E6-D8558FE0C547}" type="presParOf" srcId="{EEBBFA10-A850-4435-8E0A-AAF89A03BE7C}" destId="{AD7055BF-1E38-4D14-A8BA-C81876B55D3A}" srcOrd="1" destOrd="0" presId="urn:microsoft.com/office/officeart/2005/8/layout/orgChart1"/>
    <dgm:cxn modelId="{B5C61F5E-9CB3-4C94-810B-57C561748830}" type="presParOf" srcId="{699918D7-F4BA-457A-9763-92F43728D66D}" destId="{38D6E890-59BC-4DAF-8C98-5479E557E76E}" srcOrd="1" destOrd="0" presId="urn:microsoft.com/office/officeart/2005/8/layout/orgChart1"/>
    <dgm:cxn modelId="{987A7660-1CCA-44E3-91F7-6515F29661BF}" type="presParOf" srcId="{699918D7-F4BA-457A-9763-92F43728D66D}" destId="{3DF227DA-BE6A-4C70-A42F-31D7FA344D75}" srcOrd="2" destOrd="0" presId="urn:microsoft.com/office/officeart/2005/8/layout/orgChart1"/>
    <dgm:cxn modelId="{ACE1CB80-6CDC-4D12-A5B5-3FB2E33D29B0}" type="presParOf" srcId="{292398B9-198A-4185-B626-53EB4A5E1EA7}" destId="{0263E313-5D37-4125-A7E7-8ECBC8809A98}" srcOrd="2" destOrd="0" presId="urn:microsoft.com/office/officeart/2005/8/layout/orgChart1"/>
    <dgm:cxn modelId="{EF548CA9-505F-42B3-B16C-02515270FC84}" type="presParOf" srcId="{292398B9-198A-4185-B626-53EB4A5E1EA7}" destId="{81D999BF-1CC2-4B12-86AF-7084A758FFCA}" srcOrd="3" destOrd="0" presId="urn:microsoft.com/office/officeart/2005/8/layout/orgChart1"/>
    <dgm:cxn modelId="{80B9B4B1-76BE-4BFF-BAD5-82CAFAF85124}" type="presParOf" srcId="{81D999BF-1CC2-4B12-86AF-7084A758FFCA}" destId="{5E3EEC6A-B4BC-4537-BDF1-26E0D7818F2B}" srcOrd="0" destOrd="0" presId="urn:microsoft.com/office/officeart/2005/8/layout/orgChart1"/>
    <dgm:cxn modelId="{B7F6223A-FD47-4360-BADF-C6F35E925FC6}" type="presParOf" srcId="{5E3EEC6A-B4BC-4537-BDF1-26E0D7818F2B}" destId="{83512B7F-116F-46BF-A1BF-B35C49AB6F1C}" srcOrd="0" destOrd="0" presId="urn:microsoft.com/office/officeart/2005/8/layout/orgChart1"/>
    <dgm:cxn modelId="{4401C6EC-4DB5-49FA-8E0A-D6B4D69312BB}" type="presParOf" srcId="{5E3EEC6A-B4BC-4537-BDF1-26E0D7818F2B}" destId="{2F80937C-78B8-4DBC-8642-97BEB45E0794}" srcOrd="1" destOrd="0" presId="urn:microsoft.com/office/officeart/2005/8/layout/orgChart1"/>
    <dgm:cxn modelId="{FFE129DC-BF1B-44CB-B93D-6E85311A766B}" type="presParOf" srcId="{81D999BF-1CC2-4B12-86AF-7084A758FFCA}" destId="{B30F64A2-7DEA-4F19-82D8-266033A559F9}" srcOrd="1" destOrd="0" presId="urn:microsoft.com/office/officeart/2005/8/layout/orgChart1"/>
    <dgm:cxn modelId="{AE2353DD-39C8-4356-8DC2-4F4FFC09A31E}" type="presParOf" srcId="{81D999BF-1CC2-4B12-86AF-7084A758FFCA}" destId="{1796D0FF-03DB-45D8-9D36-09C3DD7482AC}" srcOrd="2" destOrd="0" presId="urn:microsoft.com/office/officeart/2005/8/layout/orgChart1"/>
    <dgm:cxn modelId="{2F063DA6-E95E-43DA-96E5-33D2C8DE01AA}" type="presParOf" srcId="{DC3DA46C-AD28-4C9C-A9EF-A379DA784EE4}" destId="{0517C6FA-7387-4F93-A2FF-8E7C7712892F}" srcOrd="2" destOrd="0" presId="urn:microsoft.com/office/officeart/2005/8/layout/orgChart1"/>
    <dgm:cxn modelId="{5F2CBEB6-348E-4E0D-AD30-C09C4BDE680A}" type="presParOf" srcId="{BAA2F3CD-E922-47D0-B1D9-8EDA89C792E1}" destId="{DB31917D-3687-48CF-857D-5AD865306277}" srcOrd="16" destOrd="0" presId="urn:microsoft.com/office/officeart/2005/8/layout/orgChart1"/>
    <dgm:cxn modelId="{83FD1256-27BD-42E0-9541-CDE9D2F55B82}" type="presParOf" srcId="{BAA2F3CD-E922-47D0-B1D9-8EDA89C792E1}" destId="{F88A44E0-38DB-46D1-87BF-4911A6B81D1D}" srcOrd="17" destOrd="0" presId="urn:microsoft.com/office/officeart/2005/8/layout/orgChart1"/>
    <dgm:cxn modelId="{AFE7CA17-5BB2-4E9A-970C-30156A7D30BB}" type="presParOf" srcId="{F88A44E0-38DB-46D1-87BF-4911A6B81D1D}" destId="{12C4B875-0445-40E3-8E39-9865E382A285}" srcOrd="0" destOrd="0" presId="urn:microsoft.com/office/officeart/2005/8/layout/orgChart1"/>
    <dgm:cxn modelId="{77D71CAC-DFC5-4ADA-9CB2-EAC2847A74FA}" type="presParOf" srcId="{12C4B875-0445-40E3-8E39-9865E382A285}" destId="{B660E9C9-2734-4E85-A0BC-0F24A8EEBF4E}" srcOrd="0" destOrd="0" presId="urn:microsoft.com/office/officeart/2005/8/layout/orgChart1"/>
    <dgm:cxn modelId="{EBE7E29F-0B5C-4EBC-A92A-D0AABD8D15AE}" type="presParOf" srcId="{12C4B875-0445-40E3-8E39-9865E382A285}" destId="{4941B317-6597-4ADB-A221-E1E3899EF887}" srcOrd="1" destOrd="0" presId="urn:microsoft.com/office/officeart/2005/8/layout/orgChart1"/>
    <dgm:cxn modelId="{385AF6F6-82ED-428D-8988-C481621E820F}" type="presParOf" srcId="{F88A44E0-38DB-46D1-87BF-4911A6B81D1D}" destId="{D18BA9F1-1438-49E1-A63F-3D9616658B7D}" srcOrd="1" destOrd="0" presId="urn:microsoft.com/office/officeart/2005/8/layout/orgChart1"/>
    <dgm:cxn modelId="{7C005AE3-BE0F-4732-A042-A1273DB5C550}" type="presParOf" srcId="{D18BA9F1-1438-49E1-A63F-3D9616658B7D}" destId="{5C636241-6B39-41A7-AAAB-4AEA76D17C5F}" srcOrd="0" destOrd="0" presId="urn:microsoft.com/office/officeart/2005/8/layout/orgChart1"/>
    <dgm:cxn modelId="{AEAAFA7D-9C21-4AA8-869E-2A07013705A6}" type="presParOf" srcId="{D18BA9F1-1438-49E1-A63F-3D9616658B7D}" destId="{38918ED5-DA9E-41CB-A9EB-49D61E1149BD}" srcOrd="1" destOrd="0" presId="urn:microsoft.com/office/officeart/2005/8/layout/orgChart1"/>
    <dgm:cxn modelId="{06A2853A-CED8-4E71-BCBD-68304F8A8588}" type="presParOf" srcId="{38918ED5-DA9E-41CB-A9EB-49D61E1149BD}" destId="{F68922BF-F58B-447A-B0EF-9D6AECBF54B4}" srcOrd="0" destOrd="0" presId="urn:microsoft.com/office/officeart/2005/8/layout/orgChart1"/>
    <dgm:cxn modelId="{90333980-1F1B-4546-B287-70487DB27148}" type="presParOf" srcId="{F68922BF-F58B-447A-B0EF-9D6AECBF54B4}" destId="{5A2857AD-EDF3-434E-B7F6-6E211FFEAEE2}" srcOrd="0" destOrd="0" presId="urn:microsoft.com/office/officeart/2005/8/layout/orgChart1"/>
    <dgm:cxn modelId="{C0159EE8-FAD2-4E44-93AF-2A155E186E13}" type="presParOf" srcId="{F68922BF-F58B-447A-B0EF-9D6AECBF54B4}" destId="{EE280C3A-8A03-47BC-9B42-387206BF61E1}" srcOrd="1" destOrd="0" presId="urn:microsoft.com/office/officeart/2005/8/layout/orgChart1"/>
    <dgm:cxn modelId="{5AFAB105-0821-4095-9D8E-949DA0285E60}" type="presParOf" srcId="{38918ED5-DA9E-41CB-A9EB-49D61E1149BD}" destId="{3CF4962C-D13E-4EC3-B902-7E75CDAC22DC}" srcOrd="1" destOrd="0" presId="urn:microsoft.com/office/officeart/2005/8/layout/orgChart1"/>
    <dgm:cxn modelId="{196FFC4A-F689-4758-B1F9-D45B640F5BD6}" type="presParOf" srcId="{3CF4962C-D13E-4EC3-B902-7E75CDAC22DC}" destId="{C158E178-4461-4647-887F-4C3EDCE00DC7}" srcOrd="0" destOrd="0" presId="urn:microsoft.com/office/officeart/2005/8/layout/orgChart1"/>
    <dgm:cxn modelId="{5A3E32DE-08AE-4EC4-B62A-8307133B8E09}" type="presParOf" srcId="{3CF4962C-D13E-4EC3-B902-7E75CDAC22DC}" destId="{84761FEC-AC91-4016-B7E4-FBF72B603E1B}" srcOrd="1" destOrd="0" presId="urn:microsoft.com/office/officeart/2005/8/layout/orgChart1"/>
    <dgm:cxn modelId="{F00CC582-AB03-4625-BE3E-A6FBEC276325}" type="presParOf" srcId="{84761FEC-AC91-4016-B7E4-FBF72B603E1B}" destId="{1145AB69-125B-4F3F-BE74-4EFEA9CF749D}" srcOrd="0" destOrd="0" presId="urn:microsoft.com/office/officeart/2005/8/layout/orgChart1"/>
    <dgm:cxn modelId="{BEE2834F-1657-4983-B319-7EFF1CED69C5}" type="presParOf" srcId="{1145AB69-125B-4F3F-BE74-4EFEA9CF749D}" destId="{8C00B1AA-813C-43FD-929C-B3C0097776D2}" srcOrd="0" destOrd="0" presId="urn:microsoft.com/office/officeart/2005/8/layout/orgChart1"/>
    <dgm:cxn modelId="{E64E8518-D17C-4E2C-A08B-211917287A3F}" type="presParOf" srcId="{1145AB69-125B-4F3F-BE74-4EFEA9CF749D}" destId="{7D2256DA-5EF1-4D1C-811B-B49513B133AC}" srcOrd="1" destOrd="0" presId="urn:microsoft.com/office/officeart/2005/8/layout/orgChart1"/>
    <dgm:cxn modelId="{1ADA2183-EB96-416C-822F-5A91BEC02994}" type="presParOf" srcId="{84761FEC-AC91-4016-B7E4-FBF72B603E1B}" destId="{06AD4E3A-A4E0-47C7-97F8-09EAAE435DAB}" srcOrd="1" destOrd="0" presId="urn:microsoft.com/office/officeart/2005/8/layout/orgChart1"/>
    <dgm:cxn modelId="{FB4CB828-BCBB-4629-AE75-4EEDB76E781D}" type="presParOf" srcId="{84761FEC-AC91-4016-B7E4-FBF72B603E1B}" destId="{FF3C0714-0F51-4E75-92BA-00865AA8EA53}" srcOrd="2" destOrd="0" presId="urn:microsoft.com/office/officeart/2005/8/layout/orgChart1"/>
    <dgm:cxn modelId="{368CA272-A5E0-49A5-A6B2-972B9524646F}" type="presParOf" srcId="{38918ED5-DA9E-41CB-A9EB-49D61E1149BD}" destId="{648A00DD-381C-41F8-9F50-3E52F44F7413}" srcOrd="2" destOrd="0" presId="urn:microsoft.com/office/officeart/2005/8/layout/orgChart1"/>
    <dgm:cxn modelId="{A32AAF90-7C6C-4CB0-9F86-55734F50143D}" type="presParOf" srcId="{D18BA9F1-1438-49E1-A63F-3D9616658B7D}" destId="{5F328127-8641-4247-BAA2-FD2C1FB46870}" srcOrd="2" destOrd="0" presId="urn:microsoft.com/office/officeart/2005/8/layout/orgChart1"/>
    <dgm:cxn modelId="{D2EFBBA5-49C4-4CBD-A2D5-89E55DFCD955}" type="presParOf" srcId="{D18BA9F1-1438-49E1-A63F-3D9616658B7D}" destId="{666AE39C-3710-460C-B2BA-A73530C6B698}" srcOrd="3" destOrd="0" presId="urn:microsoft.com/office/officeart/2005/8/layout/orgChart1"/>
    <dgm:cxn modelId="{7E36677D-8D14-4619-8BAE-58BDECF05DD2}" type="presParOf" srcId="{666AE39C-3710-460C-B2BA-A73530C6B698}" destId="{C925CDEF-6052-4BF2-BA38-302E62B55F14}" srcOrd="0" destOrd="0" presId="urn:microsoft.com/office/officeart/2005/8/layout/orgChart1"/>
    <dgm:cxn modelId="{C8EAB4CC-8B2D-47F2-BA48-B6567E9D2179}" type="presParOf" srcId="{C925CDEF-6052-4BF2-BA38-302E62B55F14}" destId="{76C37D67-1164-449B-B5E7-C48970BF7BAE}" srcOrd="0" destOrd="0" presId="urn:microsoft.com/office/officeart/2005/8/layout/orgChart1"/>
    <dgm:cxn modelId="{38C338FE-68F8-4BBA-B30F-68DB0D6DBDB0}" type="presParOf" srcId="{C925CDEF-6052-4BF2-BA38-302E62B55F14}" destId="{734F3E8E-0156-4763-BAB3-29E98C7E6550}" srcOrd="1" destOrd="0" presId="urn:microsoft.com/office/officeart/2005/8/layout/orgChart1"/>
    <dgm:cxn modelId="{D0397528-0A0D-442F-9968-9A923850026C}" type="presParOf" srcId="{666AE39C-3710-460C-B2BA-A73530C6B698}" destId="{CB16941E-3727-4E64-A937-09D5CE8B1025}" srcOrd="1" destOrd="0" presId="urn:microsoft.com/office/officeart/2005/8/layout/orgChart1"/>
    <dgm:cxn modelId="{50128583-A737-4677-933D-82354869B881}" type="presParOf" srcId="{CB16941E-3727-4E64-A937-09D5CE8B1025}" destId="{939FF31D-2821-4BC0-9CFF-1B4B308A5ED6}" srcOrd="0" destOrd="0" presId="urn:microsoft.com/office/officeart/2005/8/layout/orgChart1"/>
    <dgm:cxn modelId="{5E2A4446-8FF8-430C-BA84-B0AE23EBF5A7}" type="presParOf" srcId="{CB16941E-3727-4E64-A937-09D5CE8B1025}" destId="{0BAF6F0B-0832-44DC-83E6-56211B880BAF}" srcOrd="1" destOrd="0" presId="urn:microsoft.com/office/officeart/2005/8/layout/orgChart1"/>
    <dgm:cxn modelId="{47B6983B-5F18-422B-B05F-8E517A31AD31}" type="presParOf" srcId="{0BAF6F0B-0832-44DC-83E6-56211B880BAF}" destId="{568DA677-D048-4562-9655-E0D398E6E6CB}" srcOrd="0" destOrd="0" presId="urn:microsoft.com/office/officeart/2005/8/layout/orgChart1"/>
    <dgm:cxn modelId="{D170A5B2-D367-4174-989D-E33039878BB7}" type="presParOf" srcId="{568DA677-D048-4562-9655-E0D398E6E6CB}" destId="{0B1FC9A1-5457-4A13-BEA0-214A63DE0F02}" srcOrd="0" destOrd="0" presId="urn:microsoft.com/office/officeart/2005/8/layout/orgChart1"/>
    <dgm:cxn modelId="{26EC4FCE-E09E-4E72-A092-F8E5D7558349}" type="presParOf" srcId="{568DA677-D048-4562-9655-E0D398E6E6CB}" destId="{6C3F1A29-1620-4AA3-9143-673D1443BB61}" srcOrd="1" destOrd="0" presId="urn:microsoft.com/office/officeart/2005/8/layout/orgChart1"/>
    <dgm:cxn modelId="{855A5593-CE7D-4B70-829C-F17D707C2CD6}" type="presParOf" srcId="{0BAF6F0B-0832-44DC-83E6-56211B880BAF}" destId="{38D3A8D2-0CA4-437D-B73E-1DA4AC6260F6}" srcOrd="1" destOrd="0" presId="urn:microsoft.com/office/officeart/2005/8/layout/orgChart1"/>
    <dgm:cxn modelId="{8DA7F14E-83CD-4D36-8AEF-CA27291EE466}" type="presParOf" srcId="{0BAF6F0B-0832-44DC-83E6-56211B880BAF}" destId="{35E18170-DE6E-4939-8B2C-8C119AAC39B9}" srcOrd="2" destOrd="0" presId="urn:microsoft.com/office/officeart/2005/8/layout/orgChart1"/>
    <dgm:cxn modelId="{2E0E3D62-D7A6-4571-922E-81CA3A5B24C2}" type="presParOf" srcId="{666AE39C-3710-460C-B2BA-A73530C6B698}" destId="{9DEAD1FD-96EA-4B33-BD45-D7C19F46F647}" srcOrd="2" destOrd="0" presId="urn:microsoft.com/office/officeart/2005/8/layout/orgChart1"/>
    <dgm:cxn modelId="{0A23F1DC-D187-43A0-9DCF-7FA3B79FE8D3}" type="presParOf" srcId="{F88A44E0-38DB-46D1-87BF-4911A6B81D1D}" destId="{070BFA0E-5456-49EA-9602-86612EC9BAAE}" srcOrd="2" destOrd="0" presId="urn:microsoft.com/office/officeart/2005/8/layout/orgChart1"/>
    <dgm:cxn modelId="{6B884C96-DB30-4DBF-A171-38F28FB8C751}" type="presParOf" srcId="{6F705650-61A0-4590-A484-B6FA8D4E1186}" destId="{9A73B72C-D28C-4A63-AA92-96B733C3FC18}" srcOrd="2" destOrd="0" presId="urn:microsoft.com/office/officeart/2005/8/layout/orgChart1"/>
    <dgm:cxn modelId="{2A6E565A-0BCC-4B5A-BBAC-FFA27FFB9498}" type="presParOf" srcId="{9A73B72C-D28C-4A63-AA92-96B733C3FC18}" destId="{C175D66B-C1A6-4CEF-871F-2C9AD9C3C3EB}" srcOrd="0" destOrd="0" presId="urn:microsoft.com/office/officeart/2005/8/layout/orgChart1"/>
    <dgm:cxn modelId="{81964D43-5E26-44EC-999D-C8A9E43DE0FC}" type="presParOf" srcId="{9A73B72C-D28C-4A63-AA92-96B733C3FC18}" destId="{EBD2C534-E02E-4FF6-B06F-FE4674F00512}" srcOrd="1" destOrd="0" presId="urn:microsoft.com/office/officeart/2005/8/layout/orgChart1"/>
    <dgm:cxn modelId="{9ECD447D-91DA-4504-BDD5-374C1BB2396D}" type="presParOf" srcId="{EBD2C534-E02E-4FF6-B06F-FE4674F00512}" destId="{2284CF18-D165-4E7E-8799-65807866FD75}" srcOrd="0" destOrd="0" presId="urn:microsoft.com/office/officeart/2005/8/layout/orgChart1"/>
    <dgm:cxn modelId="{F5436F2F-F48F-439F-8373-47AB9682E230}" type="presParOf" srcId="{2284CF18-D165-4E7E-8799-65807866FD75}" destId="{C75F7F5A-12C0-4E83-9AEF-699B696939FD}" srcOrd="0" destOrd="0" presId="urn:microsoft.com/office/officeart/2005/8/layout/orgChart1"/>
    <dgm:cxn modelId="{ABF27791-C6B5-4AAB-9273-37EB7B0002F6}" type="presParOf" srcId="{2284CF18-D165-4E7E-8799-65807866FD75}" destId="{273581A6-ED63-43B1-BAEB-3C2557BCD2D2}" srcOrd="1" destOrd="0" presId="urn:microsoft.com/office/officeart/2005/8/layout/orgChart1"/>
    <dgm:cxn modelId="{B12B138F-5A29-4D62-9F49-17496A6966D0}" type="presParOf" srcId="{EBD2C534-E02E-4FF6-B06F-FE4674F00512}" destId="{4F1D4259-B74C-4F04-9D25-1A9D6999AC2C}" srcOrd="1" destOrd="0" presId="urn:microsoft.com/office/officeart/2005/8/layout/orgChart1"/>
    <dgm:cxn modelId="{0AD2AC3B-7A06-4B6D-BDFA-9CB1DDEC2B19}" type="presParOf" srcId="{EBD2C534-E02E-4FF6-B06F-FE4674F00512}" destId="{0EB76DFE-42ED-4ECF-A90F-5A3ED620E4AC}" srcOrd="2" destOrd="0" presId="urn:microsoft.com/office/officeart/2005/8/layout/orgChart1"/>
    <dgm:cxn modelId="{888BFB97-E6F9-4304-AE3D-BF853BAEFB2A}" type="presParOf" srcId="{9A73B72C-D28C-4A63-AA92-96B733C3FC18}" destId="{6158C4ED-EE98-4592-9032-B11BA2F6F8F1}" srcOrd="2" destOrd="0" presId="urn:microsoft.com/office/officeart/2005/8/layout/orgChart1"/>
    <dgm:cxn modelId="{C84107A3-C04E-4D77-B61D-D82146DCCACE}" type="presParOf" srcId="{9A73B72C-D28C-4A63-AA92-96B733C3FC18}" destId="{2EC12220-3D3F-4A4A-9D74-E4823D354C7A}" srcOrd="3" destOrd="0" presId="urn:microsoft.com/office/officeart/2005/8/layout/orgChart1"/>
    <dgm:cxn modelId="{7E8E2419-B6C1-4ED2-8EA8-40F5F4B92A9D}" type="presParOf" srcId="{2EC12220-3D3F-4A4A-9D74-E4823D354C7A}" destId="{B699CE6C-512C-4CBA-A88B-3647FBF09514}" srcOrd="0" destOrd="0" presId="urn:microsoft.com/office/officeart/2005/8/layout/orgChart1"/>
    <dgm:cxn modelId="{B51CE9D2-DE05-42B8-A365-2E55A14F812C}" type="presParOf" srcId="{B699CE6C-512C-4CBA-A88B-3647FBF09514}" destId="{23D461E9-7778-4E3B-AF72-086C7DAB2D0D}" srcOrd="0" destOrd="0" presId="urn:microsoft.com/office/officeart/2005/8/layout/orgChart1"/>
    <dgm:cxn modelId="{0ECE616A-655C-4A58-A631-DDCE342F3529}" type="presParOf" srcId="{B699CE6C-512C-4CBA-A88B-3647FBF09514}" destId="{3D91F100-5037-4800-B637-EABBCAC9B431}" srcOrd="1" destOrd="0" presId="urn:microsoft.com/office/officeart/2005/8/layout/orgChart1"/>
    <dgm:cxn modelId="{4984857F-992B-4552-9D7C-BD9426EB17CA}" type="presParOf" srcId="{2EC12220-3D3F-4A4A-9D74-E4823D354C7A}" destId="{01EF8144-B838-489E-9FAC-E404B1BE6FA2}" srcOrd="1" destOrd="0" presId="urn:microsoft.com/office/officeart/2005/8/layout/orgChart1"/>
    <dgm:cxn modelId="{02D894AF-A838-4ECA-8076-E313E700437B}" type="presParOf" srcId="{2EC12220-3D3F-4A4A-9D74-E4823D354C7A}" destId="{D1A47095-6272-44F5-8DC0-A0FA88D9A3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8C4ED-EE98-4592-9032-B11BA2F6F8F1}">
      <dsp:nvSpPr>
        <dsp:cNvPr id="0" name=""/>
        <dsp:cNvSpPr/>
      </dsp:nvSpPr>
      <dsp:spPr>
        <a:xfrm>
          <a:off x="5247503" y="952750"/>
          <a:ext cx="95350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95350" y="4177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5D66B-C1A6-4CEF-871F-2C9AD9C3C3EB}">
      <dsp:nvSpPr>
        <dsp:cNvPr id="0" name=""/>
        <dsp:cNvSpPr/>
      </dsp:nvSpPr>
      <dsp:spPr>
        <a:xfrm>
          <a:off x="5152152" y="952750"/>
          <a:ext cx="95350" cy="417725"/>
        </a:xfrm>
        <a:custGeom>
          <a:avLst/>
          <a:gdLst/>
          <a:ahLst/>
          <a:cxnLst/>
          <a:rect l="0" t="0" r="0" b="0"/>
          <a:pathLst>
            <a:path>
              <a:moveTo>
                <a:pt x="95350" y="0"/>
              </a:moveTo>
              <a:lnTo>
                <a:pt x="95350" y="417725"/>
              </a:lnTo>
              <a:lnTo>
                <a:pt x="0" y="4177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FF31D-2821-4BC0-9CFF-1B4B308A5ED6}">
      <dsp:nvSpPr>
        <dsp:cNvPr id="0" name=""/>
        <dsp:cNvSpPr/>
      </dsp:nvSpPr>
      <dsp:spPr>
        <a:xfrm>
          <a:off x="10217073" y="288700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28127-8641-4247-BAA2-FD2C1FB46870}">
      <dsp:nvSpPr>
        <dsp:cNvPr id="0" name=""/>
        <dsp:cNvSpPr/>
      </dsp:nvSpPr>
      <dsp:spPr>
        <a:xfrm>
          <a:off x="10030913" y="2242251"/>
          <a:ext cx="549399" cy="190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50"/>
              </a:lnTo>
              <a:lnTo>
                <a:pt x="549399" y="95350"/>
              </a:lnTo>
              <a:lnTo>
                <a:pt x="549399" y="19070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8E178-4461-4647-887F-4C3EDCE00DC7}">
      <dsp:nvSpPr>
        <dsp:cNvPr id="0" name=""/>
        <dsp:cNvSpPr/>
      </dsp:nvSpPr>
      <dsp:spPr>
        <a:xfrm>
          <a:off x="9118273" y="288700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36241-6B39-41A7-AAAB-4AEA76D17C5F}">
      <dsp:nvSpPr>
        <dsp:cNvPr id="0" name=""/>
        <dsp:cNvSpPr/>
      </dsp:nvSpPr>
      <dsp:spPr>
        <a:xfrm>
          <a:off x="9481513" y="2242251"/>
          <a:ext cx="549399" cy="190700"/>
        </a:xfrm>
        <a:custGeom>
          <a:avLst/>
          <a:gdLst/>
          <a:ahLst/>
          <a:cxnLst/>
          <a:rect l="0" t="0" r="0" b="0"/>
          <a:pathLst>
            <a:path>
              <a:moveTo>
                <a:pt x="549399" y="0"/>
              </a:moveTo>
              <a:lnTo>
                <a:pt x="549399" y="95350"/>
              </a:lnTo>
              <a:lnTo>
                <a:pt x="0" y="95350"/>
              </a:lnTo>
              <a:lnTo>
                <a:pt x="0" y="190700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1917D-3687-48CF-857D-5AD865306277}">
      <dsp:nvSpPr>
        <dsp:cNvPr id="0" name=""/>
        <dsp:cNvSpPr/>
      </dsp:nvSpPr>
      <dsp:spPr>
        <a:xfrm>
          <a:off x="5247503" y="952750"/>
          <a:ext cx="4783409" cy="83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100"/>
              </a:lnTo>
              <a:lnTo>
                <a:pt x="4783409" y="740100"/>
              </a:lnTo>
              <a:lnTo>
                <a:pt x="4783409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3E313-5D37-4125-A7E7-8ECBC8809A98}">
      <dsp:nvSpPr>
        <dsp:cNvPr id="0" name=""/>
        <dsp:cNvSpPr/>
      </dsp:nvSpPr>
      <dsp:spPr>
        <a:xfrm>
          <a:off x="7792449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37567-CAC4-47A4-97EB-51DD73A6125A}">
      <dsp:nvSpPr>
        <dsp:cNvPr id="0" name=""/>
        <dsp:cNvSpPr/>
      </dsp:nvSpPr>
      <dsp:spPr>
        <a:xfrm>
          <a:off x="7792449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E5EE9-8F3B-4587-9ABB-481E0CB5CEA6}">
      <dsp:nvSpPr>
        <dsp:cNvPr id="0" name=""/>
        <dsp:cNvSpPr/>
      </dsp:nvSpPr>
      <dsp:spPr>
        <a:xfrm>
          <a:off x="5247503" y="952750"/>
          <a:ext cx="2908186" cy="83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100"/>
              </a:lnTo>
              <a:lnTo>
                <a:pt x="2908186" y="740100"/>
              </a:lnTo>
              <a:lnTo>
                <a:pt x="2908186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617AD-6C98-4156-8CEB-0DC077F4BF8B}">
      <dsp:nvSpPr>
        <dsp:cNvPr id="0" name=""/>
        <dsp:cNvSpPr/>
      </dsp:nvSpPr>
      <dsp:spPr>
        <a:xfrm>
          <a:off x="6693650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91268-359F-4A23-B696-AD0B35281B71}">
      <dsp:nvSpPr>
        <dsp:cNvPr id="0" name=""/>
        <dsp:cNvSpPr/>
      </dsp:nvSpPr>
      <dsp:spPr>
        <a:xfrm>
          <a:off x="6693650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A353B-6352-43CB-8BF9-C1D36F66E591}">
      <dsp:nvSpPr>
        <dsp:cNvPr id="0" name=""/>
        <dsp:cNvSpPr/>
      </dsp:nvSpPr>
      <dsp:spPr>
        <a:xfrm>
          <a:off x="5247503" y="952750"/>
          <a:ext cx="1809386" cy="83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100"/>
              </a:lnTo>
              <a:lnTo>
                <a:pt x="1809386" y="740100"/>
              </a:lnTo>
              <a:lnTo>
                <a:pt x="1809386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0FF5C-4336-4857-8007-67BB1A93423F}">
      <dsp:nvSpPr>
        <dsp:cNvPr id="0" name=""/>
        <dsp:cNvSpPr/>
      </dsp:nvSpPr>
      <dsp:spPr>
        <a:xfrm>
          <a:off x="5594851" y="2242251"/>
          <a:ext cx="136214" cy="170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25"/>
              </a:lnTo>
              <a:lnTo>
                <a:pt x="136214" y="17072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35D9B-A64F-4784-9728-A389E2308FEB}">
      <dsp:nvSpPr>
        <dsp:cNvPr id="0" name=""/>
        <dsp:cNvSpPr/>
      </dsp:nvSpPr>
      <dsp:spPr>
        <a:xfrm>
          <a:off x="5594851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40D14-82E7-443F-8CEF-E29E7B87A581}">
      <dsp:nvSpPr>
        <dsp:cNvPr id="0" name=""/>
        <dsp:cNvSpPr/>
      </dsp:nvSpPr>
      <dsp:spPr>
        <a:xfrm>
          <a:off x="5594851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7E95F-19D7-4FE1-B131-96D28E269A36}">
      <dsp:nvSpPr>
        <dsp:cNvPr id="0" name=""/>
        <dsp:cNvSpPr/>
      </dsp:nvSpPr>
      <dsp:spPr>
        <a:xfrm>
          <a:off x="5247503" y="952750"/>
          <a:ext cx="710587" cy="83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100"/>
              </a:lnTo>
              <a:lnTo>
                <a:pt x="710587" y="740100"/>
              </a:lnTo>
              <a:lnTo>
                <a:pt x="710587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98C5C-2D59-45C6-813C-6A59AC20831D}">
      <dsp:nvSpPr>
        <dsp:cNvPr id="0" name=""/>
        <dsp:cNvSpPr/>
      </dsp:nvSpPr>
      <dsp:spPr>
        <a:xfrm>
          <a:off x="4496051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AD2DF-C62F-4DF3-8576-1DB779080B18}">
      <dsp:nvSpPr>
        <dsp:cNvPr id="0" name=""/>
        <dsp:cNvSpPr/>
      </dsp:nvSpPr>
      <dsp:spPr>
        <a:xfrm>
          <a:off x="4496051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A2BC1-1B1D-4683-9BA5-492AC29F0435}">
      <dsp:nvSpPr>
        <dsp:cNvPr id="0" name=""/>
        <dsp:cNvSpPr/>
      </dsp:nvSpPr>
      <dsp:spPr>
        <a:xfrm>
          <a:off x="4859291" y="952750"/>
          <a:ext cx="388212" cy="835450"/>
        </a:xfrm>
        <a:custGeom>
          <a:avLst/>
          <a:gdLst/>
          <a:ahLst/>
          <a:cxnLst/>
          <a:rect l="0" t="0" r="0" b="0"/>
          <a:pathLst>
            <a:path>
              <a:moveTo>
                <a:pt x="388212" y="0"/>
              </a:moveTo>
              <a:lnTo>
                <a:pt x="388212" y="740100"/>
              </a:lnTo>
              <a:lnTo>
                <a:pt x="0" y="740100"/>
              </a:lnTo>
              <a:lnTo>
                <a:pt x="0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4CE93-B980-460B-902E-31FEA277D056}">
      <dsp:nvSpPr>
        <dsp:cNvPr id="0" name=""/>
        <dsp:cNvSpPr/>
      </dsp:nvSpPr>
      <dsp:spPr>
        <a:xfrm>
          <a:off x="3760491" y="952750"/>
          <a:ext cx="1487011" cy="835450"/>
        </a:xfrm>
        <a:custGeom>
          <a:avLst/>
          <a:gdLst/>
          <a:ahLst/>
          <a:cxnLst/>
          <a:rect l="0" t="0" r="0" b="0"/>
          <a:pathLst>
            <a:path>
              <a:moveTo>
                <a:pt x="1487011" y="0"/>
              </a:moveTo>
              <a:lnTo>
                <a:pt x="1487011" y="740100"/>
              </a:lnTo>
              <a:lnTo>
                <a:pt x="0" y="740100"/>
              </a:lnTo>
              <a:lnTo>
                <a:pt x="0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7F4D1-F341-42F0-ACBA-65F0732AA820}">
      <dsp:nvSpPr>
        <dsp:cNvPr id="0" name=""/>
        <dsp:cNvSpPr/>
      </dsp:nvSpPr>
      <dsp:spPr>
        <a:xfrm>
          <a:off x="2298452" y="2242251"/>
          <a:ext cx="136214" cy="170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25"/>
              </a:lnTo>
              <a:lnTo>
                <a:pt x="136214" y="17072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AC9C1-D75A-429E-B849-8BD87C212083}">
      <dsp:nvSpPr>
        <dsp:cNvPr id="0" name=""/>
        <dsp:cNvSpPr/>
      </dsp:nvSpPr>
      <dsp:spPr>
        <a:xfrm>
          <a:off x="2298452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D041F-C1B7-48F7-B5BD-6C779CFD3DFF}">
      <dsp:nvSpPr>
        <dsp:cNvPr id="0" name=""/>
        <dsp:cNvSpPr/>
      </dsp:nvSpPr>
      <dsp:spPr>
        <a:xfrm>
          <a:off x="2298452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C107A-7119-49E9-B56C-485DC250E87B}">
      <dsp:nvSpPr>
        <dsp:cNvPr id="0" name=""/>
        <dsp:cNvSpPr/>
      </dsp:nvSpPr>
      <dsp:spPr>
        <a:xfrm>
          <a:off x="2661692" y="952750"/>
          <a:ext cx="2585811" cy="835450"/>
        </a:xfrm>
        <a:custGeom>
          <a:avLst/>
          <a:gdLst/>
          <a:ahLst/>
          <a:cxnLst/>
          <a:rect l="0" t="0" r="0" b="0"/>
          <a:pathLst>
            <a:path>
              <a:moveTo>
                <a:pt x="2585811" y="0"/>
              </a:moveTo>
              <a:lnTo>
                <a:pt x="2585811" y="740100"/>
              </a:lnTo>
              <a:lnTo>
                <a:pt x="0" y="740100"/>
              </a:lnTo>
              <a:lnTo>
                <a:pt x="0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F9E0C-60C5-4F4A-87D3-5A23666D188E}">
      <dsp:nvSpPr>
        <dsp:cNvPr id="0" name=""/>
        <dsp:cNvSpPr/>
      </dsp:nvSpPr>
      <dsp:spPr>
        <a:xfrm>
          <a:off x="1199653" y="2242251"/>
          <a:ext cx="136214" cy="2996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725"/>
              </a:lnTo>
              <a:lnTo>
                <a:pt x="136214" y="2996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70FD5-4720-4BB6-8EE8-045318A4DA1E}">
      <dsp:nvSpPr>
        <dsp:cNvPr id="0" name=""/>
        <dsp:cNvSpPr/>
      </dsp:nvSpPr>
      <dsp:spPr>
        <a:xfrm>
          <a:off x="1199653" y="2242251"/>
          <a:ext cx="136214" cy="235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975"/>
              </a:lnTo>
              <a:lnTo>
                <a:pt x="136214" y="23519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C50BB-BFA2-449A-B39A-050363C0B56E}">
      <dsp:nvSpPr>
        <dsp:cNvPr id="0" name=""/>
        <dsp:cNvSpPr/>
      </dsp:nvSpPr>
      <dsp:spPr>
        <a:xfrm>
          <a:off x="1199653" y="2242251"/>
          <a:ext cx="136214" cy="170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25"/>
              </a:lnTo>
              <a:lnTo>
                <a:pt x="136214" y="17072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0F90B-54EB-4F5A-A37E-C4017B8F139E}">
      <dsp:nvSpPr>
        <dsp:cNvPr id="0" name=""/>
        <dsp:cNvSpPr/>
      </dsp:nvSpPr>
      <dsp:spPr>
        <a:xfrm>
          <a:off x="1199653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DA9F0-F96B-429B-9418-AAF800CB3A76}">
      <dsp:nvSpPr>
        <dsp:cNvPr id="0" name=""/>
        <dsp:cNvSpPr/>
      </dsp:nvSpPr>
      <dsp:spPr>
        <a:xfrm>
          <a:off x="1199653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0EF36-0880-4633-9BA9-B30F00DCB08F}">
      <dsp:nvSpPr>
        <dsp:cNvPr id="0" name=""/>
        <dsp:cNvSpPr/>
      </dsp:nvSpPr>
      <dsp:spPr>
        <a:xfrm>
          <a:off x="1562892" y="952750"/>
          <a:ext cx="3684610" cy="835450"/>
        </a:xfrm>
        <a:custGeom>
          <a:avLst/>
          <a:gdLst/>
          <a:ahLst/>
          <a:cxnLst/>
          <a:rect l="0" t="0" r="0" b="0"/>
          <a:pathLst>
            <a:path>
              <a:moveTo>
                <a:pt x="3684610" y="0"/>
              </a:moveTo>
              <a:lnTo>
                <a:pt x="3684610" y="740100"/>
              </a:lnTo>
              <a:lnTo>
                <a:pt x="0" y="740100"/>
              </a:lnTo>
              <a:lnTo>
                <a:pt x="0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363CC-4A47-4D78-8C63-4065F3DD3B7F}">
      <dsp:nvSpPr>
        <dsp:cNvPr id="0" name=""/>
        <dsp:cNvSpPr/>
      </dsp:nvSpPr>
      <dsp:spPr>
        <a:xfrm>
          <a:off x="100853" y="2242251"/>
          <a:ext cx="136214" cy="235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975"/>
              </a:lnTo>
              <a:lnTo>
                <a:pt x="136214" y="23519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90813-4532-4E1B-AD9C-F1691D2E17B6}">
      <dsp:nvSpPr>
        <dsp:cNvPr id="0" name=""/>
        <dsp:cNvSpPr/>
      </dsp:nvSpPr>
      <dsp:spPr>
        <a:xfrm>
          <a:off x="100853" y="2242251"/>
          <a:ext cx="136214" cy="170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225"/>
              </a:lnTo>
              <a:lnTo>
                <a:pt x="136214" y="17072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87AD9-B13F-411D-A2E6-A4F21DD891A3}">
      <dsp:nvSpPr>
        <dsp:cNvPr id="0" name=""/>
        <dsp:cNvSpPr/>
      </dsp:nvSpPr>
      <dsp:spPr>
        <a:xfrm>
          <a:off x="100853" y="2242251"/>
          <a:ext cx="136214" cy="106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475"/>
              </a:lnTo>
              <a:lnTo>
                <a:pt x="136214" y="10624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40D02-F411-42DD-91E8-148C75A203CF}">
      <dsp:nvSpPr>
        <dsp:cNvPr id="0" name=""/>
        <dsp:cNvSpPr/>
      </dsp:nvSpPr>
      <dsp:spPr>
        <a:xfrm>
          <a:off x="100853" y="2242251"/>
          <a:ext cx="136214" cy="41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25"/>
              </a:lnTo>
              <a:lnTo>
                <a:pt x="136214" y="417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D285D-561C-4135-94A9-19A47A526F90}">
      <dsp:nvSpPr>
        <dsp:cNvPr id="0" name=""/>
        <dsp:cNvSpPr/>
      </dsp:nvSpPr>
      <dsp:spPr>
        <a:xfrm>
          <a:off x="464093" y="952750"/>
          <a:ext cx="4783409" cy="835450"/>
        </a:xfrm>
        <a:custGeom>
          <a:avLst/>
          <a:gdLst/>
          <a:ahLst/>
          <a:cxnLst/>
          <a:rect l="0" t="0" r="0" b="0"/>
          <a:pathLst>
            <a:path>
              <a:moveTo>
                <a:pt x="4783409" y="0"/>
              </a:moveTo>
              <a:lnTo>
                <a:pt x="4783409" y="740100"/>
              </a:lnTo>
              <a:lnTo>
                <a:pt x="0" y="740100"/>
              </a:lnTo>
              <a:lnTo>
                <a:pt x="0" y="83545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6F077-6A28-45D3-BFB0-468EF2A5C3A4}">
      <dsp:nvSpPr>
        <dsp:cNvPr id="0" name=""/>
        <dsp:cNvSpPr/>
      </dsp:nvSpPr>
      <dsp:spPr>
        <a:xfrm>
          <a:off x="4793453" y="498701"/>
          <a:ext cx="908098" cy="4540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01_GERENCIA GENERAL</a:t>
          </a:r>
        </a:p>
      </dsp:txBody>
      <dsp:txXfrm>
        <a:off x="4793453" y="498701"/>
        <a:ext cx="908098" cy="454049"/>
      </dsp:txXfrm>
    </dsp:sp>
    <dsp:sp modelId="{E270A65C-C839-4C0D-9D2D-43222250BCA7}">
      <dsp:nvSpPr>
        <dsp:cNvPr id="0" name=""/>
        <dsp:cNvSpPr/>
      </dsp:nvSpPr>
      <dsp:spPr>
        <a:xfrm>
          <a:off x="10044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02_GERENCIA ESTRATEGIA Y OFERTA DE VALOR</a:t>
          </a:r>
        </a:p>
      </dsp:txBody>
      <dsp:txXfrm>
        <a:off x="10044" y="1788201"/>
        <a:ext cx="908098" cy="454049"/>
      </dsp:txXfrm>
    </dsp:sp>
    <dsp:sp modelId="{487DE8F9-AE68-46A2-BA79-FD527A6055F5}">
      <dsp:nvSpPr>
        <dsp:cNvPr id="0" name=""/>
        <dsp:cNvSpPr/>
      </dsp:nvSpPr>
      <dsp:spPr>
        <a:xfrm>
          <a:off x="237068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021_DIRECCION ESTRATEGIA Y NUEVOS NEGOCIOS</a:t>
          </a:r>
        </a:p>
      </dsp:txBody>
      <dsp:txXfrm>
        <a:off x="237068" y="2432951"/>
        <a:ext cx="908098" cy="454049"/>
      </dsp:txXfrm>
    </dsp:sp>
    <dsp:sp modelId="{15B5CD08-0D36-4C8B-BE6A-E60B9E35B104}">
      <dsp:nvSpPr>
        <dsp:cNvPr id="0" name=""/>
        <dsp:cNvSpPr/>
      </dsp:nvSpPr>
      <dsp:spPr>
        <a:xfrm>
          <a:off x="237068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022_DIRECCIÓN MERCADEO</a:t>
          </a:r>
        </a:p>
      </dsp:txBody>
      <dsp:txXfrm>
        <a:off x="237068" y="3077701"/>
        <a:ext cx="908098" cy="454049"/>
      </dsp:txXfrm>
    </dsp:sp>
    <dsp:sp modelId="{12A5DCFE-36A9-4D57-9215-4E698368F79D}">
      <dsp:nvSpPr>
        <dsp:cNvPr id="0" name=""/>
        <dsp:cNvSpPr/>
      </dsp:nvSpPr>
      <dsp:spPr>
        <a:xfrm>
          <a:off x="237068" y="37224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023_DIRECCIÓN PORTAFOLIO DIGITAL</a:t>
          </a:r>
        </a:p>
      </dsp:txBody>
      <dsp:txXfrm>
        <a:off x="237068" y="3722451"/>
        <a:ext cx="908098" cy="454049"/>
      </dsp:txXfrm>
    </dsp:sp>
    <dsp:sp modelId="{AAD2837C-3A44-45B4-B7E1-72CCA6F10CDF}">
      <dsp:nvSpPr>
        <dsp:cNvPr id="0" name=""/>
        <dsp:cNvSpPr/>
      </dsp:nvSpPr>
      <dsp:spPr>
        <a:xfrm>
          <a:off x="237068" y="4367202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024_DIRECCIÓN SOLUCIONES DIGITALES</a:t>
          </a:r>
        </a:p>
      </dsp:txBody>
      <dsp:txXfrm>
        <a:off x="237068" y="4367202"/>
        <a:ext cx="908098" cy="454049"/>
      </dsp:txXfrm>
    </dsp:sp>
    <dsp:sp modelId="{78B48983-B3CF-47EF-BFAE-5EF1397893F2}">
      <dsp:nvSpPr>
        <dsp:cNvPr id="0" name=""/>
        <dsp:cNvSpPr/>
      </dsp:nvSpPr>
      <dsp:spPr>
        <a:xfrm>
          <a:off x="1108843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04_GERENCIA OPERACIONES DIGITALES</a:t>
          </a:r>
        </a:p>
      </dsp:txBody>
      <dsp:txXfrm>
        <a:off x="1108843" y="1788201"/>
        <a:ext cx="908098" cy="454049"/>
      </dsp:txXfrm>
    </dsp:sp>
    <dsp:sp modelId="{572ACC09-3A54-4C76-BD2E-99AFC8A6E615}">
      <dsp:nvSpPr>
        <dsp:cNvPr id="0" name=""/>
        <dsp:cNvSpPr/>
      </dsp:nvSpPr>
      <dsp:spPr>
        <a:xfrm>
          <a:off x="1335868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041_DIRECCIÓN OPERACIONES DIGITALES LATAM</a:t>
          </a:r>
        </a:p>
      </dsp:txBody>
      <dsp:txXfrm>
        <a:off x="1335868" y="2432951"/>
        <a:ext cx="908098" cy="454049"/>
      </dsp:txXfrm>
    </dsp:sp>
    <dsp:sp modelId="{FEAD9A0B-D0D4-4340-BF14-CA008AEBB65D}">
      <dsp:nvSpPr>
        <dsp:cNvPr id="0" name=""/>
        <dsp:cNvSpPr/>
      </dsp:nvSpPr>
      <dsp:spPr>
        <a:xfrm>
          <a:off x="1335868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042_DIRECCIÓN OPERACIONES DIGITALES BRASIL</a:t>
          </a:r>
        </a:p>
      </dsp:txBody>
      <dsp:txXfrm>
        <a:off x="1335868" y="3077701"/>
        <a:ext cx="908098" cy="454049"/>
      </dsp:txXfrm>
    </dsp:sp>
    <dsp:sp modelId="{B563D364-D014-4954-9DE7-D75769C38F55}">
      <dsp:nvSpPr>
        <dsp:cNvPr id="0" name=""/>
        <dsp:cNvSpPr/>
      </dsp:nvSpPr>
      <dsp:spPr>
        <a:xfrm>
          <a:off x="1335868" y="37224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043_DIRECCIÓN OYM PE</a:t>
          </a:r>
        </a:p>
      </dsp:txBody>
      <dsp:txXfrm>
        <a:off x="1335868" y="3722451"/>
        <a:ext cx="908098" cy="454049"/>
      </dsp:txXfrm>
    </dsp:sp>
    <dsp:sp modelId="{15D86912-2FE6-4261-930D-72DA38B9AF40}">
      <dsp:nvSpPr>
        <dsp:cNvPr id="0" name=""/>
        <dsp:cNvSpPr/>
      </dsp:nvSpPr>
      <dsp:spPr>
        <a:xfrm>
          <a:off x="1335868" y="4367202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044_DIRECCIÓN ADMINISTRACIÓN Y EXPANSIÓN</a:t>
          </a:r>
        </a:p>
      </dsp:txBody>
      <dsp:txXfrm>
        <a:off x="1335868" y="4367202"/>
        <a:ext cx="908098" cy="454049"/>
      </dsp:txXfrm>
    </dsp:sp>
    <dsp:sp modelId="{BFD8B13C-6BCD-459D-A9F8-531A4E379689}">
      <dsp:nvSpPr>
        <dsp:cNvPr id="0" name=""/>
        <dsp:cNvSpPr/>
      </dsp:nvSpPr>
      <dsp:spPr>
        <a:xfrm>
          <a:off x="1335868" y="5011952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045_DIRECCIÓN PLATAFORMAS DIGITALES</a:t>
          </a:r>
        </a:p>
      </dsp:txBody>
      <dsp:txXfrm>
        <a:off x="1335868" y="5011952"/>
        <a:ext cx="908098" cy="454049"/>
      </dsp:txXfrm>
    </dsp:sp>
    <dsp:sp modelId="{4C49AA41-39C1-4D9C-81FB-D4B0B8ED19BA}">
      <dsp:nvSpPr>
        <dsp:cNvPr id="0" name=""/>
        <dsp:cNvSpPr/>
      </dsp:nvSpPr>
      <dsp:spPr>
        <a:xfrm>
          <a:off x="2207642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05_GERENCIA FINANCIERA</a:t>
          </a:r>
        </a:p>
      </dsp:txBody>
      <dsp:txXfrm>
        <a:off x="2207642" y="1788201"/>
        <a:ext cx="908098" cy="454049"/>
      </dsp:txXfrm>
    </dsp:sp>
    <dsp:sp modelId="{F964AE8F-E956-4EAD-ABE2-79157B6F02AB}">
      <dsp:nvSpPr>
        <dsp:cNvPr id="0" name=""/>
        <dsp:cNvSpPr/>
      </dsp:nvSpPr>
      <dsp:spPr>
        <a:xfrm>
          <a:off x="2434667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052_DIRECCIÓN GESTIÓN FINANCIERA Y CONTABLE</a:t>
          </a:r>
        </a:p>
      </dsp:txBody>
      <dsp:txXfrm>
        <a:off x="2434667" y="2432951"/>
        <a:ext cx="908098" cy="454049"/>
      </dsp:txXfrm>
    </dsp:sp>
    <dsp:sp modelId="{D9E75BF1-7B04-4721-9686-6C467D925579}">
      <dsp:nvSpPr>
        <dsp:cNvPr id="0" name=""/>
        <dsp:cNvSpPr/>
      </dsp:nvSpPr>
      <dsp:spPr>
        <a:xfrm>
          <a:off x="2434667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053_DIRECCIÓN</a:t>
          </a:r>
          <a:r>
            <a:rPr lang="es-MX" sz="800" b="0" i="0" kern="1200" dirty="0"/>
            <a:t> FINANCIERA Y CONTABLE - BR</a:t>
          </a:r>
          <a:endParaRPr lang="es-CO" sz="800" b="0" kern="1200" dirty="0"/>
        </a:p>
      </dsp:txBody>
      <dsp:txXfrm>
        <a:off x="2434667" y="3077701"/>
        <a:ext cx="908098" cy="454049"/>
      </dsp:txXfrm>
    </dsp:sp>
    <dsp:sp modelId="{3B47047C-F92B-47C5-B429-7665E1EADD20}">
      <dsp:nvSpPr>
        <dsp:cNvPr id="0" name=""/>
        <dsp:cNvSpPr/>
      </dsp:nvSpPr>
      <dsp:spPr>
        <a:xfrm>
          <a:off x="2434667" y="37224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054_DIRECCIÓN RECURSOS FINANCIEROS</a:t>
          </a:r>
        </a:p>
      </dsp:txBody>
      <dsp:txXfrm>
        <a:off x="2434667" y="3722451"/>
        <a:ext cx="908098" cy="454049"/>
      </dsp:txXfrm>
    </dsp:sp>
    <dsp:sp modelId="{377E8AD8-343B-49F3-BCB1-80B13A2D8444}">
      <dsp:nvSpPr>
        <dsp:cNvPr id="0" name=""/>
        <dsp:cNvSpPr/>
      </dsp:nvSpPr>
      <dsp:spPr>
        <a:xfrm>
          <a:off x="3306442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06_GERENCIA JURIDICA Y REGULACIÓN</a:t>
          </a:r>
        </a:p>
      </dsp:txBody>
      <dsp:txXfrm>
        <a:off x="3306442" y="1788201"/>
        <a:ext cx="908098" cy="454049"/>
      </dsp:txXfrm>
    </dsp:sp>
    <dsp:sp modelId="{3C270F94-FB08-4A0B-975C-B7BB1123BE56}">
      <dsp:nvSpPr>
        <dsp:cNvPr id="0" name=""/>
        <dsp:cNvSpPr/>
      </dsp:nvSpPr>
      <dsp:spPr>
        <a:xfrm>
          <a:off x="4405241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07_GERENCIA GESTIÓN EMPRESARIAL</a:t>
          </a:r>
        </a:p>
      </dsp:txBody>
      <dsp:txXfrm>
        <a:off x="4405241" y="1788201"/>
        <a:ext cx="908098" cy="454049"/>
      </dsp:txXfrm>
    </dsp:sp>
    <dsp:sp modelId="{235724B2-EE91-4A26-981E-DC95799588CD}">
      <dsp:nvSpPr>
        <dsp:cNvPr id="0" name=""/>
        <dsp:cNvSpPr/>
      </dsp:nvSpPr>
      <dsp:spPr>
        <a:xfrm>
          <a:off x="4632266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071_DIRECCIÓN CONEXIONES HUMANAS</a:t>
          </a:r>
        </a:p>
      </dsp:txBody>
      <dsp:txXfrm>
        <a:off x="4632266" y="2432951"/>
        <a:ext cx="908098" cy="454049"/>
      </dsp:txXfrm>
    </dsp:sp>
    <dsp:sp modelId="{113BA307-42DF-4614-905C-EABB0141C850}">
      <dsp:nvSpPr>
        <dsp:cNvPr id="0" name=""/>
        <dsp:cNvSpPr/>
      </dsp:nvSpPr>
      <dsp:spPr>
        <a:xfrm>
          <a:off x="4632266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072_DIRECCIÓN ABASTECIMIENTO</a:t>
          </a:r>
        </a:p>
      </dsp:txBody>
      <dsp:txXfrm>
        <a:off x="4632266" y="3077701"/>
        <a:ext cx="908098" cy="454049"/>
      </dsp:txXfrm>
    </dsp:sp>
    <dsp:sp modelId="{271C0DA3-5E77-4267-84C7-ED5D44889D9C}">
      <dsp:nvSpPr>
        <dsp:cNvPr id="0" name=""/>
        <dsp:cNvSpPr/>
      </dsp:nvSpPr>
      <dsp:spPr>
        <a:xfrm>
          <a:off x="5504041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08_GERENCIA NEGOCIOS DIGITALES CO</a:t>
          </a:r>
        </a:p>
      </dsp:txBody>
      <dsp:txXfrm>
        <a:off x="5504041" y="1788201"/>
        <a:ext cx="908098" cy="454049"/>
      </dsp:txXfrm>
    </dsp:sp>
    <dsp:sp modelId="{AE9F32EC-45B0-4D2D-B866-0B5FF1CE5CC4}">
      <dsp:nvSpPr>
        <dsp:cNvPr id="0" name=""/>
        <dsp:cNvSpPr/>
      </dsp:nvSpPr>
      <dsp:spPr>
        <a:xfrm>
          <a:off x="5731065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081_DIRECCIÓN NEGOCIOS DIGITALES CO</a:t>
          </a:r>
        </a:p>
      </dsp:txBody>
      <dsp:txXfrm>
        <a:off x="5731065" y="2432951"/>
        <a:ext cx="908098" cy="454049"/>
      </dsp:txXfrm>
    </dsp:sp>
    <dsp:sp modelId="{B8F4D0EE-3D71-44BC-A349-FBAE2977E208}">
      <dsp:nvSpPr>
        <dsp:cNvPr id="0" name=""/>
        <dsp:cNvSpPr/>
      </dsp:nvSpPr>
      <dsp:spPr>
        <a:xfrm>
          <a:off x="5731065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082_DIRECCIÓN CONSULTORÍA Y DISEÑO CO</a:t>
          </a:r>
        </a:p>
      </dsp:txBody>
      <dsp:txXfrm>
        <a:off x="5731065" y="3077701"/>
        <a:ext cx="908098" cy="454049"/>
      </dsp:txXfrm>
    </dsp:sp>
    <dsp:sp modelId="{EA4A62CF-6B2B-4166-8DF6-B6668197359B}">
      <dsp:nvSpPr>
        <dsp:cNvPr id="0" name=""/>
        <dsp:cNvSpPr/>
      </dsp:nvSpPr>
      <dsp:spPr>
        <a:xfrm>
          <a:off x="5731065" y="37224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083_DIRECCIÓN FIDELIZACIÓN CLIENTES CO</a:t>
          </a:r>
        </a:p>
      </dsp:txBody>
      <dsp:txXfrm>
        <a:off x="5731065" y="3722451"/>
        <a:ext cx="908098" cy="454049"/>
      </dsp:txXfrm>
    </dsp:sp>
    <dsp:sp modelId="{807BB81E-B998-4146-AAE1-CD6603E751DF}">
      <dsp:nvSpPr>
        <dsp:cNvPr id="0" name=""/>
        <dsp:cNvSpPr/>
      </dsp:nvSpPr>
      <dsp:spPr>
        <a:xfrm>
          <a:off x="6602840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09_GERENCIA NEGOCIOS DIGITALES PE</a:t>
          </a:r>
        </a:p>
      </dsp:txBody>
      <dsp:txXfrm>
        <a:off x="6602840" y="1788201"/>
        <a:ext cx="908098" cy="454049"/>
      </dsp:txXfrm>
    </dsp:sp>
    <dsp:sp modelId="{A9DFA90A-2FD4-4D6E-A683-A5C3C2213C68}">
      <dsp:nvSpPr>
        <dsp:cNvPr id="0" name=""/>
        <dsp:cNvSpPr/>
      </dsp:nvSpPr>
      <dsp:spPr>
        <a:xfrm>
          <a:off x="6829865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091_DIRECCIÓN NEGOCIOS DIGITALES PE</a:t>
          </a:r>
        </a:p>
      </dsp:txBody>
      <dsp:txXfrm>
        <a:off x="6829865" y="2432951"/>
        <a:ext cx="908098" cy="454049"/>
      </dsp:txXfrm>
    </dsp:sp>
    <dsp:sp modelId="{AFED1704-6339-4843-8DF4-DAB23E0E20EB}">
      <dsp:nvSpPr>
        <dsp:cNvPr id="0" name=""/>
        <dsp:cNvSpPr/>
      </dsp:nvSpPr>
      <dsp:spPr>
        <a:xfrm>
          <a:off x="6829865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092_DIRECCIÓN CONSULTORÍA Y DISEÑO PE</a:t>
          </a:r>
        </a:p>
      </dsp:txBody>
      <dsp:txXfrm>
        <a:off x="6829865" y="3077701"/>
        <a:ext cx="908098" cy="454049"/>
      </dsp:txXfrm>
    </dsp:sp>
    <dsp:sp modelId="{FFC69C59-FA20-4890-BC9B-7E9322C0D89F}">
      <dsp:nvSpPr>
        <dsp:cNvPr id="0" name=""/>
        <dsp:cNvSpPr/>
      </dsp:nvSpPr>
      <dsp:spPr>
        <a:xfrm>
          <a:off x="7701640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10_GERENCIA NEGOCIOS DIGITALES BR</a:t>
          </a:r>
        </a:p>
      </dsp:txBody>
      <dsp:txXfrm>
        <a:off x="7701640" y="1788201"/>
        <a:ext cx="908098" cy="454049"/>
      </dsp:txXfrm>
    </dsp:sp>
    <dsp:sp modelId="{13081207-B2B6-4825-A390-2A8332FAA736}">
      <dsp:nvSpPr>
        <dsp:cNvPr id="0" name=""/>
        <dsp:cNvSpPr/>
      </dsp:nvSpPr>
      <dsp:spPr>
        <a:xfrm>
          <a:off x="7928664" y="243295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101_DIRECCIÓN NEGOCIOS DIGITALES BR</a:t>
          </a:r>
        </a:p>
      </dsp:txBody>
      <dsp:txXfrm>
        <a:off x="7928664" y="2432951"/>
        <a:ext cx="908098" cy="454049"/>
      </dsp:txXfrm>
    </dsp:sp>
    <dsp:sp modelId="{83512B7F-116F-46BF-A1BF-B35C49AB6F1C}">
      <dsp:nvSpPr>
        <dsp:cNvPr id="0" name=""/>
        <dsp:cNvSpPr/>
      </dsp:nvSpPr>
      <dsp:spPr>
        <a:xfrm>
          <a:off x="7928664" y="3077701"/>
          <a:ext cx="908098" cy="45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102_DIRECCIÓN CONSULTORÍA Y DISEÑO BR</a:t>
          </a:r>
        </a:p>
      </dsp:txBody>
      <dsp:txXfrm>
        <a:off x="7928664" y="3077701"/>
        <a:ext cx="908098" cy="454049"/>
      </dsp:txXfrm>
    </dsp:sp>
    <dsp:sp modelId="{B660E9C9-2734-4E85-A0BC-0F24A8EEBF4E}">
      <dsp:nvSpPr>
        <dsp:cNvPr id="0" name=""/>
        <dsp:cNvSpPr/>
      </dsp:nvSpPr>
      <dsp:spPr>
        <a:xfrm>
          <a:off x="9576863" y="178820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/>
            <a:t>11_GERENCIA NEGOCIOS INTERNACIONALES</a:t>
          </a:r>
        </a:p>
      </dsp:txBody>
      <dsp:txXfrm>
        <a:off x="9576863" y="1788201"/>
        <a:ext cx="908098" cy="454049"/>
      </dsp:txXfrm>
    </dsp:sp>
    <dsp:sp modelId="{5A2857AD-EDF3-434E-B7F6-6E211FFEAEE2}">
      <dsp:nvSpPr>
        <dsp:cNvPr id="0" name=""/>
        <dsp:cNvSpPr/>
      </dsp:nvSpPr>
      <dsp:spPr>
        <a:xfrm>
          <a:off x="9027464" y="2432951"/>
          <a:ext cx="908098" cy="454049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111_GERENCIA NEGOCIOS DIGITALES AR</a:t>
          </a:r>
        </a:p>
      </dsp:txBody>
      <dsp:txXfrm>
        <a:off x="9027464" y="2432951"/>
        <a:ext cx="908098" cy="454049"/>
      </dsp:txXfrm>
    </dsp:sp>
    <dsp:sp modelId="{8C00B1AA-813C-43FD-929C-B3C0097776D2}">
      <dsp:nvSpPr>
        <dsp:cNvPr id="0" name=""/>
        <dsp:cNvSpPr/>
      </dsp:nvSpPr>
      <dsp:spPr>
        <a:xfrm>
          <a:off x="9254488" y="3077701"/>
          <a:ext cx="908098" cy="454049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112_DIRECCIÓN CONSULTORÍA Y DISEÑO AR</a:t>
          </a:r>
        </a:p>
      </dsp:txBody>
      <dsp:txXfrm>
        <a:off x="9254488" y="3077701"/>
        <a:ext cx="908098" cy="454049"/>
      </dsp:txXfrm>
    </dsp:sp>
    <dsp:sp modelId="{76C37D67-1164-449B-B5E7-C48970BF7BAE}">
      <dsp:nvSpPr>
        <dsp:cNvPr id="0" name=""/>
        <dsp:cNvSpPr/>
      </dsp:nvSpPr>
      <dsp:spPr>
        <a:xfrm>
          <a:off x="10126263" y="2432951"/>
          <a:ext cx="908098" cy="454049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113_GERENCIA NEGOCIOS DIGITALES CH</a:t>
          </a:r>
        </a:p>
      </dsp:txBody>
      <dsp:txXfrm>
        <a:off x="10126263" y="2432951"/>
        <a:ext cx="908098" cy="454049"/>
      </dsp:txXfrm>
    </dsp:sp>
    <dsp:sp modelId="{0B1FC9A1-5457-4A13-BEA0-214A63DE0F02}">
      <dsp:nvSpPr>
        <dsp:cNvPr id="0" name=""/>
        <dsp:cNvSpPr/>
      </dsp:nvSpPr>
      <dsp:spPr>
        <a:xfrm>
          <a:off x="10353288" y="3077701"/>
          <a:ext cx="908098" cy="454049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114_DIRECCIÓN CONSULTORÍA Y DISEÑO CH</a:t>
          </a:r>
        </a:p>
      </dsp:txBody>
      <dsp:txXfrm>
        <a:off x="10353288" y="3077701"/>
        <a:ext cx="908098" cy="454049"/>
      </dsp:txXfrm>
    </dsp:sp>
    <dsp:sp modelId="{C75F7F5A-12C0-4E83-9AEF-699B696939FD}">
      <dsp:nvSpPr>
        <dsp:cNvPr id="0" name=""/>
        <dsp:cNvSpPr/>
      </dsp:nvSpPr>
      <dsp:spPr>
        <a:xfrm>
          <a:off x="4244054" y="114345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011_AUDITORIA INTERNA</a:t>
          </a:r>
        </a:p>
      </dsp:txBody>
      <dsp:txXfrm>
        <a:off x="4244054" y="1143451"/>
        <a:ext cx="908098" cy="454049"/>
      </dsp:txXfrm>
    </dsp:sp>
    <dsp:sp modelId="{23D461E9-7778-4E3B-AF72-086C7DAB2D0D}">
      <dsp:nvSpPr>
        <dsp:cNvPr id="0" name=""/>
        <dsp:cNvSpPr/>
      </dsp:nvSpPr>
      <dsp:spPr>
        <a:xfrm>
          <a:off x="5342853" y="1143451"/>
          <a:ext cx="908098" cy="4540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b="0" kern="1200" dirty="0"/>
            <a:t>012_DIRECCIÓN ACOMPAÑAMIENTO AL NEGOCIO</a:t>
          </a:r>
        </a:p>
      </dsp:txBody>
      <dsp:txXfrm>
        <a:off x="5342853" y="1143451"/>
        <a:ext cx="908098" cy="454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6B788-3ECE-46CF-A990-A10CB1D17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CD1309-9B1A-47AF-84D9-B757E58E9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0EC39-DBD0-4948-A6F0-8B9F0918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6AFA06-5E35-4077-84B1-A14E3B8B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6CDC8D-6F17-4B25-B88E-ADA7FDFA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6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5D3FE-36E8-4F30-B0B1-9D7794A6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13CCB9-0286-4381-AA5D-4FFDD00C5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AEB21-716F-4776-BED4-DDDABF4D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92B88D-D9DE-4F55-B9BE-5F489FDC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2FBA59-2718-4A4E-B289-ADC1492E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69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01F2C-AE8A-44F5-8082-83C550F10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E8861F-C86F-439E-83FE-3E93AC5AC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ADE8F6-2EC2-47F5-9435-68C9267D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170A5-BE8A-4DD0-9729-7036EFC7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59A866-E075-4631-A6D2-15B086A4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6044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iseño personalizad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0" cy="1143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799" cy="4255909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733">
                <a:solidFill>
                  <a:schemeClr val="bg1">
                    <a:lumMod val="50000"/>
                  </a:schemeClr>
                </a:solidFill>
              </a:defRPr>
            </a:lvl4pPr>
            <a:lvl5pPr marL="1828024" indent="0">
              <a:buNone/>
              <a:defRPr sz="1733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  <a:p>
            <a:pPr lvl="4"/>
            <a:endParaRPr lang="es-ES" dirty="0"/>
          </a:p>
        </p:txBody>
      </p:sp>
      <p:sp>
        <p:nvSpPr>
          <p:cNvPr id="8" name="Marcador de contenido 3"/>
          <p:cNvSpPr>
            <a:spLocks noGrp="1"/>
          </p:cNvSpPr>
          <p:nvPr>
            <p:ph sz="half" idx="2"/>
          </p:nvPr>
        </p:nvSpPr>
        <p:spPr>
          <a:xfrm>
            <a:off x="6197602" y="1600202"/>
            <a:ext cx="5384799" cy="4255909"/>
          </a:xfrm>
        </p:spPr>
        <p:txBody>
          <a:bodyPr/>
          <a:lstStyle>
            <a:lvl1pPr>
              <a:defRPr sz="2800">
                <a:solidFill>
                  <a:srgbClr val="7F7F7F"/>
                </a:solidFill>
              </a:defRPr>
            </a:lvl1pPr>
            <a:lvl2pPr>
              <a:defRPr sz="2400">
                <a:solidFill>
                  <a:srgbClr val="7F7F7F"/>
                </a:solidFill>
              </a:defRPr>
            </a:lvl2pPr>
            <a:lvl3pPr>
              <a:defRPr sz="2000">
                <a:solidFill>
                  <a:srgbClr val="7F7F7F"/>
                </a:solidFill>
              </a:defRPr>
            </a:lvl3pPr>
            <a:lvl4pPr>
              <a:defRPr sz="1733">
                <a:solidFill>
                  <a:srgbClr val="7F7F7F"/>
                </a:solidFill>
              </a:defRPr>
            </a:lvl4pPr>
            <a:lvl5pPr>
              <a:defRPr sz="1733">
                <a:solidFill>
                  <a:srgbClr val="7F7F7F"/>
                </a:solidFill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79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E7B69-506F-44DB-A59C-14B249FC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D660A2-A0F1-4C83-8125-D1AF2230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3B12B1-69D5-4931-8008-F320A291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AC597F-C50D-4149-8338-467B82B2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CF1500-4D08-40E0-BFC2-BB527B97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9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017FD-C981-464F-9E5E-92CD221E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08208E-F783-43B2-A225-124BD6A1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2ED0DD-E28B-471F-906D-6295743F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46641B-2E71-40D4-97FC-CEDA88F1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0D472-8D62-4FC4-8CC0-3EBF7EB0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35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B5E99-D523-44EA-BAA3-D2EC6B3C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77870-BE1F-4439-80FE-30CAD4B51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48DEEA-B156-4ED0-B1CF-A9B4A8A58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B09B17-B9FB-4B7D-966F-8DC4AAEA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0BA345-EA90-453D-9E06-80AD0E6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3ABF37-54C7-45BF-8DBB-AA37A6D5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FA470-19D0-4A08-9067-20F6A8BA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814D6D-B583-49BF-B420-07E497C4A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E83E25-3BCC-4B3A-8B13-8AD41DE1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FF148D-C238-466C-81B1-6B6C09261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C4DEC1-706C-4F71-890A-6AF0A5D35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C4ACFE-2A27-4E71-9DC4-50B65CDF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C48FB1-8938-4A63-80FC-889CB67E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31327A-AC1F-4DDD-AB93-F5BAD937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95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CA2C1-20AA-4716-B8A9-46D76F4B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346A3E-D922-4879-9AD4-9F128EE9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585BEA-B590-4D7B-B5AF-B7888252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A31C40-B752-4E93-9EE6-51CA6C24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18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ADC087-F502-439A-8DF8-F1F8D45D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09C635-D08D-47F7-AA58-10105F2E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87C556-2C23-49DB-9B21-6C30C21B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70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FF935-D583-4D48-B499-67BE1E85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F3B394-D7CD-4A32-8D5A-77250471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B93836-8EA6-4599-9785-05714FD97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080991-AB4C-4B52-B9C3-35783818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FF8FE7-C0CA-447C-81F4-0616A2B4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0E8613-BBFD-475C-9FED-B80AFF61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9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8A86E-A3AB-41F3-A2C1-AEC30CC2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CDC979-0597-4436-A0DC-19AB544EC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E43500-96AE-49FA-814C-22697172C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9C301-6AF6-4E0D-9E5D-D56B2253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0BCCAE-FA15-425D-B306-9F3BF5FE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E9B110-2A12-43E1-BA1E-4EA18517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15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5EC51F-A08D-4E5E-9068-DE70E959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FF3A46-D995-43F2-BEFF-C232BE590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27421D-ECBD-4C07-996C-268DD4228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DAF0-043D-46DB-BB85-EF94F09726A9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95B2E5-DEFC-4ED6-90F7-D13C2F70D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D66A8-A055-4202-9097-E956FD099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E4375-0587-44C2-8C77-2D728BBD55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61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C571ACF-D445-4BCF-AC85-10D0619737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144219"/>
              </p:ext>
            </p:extLst>
          </p:nvPr>
        </p:nvGraphicFramePr>
        <p:xfrm>
          <a:off x="545432" y="0"/>
          <a:ext cx="11271431" cy="59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3FA3DF7-5833-4F56-A2A5-578EE45FC952}"/>
              </a:ext>
            </a:extLst>
          </p:cNvPr>
          <p:cNvSpPr txBox="1"/>
          <p:nvPr/>
        </p:nvSpPr>
        <p:spPr>
          <a:xfrm>
            <a:off x="863169" y="506437"/>
            <a:ext cx="28791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ORGANIGRAMA </a:t>
            </a:r>
            <a:r>
              <a:rPr lang="es-MX" b="1" dirty="0" err="1"/>
              <a:t>INTERNEXA</a:t>
            </a:r>
            <a:endParaRPr lang="es-MX" b="1" dirty="0"/>
          </a:p>
          <a:p>
            <a:r>
              <a:rPr lang="es-CO" sz="1600" dirty="0"/>
              <a:t>Marzo 2021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77582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cad6cef-e3ea-40b9-a1da-678201177a4c">HYJHCTCTNNNK-1788329100-11499</_dlc_DocId>
    <_dlc_DocIdUrl xmlns="8cad6cef-e3ea-40b9-a1da-678201177a4c">
      <Url>https://isaempresas.sharepoint.com/sites/FileInternexa/govd/_layouts/15/DocIdRedir.aspx?ID=HYJHCTCTNNNK-1788329100-11499</Url>
      <Description>HYJHCTCTNNNK-1788329100-11499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782CFFE8710B54A83BEBA6F7AB7073A" ma:contentTypeVersion="13" ma:contentTypeDescription="Crear nuevo documento." ma:contentTypeScope="" ma:versionID="15176cad136bf0c457a096a179182a67">
  <xsd:schema xmlns:xsd="http://www.w3.org/2001/XMLSchema" xmlns:xs="http://www.w3.org/2001/XMLSchema" xmlns:p="http://schemas.microsoft.com/office/2006/metadata/properties" xmlns:ns2="8cad6cef-e3ea-40b9-a1da-678201177a4c" xmlns:ns3="c5694a3e-c6ef-4fea-bf7b-54eeeb3a3b48" targetNamespace="http://schemas.microsoft.com/office/2006/metadata/properties" ma:root="true" ma:fieldsID="3b05c90a66cb49ab8571d0e0be61ce6d" ns2:_="" ns3:_="">
    <xsd:import namespace="8cad6cef-e3ea-40b9-a1da-678201177a4c"/>
    <xsd:import namespace="c5694a3e-c6ef-4fea-bf7b-54eeeb3a3b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d6cef-e3ea-40b9-a1da-678201177a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4a3e-c6ef-4fea-bf7b-54eeeb3a3b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8673B9B-A5C5-4F73-91B8-8AF2DC3625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4E9214-E7AB-4DE5-A01A-A194F0E3F4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A821B3-36EB-4CDC-A813-2D089127F365}"/>
</file>

<file path=customXml/itemProps4.xml><?xml version="1.0" encoding="utf-8"?>
<ds:datastoreItem xmlns:ds="http://schemas.openxmlformats.org/officeDocument/2006/customXml" ds:itemID="{C38D9341-DE15-4532-813A-57FE99AB9C22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218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HERMES ORIOL GUILLEN TABARES</dc:creator>
  <cp:lastModifiedBy>HERMES ORIOL GUILLEN TABARES</cp:lastModifiedBy>
  <cp:revision>8</cp:revision>
  <dcterms:created xsi:type="dcterms:W3CDTF">2020-08-10T22:45:14Z</dcterms:created>
  <dcterms:modified xsi:type="dcterms:W3CDTF">2021-05-07T20:56:07Z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0x0101001782CFFE8710B54A83BEBA6F7AB7073A</vt:lpwstr>
  </property>
  <property fmtid="{D5CDD505-2E9C-101B-9397-08002B2CF9AE}" pid="3" name="_dlc_DocIdItemGuid">
    <vt:lpwstr>b7c09e41-bdbc-44ac-87a9-f5ce22f6c954</vt:lpwstr>
  </property>
</Properties>
</file>